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11"/>
  </p:notesMasterIdLst>
  <p:sldIdLst>
    <p:sldId id="275" r:id="rId2"/>
    <p:sldId id="257" r:id="rId3"/>
    <p:sldId id="258" r:id="rId4"/>
    <p:sldId id="278" r:id="rId5"/>
    <p:sldId id="279" r:id="rId6"/>
    <p:sldId id="280" r:id="rId7"/>
    <p:sldId id="282" r:id="rId8"/>
    <p:sldId id="281" r:id="rId9"/>
    <p:sldId id="269" r:id="rId10"/>
  </p:sldIdLst>
  <p:sldSz cx="18288000" cy="10287000"/>
  <p:notesSz cx="6858000" cy="9144000"/>
  <p:embeddedFontLst>
    <p:embeddedFont>
      <p:font typeface="Barlow" panose="00000500000000000000" pitchFamily="2" charset="-18"/>
      <p:regular r:id="rId12"/>
      <p:bold r:id="rId13"/>
      <p:italic r:id="rId14"/>
      <p:boldItalic r:id="rId15"/>
    </p:embeddedFont>
    <p:embeddedFont>
      <p:font typeface="Six Caps" panose="020B0604020202020204" charset="-18"/>
      <p:regular r:id="rId16"/>
      <p:italic r:id="rId17"/>
    </p:embeddedFont>
    <p:embeddedFont>
      <p:font typeface="Tahoma" panose="020B0604030504040204" pitchFamily="34" charset="0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32"/>
  </p:normalViewPr>
  <p:slideViewPr>
    <p:cSldViewPr snapToGrid="0">
      <p:cViewPr varScale="1">
        <p:scale>
          <a:sx n="57" d="100"/>
          <a:sy n="57" d="100"/>
        </p:scale>
        <p:origin x="34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>
          <a:extLst>
            <a:ext uri="{FF2B5EF4-FFF2-40B4-BE49-F238E27FC236}">
              <a16:creationId xmlns:a16="http://schemas.microsoft.com/office/drawing/2014/main" id="{F8FC122E-B0DD-6A4B-4473-1930792379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:notes">
            <a:extLst>
              <a:ext uri="{FF2B5EF4-FFF2-40B4-BE49-F238E27FC236}">
                <a16:creationId xmlns:a16="http://schemas.microsoft.com/office/drawing/2014/main" id="{01EA3D03-EF43-9C08-5C93-3EB53E087CF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3:notes">
            <a:extLst>
              <a:ext uri="{FF2B5EF4-FFF2-40B4-BE49-F238E27FC236}">
                <a16:creationId xmlns:a16="http://schemas.microsoft.com/office/drawing/2014/main" id="{93370A56-6EBC-05BD-E0C7-48281EC699F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1977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>
          <a:extLst>
            <a:ext uri="{FF2B5EF4-FFF2-40B4-BE49-F238E27FC236}">
              <a16:creationId xmlns:a16="http://schemas.microsoft.com/office/drawing/2014/main" id="{31CED82E-ACDA-79CC-233A-D80D6849B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:notes">
            <a:extLst>
              <a:ext uri="{FF2B5EF4-FFF2-40B4-BE49-F238E27FC236}">
                <a16:creationId xmlns:a16="http://schemas.microsoft.com/office/drawing/2014/main" id="{2911D9C5-8498-A6BD-FF4E-EE219B1B3E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3:notes">
            <a:extLst>
              <a:ext uri="{FF2B5EF4-FFF2-40B4-BE49-F238E27FC236}">
                <a16:creationId xmlns:a16="http://schemas.microsoft.com/office/drawing/2014/main" id="{987B3587-91F4-210C-3966-0D642AD579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9278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>
          <a:extLst>
            <a:ext uri="{FF2B5EF4-FFF2-40B4-BE49-F238E27FC236}">
              <a16:creationId xmlns:a16="http://schemas.microsoft.com/office/drawing/2014/main" id="{519816A7-DD0A-7234-CF8B-F7A871EA2F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:notes">
            <a:extLst>
              <a:ext uri="{FF2B5EF4-FFF2-40B4-BE49-F238E27FC236}">
                <a16:creationId xmlns:a16="http://schemas.microsoft.com/office/drawing/2014/main" id="{2E75548E-F367-6622-4CC5-8BCA933F17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3:notes">
            <a:extLst>
              <a:ext uri="{FF2B5EF4-FFF2-40B4-BE49-F238E27FC236}">
                <a16:creationId xmlns:a16="http://schemas.microsoft.com/office/drawing/2014/main" id="{20E21985-9A2A-194F-2B0E-89BF9492D81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0426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>
          <a:extLst>
            <a:ext uri="{FF2B5EF4-FFF2-40B4-BE49-F238E27FC236}">
              <a16:creationId xmlns:a16="http://schemas.microsoft.com/office/drawing/2014/main" id="{4AD1A0FC-A8BD-1E97-8891-40267A7E5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:notes">
            <a:extLst>
              <a:ext uri="{FF2B5EF4-FFF2-40B4-BE49-F238E27FC236}">
                <a16:creationId xmlns:a16="http://schemas.microsoft.com/office/drawing/2014/main" id="{5A03EF86-7EAE-AD89-C7F7-597CC51E31E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3:notes">
            <a:extLst>
              <a:ext uri="{FF2B5EF4-FFF2-40B4-BE49-F238E27FC236}">
                <a16:creationId xmlns:a16="http://schemas.microsoft.com/office/drawing/2014/main" id="{6E91F2B0-2F3D-BF55-A26E-C5F27980F3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8356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>
          <a:extLst>
            <a:ext uri="{FF2B5EF4-FFF2-40B4-BE49-F238E27FC236}">
              <a16:creationId xmlns:a16="http://schemas.microsoft.com/office/drawing/2014/main" id="{5B411602-AAB7-574C-5255-8B1F84B2A0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:notes">
            <a:extLst>
              <a:ext uri="{FF2B5EF4-FFF2-40B4-BE49-F238E27FC236}">
                <a16:creationId xmlns:a16="http://schemas.microsoft.com/office/drawing/2014/main" id="{2767792D-AFFD-4A92-4242-392C7C30C84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3:notes">
            <a:extLst>
              <a:ext uri="{FF2B5EF4-FFF2-40B4-BE49-F238E27FC236}">
                <a16:creationId xmlns:a16="http://schemas.microsoft.com/office/drawing/2014/main" id="{04711C02-2675-4D4C-A311-12D29D94172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0322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2" name="Google Shape;312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1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8" name="Google Shape;318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4" name="Google Shape;324;p1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5" name="Google Shape;325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1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1" name="Google Shape;331;p1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32" name="Google Shape;332;p1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3" name="Google Shape;333;p1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34" name="Google Shape;334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1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45" name="Google Shape;345;p1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46" name="Google Shape;346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1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52" name="Google Shape;352;p1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53" name="Google Shape;353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19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9" name="Google Shape;359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0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2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5" name="Google Shape;365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7">
  <p:cSld name="CUSTOM_6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"/>
          <p:cNvSpPr>
            <a:spLocks noGrp="1"/>
          </p:cNvSpPr>
          <p:nvPr>
            <p:ph type="pic" idx="2"/>
          </p:nvPr>
        </p:nvSpPr>
        <p:spPr>
          <a:xfrm>
            <a:off x="426575" y="1496300"/>
            <a:ext cx="5289300" cy="8291700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4"/>
          <p:cNvSpPr>
            <a:spLocks noGrp="1"/>
          </p:cNvSpPr>
          <p:nvPr>
            <p:ph type="pic" idx="3"/>
          </p:nvPr>
        </p:nvSpPr>
        <p:spPr>
          <a:xfrm>
            <a:off x="6165600" y="4748150"/>
            <a:ext cx="5586600" cy="506820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4"/>
          <p:cNvSpPr>
            <a:spLocks noGrp="1"/>
          </p:cNvSpPr>
          <p:nvPr>
            <p:ph type="pic" idx="4"/>
          </p:nvPr>
        </p:nvSpPr>
        <p:spPr>
          <a:xfrm>
            <a:off x="12201925" y="4748150"/>
            <a:ext cx="5586600" cy="5068200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4"/>
          <p:cNvSpPr>
            <a:spLocks noGrp="1"/>
          </p:cNvSpPr>
          <p:nvPr>
            <p:ph type="pic" idx="5"/>
          </p:nvPr>
        </p:nvSpPr>
        <p:spPr>
          <a:xfrm>
            <a:off x="6165600" y="1496300"/>
            <a:ext cx="11638200" cy="27768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43" name="Google Shape;43;p4"/>
          <p:cNvGrpSpPr/>
          <p:nvPr/>
        </p:nvGrpSpPr>
        <p:grpSpPr>
          <a:xfrm>
            <a:off x="0" y="-216993"/>
            <a:ext cx="18288118" cy="1240447"/>
            <a:chOff x="0" y="-57150"/>
            <a:chExt cx="4816592" cy="326700"/>
          </a:xfrm>
        </p:grpSpPr>
        <p:sp>
          <p:nvSpPr>
            <p:cNvPr id="44" name="Google Shape;44;p4"/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4"/>
            <p:cNvSpPr txBox="1"/>
            <p:nvPr/>
          </p:nvSpPr>
          <p:spPr>
            <a:xfrm>
              <a:off x="0" y="-57150"/>
              <a:ext cx="4816500" cy="32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" name="Google Shape;46;p4"/>
          <p:cNvGrpSpPr/>
          <p:nvPr/>
        </p:nvGrpSpPr>
        <p:grpSpPr>
          <a:xfrm>
            <a:off x="15178824" y="106043"/>
            <a:ext cx="811337" cy="811337"/>
            <a:chOff x="0" y="0"/>
            <a:chExt cx="812800" cy="812800"/>
          </a:xfrm>
        </p:grpSpPr>
        <p:sp>
          <p:nvSpPr>
            <p:cNvPr id="47" name="Google Shape;47;p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4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" name="Google Shape;49;p4"/>
          <p:cNvGrpSpPr/>
          <p:nvPr/>
        </p:nvGrpSpPr>
        <p:grpSpPr>
          <a:xfrm>
            <a:off x="16155759" y="106043"/>
            <a:ext cx="811337" cy="811337"/>
            <a:chOff x="0" y="0"/>
            <a:chExt cx="812800" cy="812800"/>
          </a:xfrm>
        </p:grpSpPr>
        <p:sp>
          <p:nvSpPr>
            <p:cNvPr id="50" name="Google Shape;50;p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4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" name="Google Shape;52;p4"/>
          <p:cNvGrpSpPr/>
          <p:nvPr/>
        </p:nvGrpSpPr>
        <p:grpSpPr>
          <a:xfrm>
            <a:off x="17132694" y="106043"/>
            <a:ext cx="811337" cy="811337"/>
            <a:chOff x="0" y="0"/>
            <a:chExt cx="812800" cy="812800"/>
          </a:xfrm>
        </p:grpSpPr>
        <p:sp>
          <p:nvSpPr>
            <p:cNvPr id="53" name="Google Shape;53;p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4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55" name="Google Shape;55;p4"/>
          <p:cNvCxnSpPr/>
          <p:nvPr/>
        </p:nvCxnSpPr>
        <p:spPr>
          <a:xfrm>
            <a:off x="5148295" y="492661"/>
            <a:ext cx="93981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6" name="Google Shape;56;p4"/>
          <p:cNvSpPr txBox="1">
            <a:spLocks noGrp="1"/>
          </p:cNvSpPr>
          <p:nvPr>
            <p:ph type="subTitle" idx="1"/>
          </p:nvPr>
        </p:nvSpPr>
        <p:spPr>
          <a:xfrm>
            <a:off x="623450" y="210225"/>
            <a:ext cx="4380600" cy="538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57" name="Google Shape;57;p4"/>
          <p:cNvSpPr txBox="1">
            <a:spLocks noGrp="1"/>
          </p:cNvSpPr>
          <p:nvPr>
            <p:ph type="subTitle" idx="6"/>
          </p:nvPr>
        </p:nvSpPr>
        <p:spPr>
          <a:xfrm>
            <a:off x="15321975" y="182150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58" name="Google Shape;58;p4"/>
          <p:cNvSpPr txBox="1">
            <a:spLocks noGrp="1"/>
          </p:cNvSpPr>
          <p:nvPr>
            <p:ph type="subTitle" idx="7"/>
          </p:nvPr>
        </p:nvSpPr>
        <p:spPr>
          <a:xfrm>
            <a:off x="16298925" y="182150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subTitle" idx="8"/>
          </p:nvPr>
        </p:nvSpPr>
        <p:spPr>
          <a:xfrm>
            <a:off x="17275875" y="182150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6">
  <p:cSld name="CUSTOM_5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>
            <a:spLocks noGrp="1"/>
          </p:cNvSpPr>
          <p:nvPr>
            <p:ph type="pic" idx="2"/>
          </p:nvPr>
        </p:nvSpPr>
        <p:spPr>
          <a:xfrm>
            <a:off x="639850" y="1450350"/>
            <a:ext cx="3802200" cy="3688500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5"/>
          <p:cNvSpPr>
            <a:spLocks noGrp="1"/>
          </p:cNvSpPr>
          <p:nvPr>
            <p:ph type="pic" idx="3"/>
          </p:nvPr>
        </p:nvSpPr>
        <p:spPr>
          <a:xfrm>
            <a:off x="4986313" y="1454938"/>
            <a:ext cx="3802200" cy="36885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63" name="Google Shape;63;p5"/>
          <p:cNvCxnSpPr/>
          <p:nvPr/>
        </p:nvCxnSpPr>
        <p:spPr>
          <a:xfrm>
            <a:off x="5148295" y="492661"/>
            <a:ext cx="93981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64" name="Google Shape;64;p5"/>
          <p:cNvGrpSpPr/>
          <p:nvPr/>
        </p:nvGrpSpPr>
        <p:grpSpPr>
          <a:xfrm>
            <a:off x="0" y="-216993"/>
            <a:ext cx="18288118" cy="1240447"/>
            <a:chOff x="0" y="-57150"/>
            <a:chExt cx="4816592" cy="326700"/>
          </a:xfrm>
        </p:grpSpPr>
        <p:sp>
          <p:nvSpPr>
            <p:cNvPr id="65" name="Google Shape;65;p5"/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5"/>
            <p:cNvSpPr txBox="1"/>
            <p:nvPr/>
          </p:nvSpPr>
          <p:spPr>
            <a:xfrm>
              <a:off x="0" y="-57150"/>
              <a:ext cx="4816500" cy="32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" name="Google Shape;67;p5"/>
          <p:cNvGrpSpPr/>
          <p:nvPr/>
        </p:nvGrpSpPr>
        <p:grpSpPr>
          <a:xfrm>
            <a:off x="15178824" y="106043"/>
            <a:ext cx="811337" cy="811337"/>
            <a:chOff x="0" y="0"/>
            <a:chExt cx="812800" cy="812800"/>
          </a:xfrm>
        </p:grpSpPr>
        <p:sp>
          <p:nvSpPr>
            <p:cNvPr id="68" name="Google Shape;68;p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5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" name="Google Shape;70;p5"/>
          <p:cNvGrpSpPr/>
          <p:nvPr/>
        </p:nvGrpSpPr>
        <p:grpSpPr>
          <a:xfrm>
            <a:off x="16155759" y="106043"/>
            <a:ext cx="811337" cy="811337"/>
            <a:chOff x="0" y="0"/>
            <a:chExt cx="812800" cy="812800"/>
          </a:xfrm>
        </p:grpSpPr>
        <p:sp>
          <p:nvSpPr>
            <p:cNvPr id="71" name="Google Shape;71;p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5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" name="Google Shape;73;p5"/>
          <p:cNvGrpSpPr/>
          <p:nvPr/>
        </p:nvGrpSpPr>
        <p:grpSpPr>
          <a:xfrm>
            <a:off x="17132694" y="106043"/>
            <a:ext cx="811337" cy="811337"/>
            <a:chOff x="0" y="0"/>
            <a:chExt cx="812800" cy="812800"/>
          </a:xfrm>
        </p:grpSpPr>
        <p:sp>
          <p:nvSpPr>
            <p:cNvPr id="74" name="Google Shape;74;p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5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76" name="Google Shape;76;p5"/>
          <p:cNvCxnSpPr/>
          <p:nvPr/>
        </p:nvCxnSpPr>
        <p:spPr>
          <a:xfrm>
            <a:off x="5148295" y="492661"/>
            <a:ext cx="93981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7" name="Google Shape;77;p5"/>
          <p:cNvSpPr/>
          <p:nvPr/>
        </p:nvSpPr>
        <p:spPr>
          <a:xfrm rot="-5400000">
            <a:off x="9127524" y="759236"/>
            <a:ext cx="8943695" cy="13423932"/>
          </a:xfrm>
          <a:custGeom>
            <a:avLst/>
            <a:gdLst/>
            <a:ahLst/>
            <a:cxnLst/>
            <a:rect l="l" t="t" r="r" b="b"/>
            <a:pathLst>
              <a:path w="8943695" h="13423932" extrusionOk="0">
                <a:moveTo>
                  <a:pt x="0" y="0"/>
                </a:moveTo>
                <a:lnTo>
                  <a:pt x="8943694" y="0"/>
                </a:lnTo>
                <a:lnTo>
                  <a:pt x="8943694" y="13423932"/>
                </a:lnTo>
                <a:lnTo>
                  <a:pt x="0" y="134239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5"/>
          <p:cNvSpPr/>
          <p:nvPr/>
        </p:nvSpPr>
        <p:spPr>
          <a:xfrm>
            <a:off x="9144000" y="5329304"/>
            <a:ext cx="2313951" cy="2525145"/>
          </a:xfrm>
          <a:custGeom>
            <a:avLst/>
            <a:gdLst/>
            <a:ahLst/>
            <a:cxnLst/>
            <a:rect l="l" t="t" r="r" b="b"/>
            <a:pathLst>
              <a:path w="2313951" h="2525145" extrusionOk="0">
                <a:moveTo>
                  <a:pt x="0" y="0"/>
                </a:moveTo>
                <a:lnTo>
                  <a:pt x="2313951" y="0"/>
                </a:lnTo>
                <a:lnTo>
                  <a:pt x="2313951" y="2525145"/>
                </a:lnTo>
                <a:lnTo>
                  <a:pt x="0" y="25251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5"/>
          <p:cNvSpPr txBox="1">
            <a:spLocks noGrp="1"/>
          </p:cNvSpPr>
          <p:nvPr>
            <p:ph type="subTitle" idx="1"/>
          </p:nvPr>
        </p:nvSpPr>
        <p:spPr>
          <a:xfrm>
            <a:off x="607050" y="5830950"/>
            <a:ext cx="3035100" cy="60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3500"/>
              <a:buNone/>
              <a:defRPr>
                <a:solidFill>
                  <a:srgbClr val="462AF0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body" idx="4"/>
          </p:nvPr>
        </p:nvSpPr>
        <p:spPr>
          <a:xfrm>
            <a:off x="607050" y="6634875"/>
            <a:ext cx="3675000" cy="3232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2100"/>
              <a:buChar char="•"/>
              <a:defRPr sz="2100">
                <a:solidFill>
                  <a:srgbClr val="462AF0"/>
                </a:solidFill>
              </a:defRPr>
            </a:lvl1pPr>
            <a:lvl2pPr marL="914400" lvl="1" indent="-361950">
              <a:spcBef>
                <a:spcPts val="560"/>
              </a:spcBef>
              <a:spcAft>
                <a:spcPts val="0"/>
              </a:spcAft>
              <a:buClr>
                <a:srgbClr val="462AF0"/>
              </a:buClr>
              <a:buSzPts val="2100"/>
              <a:buChar char="–"/>
              <a:defRPr>
                <a:solidFill>
                  <a:srgbClr val="462AF0"/>
                </a:solidFill>
              </a:defRPr>
            </a:lvl2pPr>
            <a:lvl3pPr marL="1371600" lvl="2" indent="-361950">
              <a:spcBef>
                <a:spcPts val="480"/>
              </a:spcBef>
              <a:spcAft>
                <a:spcPts val="0"/>
              </a:spcAft>
              <a:buClr>
                <a:srgbClr val="462AF0"/>
              </a:buClr>
              <a:buSzPts val="2100"/>
              <a:buChar char="•"/>
              <a:defRPr>
                <a:solidFill>
                  <a:srgbClr val="462AF0"/>
                </a:solidFill>
              </a:defRPr>
            </a:lvl3pPr>
            <a:lvl4pPr marL="1828800" lvl="3" indent="-361950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2100"/>
              <a:buChar char="–"/>
              <a:defRPr>
                <a:solidFill>
                  <a:srgbClr val="462AF0"/>
                </a:solidFill>
              </a:defRPr>
            </a:lvl4pPr>
            <a:lvl5pPr marL="2286000" lvl="4" indent="-361950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2100"/>
              <a:buChar char="»"/>
              <a:defRPr>
                <a:solidFill>
                  <a:srgbClr val="462AF0"/>
                </a:solidFill>
              </a:defRPr>
            </a:lvl5pPr>
            <a:lvl6pPr marL="2743200" lvl="5" indent="-361950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2100"/>
              <a:buChar char="•"/>
              <a:defRPr>
                <a:solidFill>
                  <a:srgbClr val="462AF0"/>
                </a:solidFill>
              </a:defRPr>
            </a:lvl6pPr>
            <a:lvl7pPr marL="3200400" lvl="6" indent="-361950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2100"/>
              <a:buChar char="•"/>
              <a:defRPr>
                <a:solidFill>
                  <a:srgbClr val="462AF0"/>
                </a:solidFill>
              </a:defRPr>
            </a:lvl7pPr>
            <a:lvl8pPr marL="3657600" lvl="7" indent="-361950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2100"/>
              <a:buChar char="•"/>
              <a:defRPr>
                <a:solidFill>
                  <a:srgbClr val="462AF0"/>
                </a:solidFill>
              </a:defRPr>
            </a:lvl8pPr>
            <a:lvl9pPr marL="4114800" lvl="8" indent="-361950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2100"/>
              <a:buChar char="•"/>
              <a:defRPr>
                <a:solidFill>
                  <a:srgbClr val="462AF0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subTitle" idx="5"/>
          </p:nvPr>
        </p:nvSpPr>
        <p:spPr>
          <a:xfrm>
            <a:off x="4986225" y="5830950"/>
            <a:ext cx="3035100" cy="60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3500"/>
              <a:buNone/>
              <a:defRPr>
                <a:solidFill>
                  <a:srgbClr val="462AF0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body" idx="6"/>
          </p:nvPr>
        </p:nvSpPr>
        <p:spPr>
          <a:xfrm>
            <a:off x="4986225" y="6634875"/>
            <a:ext cx="3675000" cy="3232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2100"/>
              <a:buChar char="•"/>
              <a:defRPr sz="2100">
                <a:solidFill>
                  <a:srgbClr val="462AF0"/>
                </a:solidFill>
              </a:defRPr>
            </a:lvl1pPr>
            <a:lvl2pPr marL="914400" lvl="1" indent="-361950">
              <a:spcBef>
                <a:spcPts val="560"/>
              </a:spcBef>
              <a:spcAft>
                <a:spcPts val="0"/>
              </a:spcAft>
              <a:buClr>
                <a:srgbClr val="462AF0"/>
              </a:buClr>
              <a:buSzPts val="2100"/>
              <a:buChar char="–"/>
              <a:defRPr>
                <a:solidFill>
                  <a:srgbClr val="462AF0"/>
                </a:solidFill>
              </a:defRPr>
            </a:lvl2pPr>
            <a:lvl3pPr marL="1371600" lvl="2" indent="-361950">
              <a:spcBef>
                <a:spcPts val="480"/>
              </a:spcBef>
              <a:spcAft>
                <a:spcPts val="0"/>
              </a:spcAft>
              <a:buClr>
                <a:srgbClr val="462AF0"/>
              </a:buClr>
              <a:buSzPts val="2100"/>
              <a:buChar char="•"/>
              <a:defRPr>
                <a:solidFill>
                  <a:srgbClr val="462AF0"/>
                </a:solidFill>
              </a:defRPr>
            </a:lvl3pPr>
            <a:lvl4pPr marL="1828800" lvl="3" indent="-361950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2100"/>
              <a:buChar char="–"/>
              <a:defRPr>
                <a:solidFill>
                  <a:srgbClr val="462AF0"/>
                </a:solidFill>
              </a:defRPr>
            </a:lvl4pPr>
            <a:lvl5pPr marL="2286000" lvl="4" indent="-361950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2100"/>
              <a:buChar char="»"/>
              <a:defRPr>
                <a:solidFill>
                  <a:srgbClr val="462AF0"/>
                </a:solidFill>
              </a:defRPr>
            </a:lvl5pPr>
            <a:lvl6pPr marL="2743200" lvl="5" indent="-361950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2100"/>
              <a:buChar char="•"/>
              <a:defRPr>
                <a:solidFill>
                  <a:srgbClr val="462AF0"/>
                </a:solidFill>
              </a:defRPr>
            </a:lvl6pPr>
            <a:lvl7pPr marL="3200400" lvl="6" indent="-361950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2100"/>
              <a:buChar char="•"/>
              <a:defRPr>
                <a:solidFill>
                  <a:srgbClr val="462AF0"/>
                </a:solidFill>
              </a:defRPr>
            </a:lvl7pPr>
            <a:lvl8pPr marL="3657600" lvl="7" indent="-361950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2100"/>
              <a:buChar char="•"/>
              <a:defRPr>
                <a:solidFill>
                  <a:srgbClr val="462AF0"/>
                </a:solidFill>
              </a:defRPr>
            </a:lvl8pPr>
            <a:lvl9pPr marL="4114800" lvl="8" indent="-361950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2100"/>
              <a:buChar char="•"/>
              <a:defRPr>
                <a:solidFill>
                  <a:srgbClr val="462AF0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title"/>
          </p:nvPr>
        </p:nvSpPr>
        <p:spPr>
          <a:xfrm>
            <a:off x="11238600" y="3730875"/>
            <a:ext cx="6562800" cy="1493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7"/>
          </p:nvPr>
        </p:nvSpPr>
        <p:spPr>
          <a:xfrm>
            <a:off x="623450" y="210225"/>
            <a:ext cx="4380600" cy="538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8"/>
          </p:nvPr>
        </p:nvSpPr>
        <p:spPr>
          <a:xfrm>
            <a:off x="15321975" y="182150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subTitle" idx="9"/>
          </p:nvPr>
        </p:nvSpPr>
        <p:spPr>
          <a:xfrm>
            <a:off x="16298925" y="182150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87" name="Google Shape;87;p5"/>
          <p:cNvSpPr txBox="1">
            <a:spLocks noGrp="1"/>
          </p:cNvSpPr>
          <p:nvPr>
            <p:ph type="subTitle" idx="13"/>
          </p:nvPr>
        </p:nvSpPr>
        <p:spPr>
          <a:xfrm>
            <a:off x="17275875" y="182150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5">
  <p:cSld name="CUSTOM_4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287017" y="4268852"/>
            <a:ext cx="4939455" cy="1648171"/>
            <a:chOff x="0" y="-57150"/>
            <a:chExt cx="421200" cy="140545"/>
          </a:xfrm>
        </p:grpSpPr>
        <p:sp>
          <p:nvSpPr>
            <p:cNvPr id="90" name="Google Shape;90;p6"/>
            <p:cNvSpPr/>
            <p:nvPr/>
          </p:nvSpPr>
          <p:spPr>
            <a:xfrm>
              <a:off x="0" y="0"/>
              <a:ext cx="421185" cy="83395"/>
            </a:xfrm>
            <a:custGeom>
              <a:avLst/>
              <a:gdLst/>
              <a:ahLst/>
              <a:cxnLst/>
              <a:rect l="l" t="t" r="r" b="b"/>
              <a:pathLst>
                <a:path w="421185" h="83395" extrusionOk="0">
                  <a:moveTo>
                    <a:pt x="41697" y="0"/>
                  </a:moveTo>
                  <a:lnTo>
                    <a:pt x="379488" y="0"/>
                  </a:lnTo>
                  <a:cubicBezTo>
                    <a:pt x="390547" y="0"/>
                    <a:pt x="401153" y="4393"/>
                    <a:pt x="408972" y="12213"/>
                  </a:cubicBezTo>
                  <a:cubicBezTo>
                    <a:pt x="416792" y="20033"/>
                    <a:pt x="421185" y="30638"/>
                    <a:pt x="421185" y="41697"/>
                  </a:cubicBezTo>
                  <a:lnTo>
                    <a:pt x="421185" y="41697"/>
                  </a:lnTo>
                  <a:cubicBezTo>
                    <a:pt x="421185" y="64726"/>
                    <a:pt x="402517" y="83395"/>
                    <a:pt x="379488" y="83395"/>
                  </a:cubicBezTo>
                  <a:lnTo>
                    <a:pt x="41697" y="83395"/>
                  </a:lnTo>
                  <a:cubicBezTo>
                    <a:pt x="30638" y="83395"/>
                    <a:pt x="20033" y="79002"/>
                    <a:pt x="12213" y="71182"/>
                  </a:cubicBezTo>
                  <a:cubicBezTo>
                    <a:pt x="4393" y="63362"/>
                    <a:pt x="0" y="52756"/>
                    <a:pt x="0" y="41697"/>
                  </a:cubicBezTo>
                  <a:lnTo>
                    <a:pt x="0" y="41697"/>
                  </a:lnTo>
                  <a:cubicBezTo>
                    <a:pt x="0" y="30638"/>
                    <a:pt x="4393" y="20033"/>
                    <a:pt x="12213" y="12213"/>
                  </a:cubicBezTo>
                  <a:cubicBezTo>
                    <a:pt x="20033" y="4393"/>
                    <a:pt x="30638" y="0"/>
                    <a:pt x="4169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6"/>
            <p:cNvSpPr txBox="1"/>
            <p:nvPr/>
          </p:nvSpPr>
          <p:spPr>
            <a:xfrm>
              <a:off x="0" y="-57150"/>
              <a:ext cx="421200" cy="14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" name="Google Shape;92;p6"/>
          <p:cNvGrpSpPr/>
          <p:nvPr/>
        </p:nvGrpSpPr>
        <p:grpSpPr>
          <a:xfrm>
            <a:off x="0" y="-216993"/>
            <a:ext cx="18288118" cy="1240447"/>
            <a:chOff x="0" y="-57150"/>
            <a:chExt cx="4816592" cy="326700"/>
          </a:xfrm>
        </p:grpSpPr>
        <p:sp>
          <p:nvSpPr>
            <p:cNvPr id="93" name="Google Shape;93;p6"/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6"/>
            <p:cNvSpPr txBox="1"/>
            <p:nvPr/>
          </p:nvSpPr>
          <p:spPr>
            <a:xfrm>
              <a:off x="0" y="-57150"/>
              <a:ext cx="4816500" cy="32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" name="Google Shape;95;p6"/>
          <p:cNvGrpSpPr/>
          <p:nvPr/>
        </p:nvGrpSpPr>
        <p:grpSpPr>
          <a:xfrm>
            <a:off x="15178824" y="106043"/>
            <a:ext cx="811337" cy="811337"/>
            <a:chOff x="0" y="0"/>
            <a:chExt cx="812800" cy="812800"/>
          </a:xfrm>
        </p:grpSpPr>
        <p:sp>
          <p:nvSpPr>
            <p:cNvPr id="96" name="Google Shape;96;p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6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" name="Google Shape;98;p6"/>
          <p:cNvGrpSpPr/>
          <p:nvPr/>
        </p:nvGrpSpPr>
        <p:grpSpPr>
          <a:xfrm>
            <a:off x="16155759" y="106043"/>
            <a:ext cx="811337" cy="811337"/>
            <a:chOff x="0" y="0"/>
            <a:chExt cx="812800" cy="812800"/>
          </a:xfrm>
        </p:grpSpPr>
        <p:sp>
          <p:nvSpPr>
            <p:cNvPr id="99" name="Google Shape;99;p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6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" name="Google Shape;101;p6"/>
          <p:cNvGrpSpPr/>
          <p:nvPr/>
        </p:nvGrpSpPr>
        <p:grpSpPr>
          <a:xfrm>
            <a:off x="17132694" y="106043"/>
            <a:ext cx="811337" cy="811337"/>
            <a:chOff x="0" y="0"/>
            <a:chExt cx="812800" cy="812800"/>
          </a:xfrm>
        </p:grpSpPr>
        <p:sp>
          <p:nvSpPr>
            <p:cNvPr id="102" name="Google Shape;102;p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6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04" name="Google Shape;104;p6"/>
          <p:cNvCxnSpPr/>
          <p:nvPr/>
        </p:nvCxnSpPr>
        <p:spPr>
          <a:xfrm>
            <a:off x="5148295" y="492661"/>
            <a:ext cx="93981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05" name="Google Shape;105;p6"/>
          <p:cNvGrpSpPr/>
          <p:nvPr/>
        </p:nvGrpSpPr>
        <p:grpSpPr>
          <a:xfrm>
            <a:off x="6612563" y="4268852"/>
            <a:ext cx="4929393" cy="1648171"/>
            <a:chOff x="0" y="-57150"/>
            <a:chExt cx="420342" cy="140545"/>
          </a:xfrm>
        </p:grpSpPr>
        <p:sp>
          <p:nvSpPr>
            <p:cNvPr id="106" name="Google Shape;106;p6"/>
            <p:cNvSpPr/>
            <p:nvPr/>
          </p:nvSpPr>
          <p:spPr>
            <a:xfrm>
              <a:off x="0" y="0"/>
              <a:ext cx="420342" cy="83395"/>
            </a:xfrm>
            <a:custGeom>
              <a:avLst/>
              <a:gdLst/>
              <a:ahLst/>
              <a:cxnLst/>
              <a:rect l="l" t="t" r="r" b="b"/>
              <a:pathLst>
                <a:path w="420342" h="83395" extrusionOk="0">
                  <a:moveTo>
                    <a:pt x="41697" y="0"/>
                  </a:moveTo>
                  <a:lnTo>
                    <a:pt x="378645" y="0"/>
                  </a:lnTo>
                  <a:cubicBezTo>
                    <a:pt x="389704" y="0"/>
                    <a:pt x="400309" y="4393"/>
                    <a:pt x="408129" y="12213"/>
                  </a:cubicBezTo>
                  <a:cubicBezTo>
                    <a:pt x="415949" y="20033"/>
                    <a:pt x="420342" y="30638"/>
                    <a:pt x="420342" y="41697"/>
                  </a:cubicBezTo>
                  <a:lnTo>
                    <a:pt x="420342" y="41697"/>
                  </a:lnTo>
                  <a:cubicBezTo>
                    <a:pt x="420342" y="64726"/>
                    <a:pt x="401674" y="83395"/>
                    <a:pt x="378645" y="83395"/>
                  </a:cubicBezTo>
                  <a:lnTo>
                    <a:pt x="41697" y="83395"/>
                  </a:lnTo>
                  <a:cubicBezTo>
                    <a:pt x="30638" y="83395"/>
                    <a:pt x="20033" y="79002"/>
                    <a:pt x="12213" y="71182"/>
                  </a:cubicBezTo>
                  <a:cubicBezTo>
                    <a:pt x="4393" y="63362"/>
                    <a:pt x="0" y="52756"/>
                    <a:pt x="0" y="41697"/>
                  </a:cubicBezTo>
                  <a:lnTo>
                    <a:pt x="0" y="41697"/>
                  </a:lnTo>
                  <a:cubicBezTo>
                    <a:pt x="0" y="30638"/>
                    <a:pt x="4393" y="20033"/>
                    <a:pt x="12213" y="12213"/>
                  </a:cubicBezTo>
                  <a:cubicBezTo>
                    <a:pt x="20033" y="4393"/>
                    <a:pt x="30638" y="0"/>
                    <a:pt x="4169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6"/>
            <p:cNvSpPr txBox="1"/>
            <p:nvPr/>
          </p:nvSpPr>
          <p:spPr>
            <a:xfrm>
              <a:off x="0" y="-57150"/>
              <a:ext cx="420300" cy="14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" name="Google Shape;108;p6"/>
          <p:cNvGrpSpPr/>
          <p:nvPr/>
        </p:nvGrpSpPr>
        <p:grpSpPr>
          <a:xfrm>
            <a:off x="12927818" y="4268852"/>
            <a:ext cx="4929393" cy="1648171"/>
            <a:chOff x="0" y="-57150"/>
            <a:chExt cx="420342" cy="140545"/>
          </a:xfrm>
        </p:grpSpPr>
        <p:sp>
          <p:nvSpPr>
            <p:cNvPr id="109" name="Google Shape;109;p6"/>
            <p:cNvSpPr/>
            <p:nvPr/>
          </p:nvSpPr>
          <p:spPr>
            <a:xfrm>
              <a:off x="0" y="0"/>
              <a:ext cx="420342" cy="83395"/>
            </a:xfrm>
            <a:custGeom>
              <a:avLst/>
              <a:gdLst/>
              <a:ahLst/>
              <a:cxnLst/>
              <a:rect l="l" t="t" r="r" b="b"/>
              <a:pathLst>
                <a:path w="420342" h="83395" extrusionOk="0">
                  <a:moveTo>
                    <a:pt x="41697" y="0"/>
                  </a:moveTo>
                  <a:lnTo>
                    <a:pt x="378645" y="0"/>
                  </a:lnTo>
                  <a:cubicBezTo>
                    <a:pt x="389704" y="0"/>
                    <a:pt x="400309" y="4393"/>
                    <a:pt x="408129" y="12213"/>
                  </a:cubicBezTo>
                  <a:cubicBezTo>
                    <a:pt x="415949" y="20033"/>
                    <a:pt x="420342" y="30638"/>
                    <a:pt x="420342" y="41697"/>
                  </a:cubicBezTo>
                  <a:lnTo>
                    <a:pt x="420342" y="41697"/>
                  </a:lnTo>
                  <a:cubicBezTo>
                    <a:pt x="420342" y="64726"/>
                    <a:pt x="401674" y="83395"/>
                    <a:pt x="378645" y="83395"/>
                  </a:cubicBezTo>
                  <a:lnTo>
                    <a:pt x="41697" y="83395"/>
                  </a:lnTo>
                  <a:cubicBezTo>
                    <a:pt x="30638" y="83395"/>
                    <a:pt x="20033" y="79002"/>
                    <a:pt x="12213" y="71182"/>
                  </a:cubicBezTo>
                  <a:cubicBezTo>
                    <a:pt x="4393" y="63362"/>
                    <a:pt x="0" y="52756"/>
                    <a:pt x="0" y="41697"/>
                  </a:cubicBezTo>
                  <a:lnTo>
                    <a:pt x="0" y="41697"/>
                  </a:lnTo>
                  <a:cubicBezTo>
                    <a:pt x="0" y="30638"/>
                    <a:pt x="4393" y="20033"/>
                    <a:pt x="12213" y="12213"/>
                  </a:cubicBezTo>
                  <a:cubicBezTo>
                    <a:pt x="20033" y="4393"/>
                    <a:pt x="30638" y="0"/>
                    <a:pt x="4169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6"/>
            <p:cNvSpPr txBox="1"/>
            <p:nvPr/>
          </p:nvSpPr>
          <p:spPr>
            <a:xfrm>
              <a:off x="0" y="-57150"/>
              <a:ext cx="420300" cy="14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" name="Google Shape;111;p6"/>
          <p:cNvGrpSpPr/>
          <p:nvPr/>
        </p:nvGrpSpPr>
        <p:grpSpPr>
          <a:xfrm>
            <a:off x="328109" y="7797795"/>
            <a:ext cx="4940088" cy="1648171"/>
            <a:chOff x="0" y="-57150"/>
            <a:chExt cx="421254" cy="140545"/>
          </a:xfrm>
        </p:grpSpPr>
        <p:sp>
          <p:nvSpPr>
            <p:cNvPr id="112" name="Google Shape;112;p6"/>
            <p:cNvSpPr/>
            <p:nvPr/>
          </p:nvSpPr>
          <p:spPr>
            <a:xfrm>
              <a:off x="0" y="0"/>
              <a:ext cx="421254" cy="83395"/>
            </a:xfrm>
            <a:custGeom>
              <a:avLst/>
              <a:gdLst/>
              <a:ahLst/>
              <a:cxnLst/>
              <a:rect l="l" t="t" r="r" b="b"/>
              <a:pathLst>
                <a:path w="421254" h="83395" extrusionOk="0">
                  <a:moveTo>
                    <a:pt x="41697" y="0"/>
                  </a:moveTo>
                  <a:lnTo>
                    <a:pt x="379557" y="0"/>
                  </a:lnTo>
                  <a:cubicBezTo>
                    <a:pt x="402586" y="0"/>
                    <a:pt x="421254" y="18669"/>
                    <a:pt x="421254" y="41697"/>
                  </a:cubicBezTo>
                  <a:lnTo>
                    <a:pt x="421254" y="41697"/>
                  </a:lnTo>
                  <a:cubicBezTo>
                    <a:pt x="421254" y="52756"/>
                    <a:pt x="416861" y="63362"/>
                    <a:pt x="409041" y="71182"/>
                  </a:cubicBezTo>
                  <a:cubicBezTo>
                    <a:pt x="401222" y="79002"/>
                    <a:pt x="390616" y="83395"/>
                    <a:pt x="379557" y="83395"/>
                  </a:cubicBezTo>
                  <a:lnTo>
                    <a:pt x="41697" y="83395"/>
                  </a:lnTo>
                  <a:cubicBezTo>
                    <a:pt x="30638" y="83395"/>
                    <a:pt x="20033" y="79002"/>
                    <a:pt x="12213" y="71182"/>
                  </a:cubicBezTo>
                  <a:cubicBezTo>
                    <a:pt x="4393" y="63362"/>
                    <a:pt x="0" y="52756"/>
                    <a:pt x="0" y="41697"/>
                  </a:cubicBezTo>
                  <a:lnTo>
                    <a:pt x="0" y="41697"/>
                  </a:lnTo>
                  <a:cubicBezTo>
                    <a:pt x="0" y="30638"/>
                    <a:pt x="4393" y="20033"/>
                    <a:pt x="12213" y="12213"/>
                  </a:cubicBezTo>
                  <a:cubicBezTo>
                    <a:pt x="20033" y="4393"/>
                    <a:pt x="30638" y="0"/>
                    <a:pt x="4169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6"/>
            <p:cNvSpPr txBox="1"/>
            <p:nvPr/>
          </p:nvSpPr>
          <p:spPr>
            <a:xfrm>
              <a:off x="0" y="-57150"/>
              <a:ext cx="421200" cy="14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" name="Google Shape;114;p6"/>
          <p:cNvGrpSpPr/>
          <p:nvPr/>
        </p:nvGrpSpPr>
        <p:grpSpPr>
          <a:xfrm>
            <a:off x="6654061" y="7797795"/>
            <a:ext cx="4929393" cy="1648171"/>
            <a:chOff x="0" y="-57150"/>
            <a:chExt cx="420342" cy="140545"/>
          </a:xfrm>
        </p:grpSpPr>
        <p:sp>
          <p:nvSpPr>
            <p:cNvPr id="115" name="Google Shape;115;p6"/>
            <p:cNvSpPr/>
            <p:nvPr/>
          </p:nvSpPr>
          <p:spPr>
            <a:xfrm>
              <a:off x="0" y="0"/>
              <a:ext cx="420342" cy="83395"/>
            </a:xfrm>
            <a:custGeom>
              <a:avLst/>
              <a:gdLst/>
              <a:ahLst/>
              <a:cxnLst/>
              <a:rect l="l" t="t" r="r" b="b"/>
              <a:pathLst>
                <a:path w="420342" h="83395" extrusionOk="0">
                  <a:moveTo>
                    <a:pt x="41697" y="0"/>
                  </a:moveTo>
                  <a:lnTo>
                    <a:pt x="378645" y="0"/>
                  </a:lnTo>
                  <a:cubicBezTo>
                    <a:pt x="389704" y="0"/>
                    <a:pt x="400309" y="4393"/>
                    <a:pt x="408129" y="12213"/>
                  </a:cubicBezTo>
                  <a:cubicBezTo>
                    <a:pt x="415949" y="20033"/>
                    <a:pt x="420342" y="30638"/>
                    <a:pt x="420342" y="41697"/>
                  </a:cubicBezTo>
                  <a:lnTo>
                    <a:pt x="420342" y="41697"/>
                  </a:lnTo>
                  <a:cubicBezTo>
                    <a:pt x="420342" y="64726"/>
                    <a:pt x="401674" y="83395"/>
                    <a:pt x="378645" y="83395"/>
                  </a:cubicBezTo>
                  <a:lnTo>
                    <a:pt x="41697" y="83395"/>
                  </a:lnTo>
                  <a:cubicBezTo>
                    <a:pt x="30638" y="83395"/>
                    <a:pt x="20033" y="79002"/>
                    <a:pt x="12213" y="71182"/>
                  </a:cubicBezTo>
                  <a:cubicBezTo>
                    <a:pt x="4393" y="63362"/>
                    <a:pt x="0" y="52756"/>
                    <a:pt x="0" y="41697"/>
                  </a:cubicBezTo>
                  <a:lnTo>
                    <a:pt x="0" y="41697"/>
                  </a:lnTo>
                  <a:cubicBezTo>
                    <a:pt x="0" y="30638"/>
                    <a:pt x="4393" y="20033"/>
                    <a:pt x="12213" y="12213"/>
                  </a:cubicBezTo>
                  <a:cubicBezTo>
                    <a:pt x="20033" y="4393"/>
                    <a:pt x="30638" y="0"/>
                    <a:pt x="4169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6"/>
            <p:cNvSpPr txBox="1"/>
            <p:nvPr/>
          </p:nvSpPr>
          <p:spPr>
            <a:xfrm>
              <a:off x="0" y="-57150"/>
              <a:ext cx="420300" cy="14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" name="Google Shape;117;p6"/>
          <p:cNvGrpSpPr/>
          <p:nvPr/>
        </p:nvGrpSpPr>
        <p:grpSpPr>
          <a:xfrm>
            <a:off x="12974406" y="7797795"/>
            <a:ext cx="4919172" cy="1648171"/>
            <a:chOff x="0" y="-57150"/>
            <a:chExt cx="419474" cy="140545"/>
          </a:xfrm>
        </p:grpSpPr>
        <p:sp>
          <p:nvSpPr>
            <p:cNvPr id="118" name="Google Shape;118;p6"/>
            <p:cNvSpPr/>
            <p:nvPr/>
          </p:nvSpPr>
          <p:spPr>
            <a:xfrm>
              <a:off x="0" y="0"/>
              <a:ext cx="419474" cy="83395"/>
            </a:xfrm>
            <a:custGeom>
              <a:avLst/>
              <a:gdLst/>
              <a:ahLst/>
              <a:cxnLst/>
              <a:rect l="l" t="t" r="r" b="b"/>
              <a:pathLst>
                <a:path w="419474" h="83395" extrusionOk="0">
                  <a:moveTo>
                    <a:pt x="41697" y="0"/>
                  </a:moveTo>
                  <a:lnTo>
                    <a:pt x="377777" y="0"/>
                  </a:lnTo>
                  <a:cubicBezTo>
                    <a:pt x="400805" y="0"/>
                    <a:pt x="419474" y="18669"/>
                    <a:pt x="419474" y="41697"/>
                  </a:cubicBezTo>
                  <a:lnTo>
                    <a:pt x="419474" y="41697"/>
                  </a:lnTo>
                  <a:cubicBezTo>
                    <a:pt x="419474" y="52756"/>
                    <a:pt x="415081" y="63362"/>
                    <a:pt x="407261" y="71182"/>
                  </a:cubicBezTo>
                  <a:cubicBezTo>
                    <a:pt x="399441" y="79002"/>
                    <a:pt x="388835" y="83395"/>
                    <a:pt x="377777" y="83395"/>
                  </a:cubicBezTo>
                  <a:lnTo>
                    <a:pt x="41697" y="83395"/>
                  </a:lnTo>
                  <a:cubicBezTo>
                    <a:pt x="30638" y="83395"/>
                    <a:pt x="20033" y="79002"/>
                    <a:pt x="12213" y="71182"/>
                  </a:cubicBezTo>
                  <a:cubicBezTo>
                    <a:pt x="4393" y="63362"/>
                    <a:pt x="0" y="52756"/>
                    <a:pt x="0" y="41697"/>
                  </a:cubicBezTo>
                  <a:lnTo>
                    <a:pt x="0" y="41697"/>
                  </a:lnTo>
                  <a:cubicBezTo>
                    <a:pt x="0" y="30638"/>
                    <a:pt x="4393" y="20033"/>
                    <a:pt x="12213" y="12213"/>
                  </a:cubicBezTo>
                  <a:cubicBezTo>
                    <a:pt x="20033" y="4393"/>
                    <a:pt x="30638" y="0"/>
                    <a:pt x="4169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6"/>
            <p:cNvSpPr txBox="1"/>
            <p:nvPr/>
          </p:nvSpPr>
          <p:spPr>
            <a:xfrm>
              <a:off x="0" y="-57150"/>
              <a:ext cx="419400" cy="14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20" name="Google Shape;120;p6"/>
          <p:cNvCxnSpPr/>
          <p:nvPr/>
        </p:nvCxnSpPr>
        <p:spPr>
          <a:xfrm rot="10800000" flipH="1">
            <a:off x="1163235" y="4020991"/>
            <a:ext cx="2196000" cy="588300"/>
          </a:xfrm>
          <a:prstGeom prst="straightConnector1">
            <a:avLst/>
          </a:prstGeom>
          <a:noFill/>
          <a:ln w="28575" cap="flat" cmpd="sng">
            <a:solidFill>
              <a:srgbClr val="462AF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1" name="Google Shape;121;p6"/>
          <p:cNvCxnSpPr/>
          <p:nvPr/>
        </p:nvCxnSpPr>
        <p:spPr>
          <a:xfrm rot="10800000" flipH="1">
            <a:off x="3352550" y="3030119"/>
            <a:ext cx="913200" cy="981000"/>
          </a:xfrm>
          <a:prstGeom prst="straightConnector1">
            <a:avLst/>
          </a:prstGeom>
          <a:noFill/>
          <a:ln w="28575" cap="flat" cmpd="sng">
            <a:solidFill>
              <a:srgbClr val="462AF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2" name="Google Shape;122;p6"/>
          <p:cNvGrpSpPr/>
          <p:nvPr/>
        </p:nvGrpSpPr>
        <p:grpSpPr>
          <a:xfrm>
            <a:off x="8157170" y="2894748"/>
            <a:ext cx="1815795" cy="1588821"/>
            <a:chOff x="0" y="0"/>
            <a:chExt cx="812800" cy="711200"/>
          </a:xfrm>
        </p:grpSpPr>
        <p:sp>
          <p:nvSpPr>
            <p:cNvPr id="123" name="Google Shape;123;p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 extrusionOk="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6"/>
            <p:cNvSpPr txBox="1"/>
            <p:nvPr/>
          </p:nvSpPr>
          <p:spPr>
            <a:xfrm>
              <a:off x="127000" y="273050"/>
              <a:ext cx="558900" cy="38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5" name="Google Shape;125;p6"/>
          <p:cNvSpPr/>
          <p:nvPr/>
        </p:nvSpPr>
        <p:spPr>
          <a:xfrm>
            <a:off x="2058667" y="7222041"/>
            <a:ext cx="851724" cy="979252"/>
          </a:xfrm>
          <a:custGeom>
            <a:avLst/>
            <a:gdLst/>
            <a:ahLst/>
            <a:cxnLst/>
            <a:rect l="l" t="t" r="r" b="b"/>
            <a:pathLst>
              <a:path w="851724" h="979252" extrusionOk="0">
                <a:moveTo>
                  <a:pt x="0" y="0"/>
                </a:moveTo>
                <a:lnTo>
                  <a:pt x="851725" y="0"/>
                </a:lnTo>
                <a:lnTo>
                  <a:pt x="851725" y="979252"/>
                </a:lnTo>
                <a:lnTo>
                  <a:pt x="0" y="9792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6" name="Google Shape;126;p6"/>
          <p:cNvGrpSpPr/>
          <p:nvPr/>
        </p:nvGrpSpPr>
        <p:grpSpPr>
          <a:xfrm>
            <a:off x="13969539" y="2957807"/>
            <a:ext cx="2928825" cy="1714500"/>
            <a:chOff x="0" y="0"/>
            <a:chExt cx="3905100" cy="2286000"/>
          </a:xfrm>
        </p:grpSpPr>
        <p:cxnSp>
          <p:nvCxnSpPr>
            <p:cNvPr id="127" name="Google Shape;127;p6"/>
            <p:cNvCxnSpPr/>
            <p:nvPr/>
          </p:nvCxnSpPr>
          <p:spPr>
            <a:xfrm>
              <a:off x="0" y="393003"/>
              <a:ext cx="3905100" cy="0"/>
            </a:xfrm>
            <a:prstGeom prst="straightConnector1">
              <a:avLst/>
            </a:prstGeom>
            <a:noFill/>
            <a:ln w="38100" cap="flat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8" name="Google Shape;128;p6"/>
            <p:cNvCxnSpPr/>
            <p:nvPr/>
          </p:nvCxnSpPr>
          <p:spPr>
            <a:xfrm>
              <a:off x="0" y="771666"/>
              <a:ext cx="3905100" cy="0"/>
            </a:xfrm>
            <a:prstGeom prst="straightConnector1">
              <a:avLst/>
            </a:prstGeom>
            <a:noFill/>
            <a:ln w="38100" cap="flat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9" name="Google Shape;129;p6"/>
            <p:cNvCxnSpPr/>
            <p:nvPr/>
          </p:nvCxnSpPr>
          <p:spPr>
            <a:xfrm>
              <a:off x="0" y="1150328"/>
              <a:ext cx="3905100" cy="0"/>
            </a:xfrm>
            <a:prstGeom prst="straightConnector1">
              <a:avLst/>
            </a:prstGeom>
            <a:noFill/>
            <a:ln w="38100" cap="flat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0" name="Google Shape;130;p6"/>
            <p:cNvCxnSpPr/>
            <p:nvPr/>
          </p:nvCxnSpPr>
          <p:spPr>
            <a:xfrm>
              <a:off x="0" y="1528991"/>
              <a:ext cx="3905100" cy="0"/>
            </a:xfrm>
            <a:prstGeom prst="straightConnector1">
              <a:avLst/>
            </a:prstGeom>
            <a:noFill/>
            <a:ln w="38100" cap="flat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1" name="Google Shape;131;p6"/>
            <p:cNvCxnSpPr/>
            <p:nvPr/>
          </p:nvCxnSpPr>
          <p:spPr>
            <a:xfrm>
              <a:off x="0" y="1907654"/>
              <a:ext cx="3905100" cy="0"/>
            </a:xfrm>
            <a:prstGeom prst="straightConnector1">
              <a:avLst/>
            </a:prstGeom>
            <a:noFill/>
            <a:ln w="38100" cap="flat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2" name="Google Shape;132;p6"/>
            <p:cNvCxnSpPr/>
            <p:nvPr/>
          </p:nvCxnSpPr>
          <p:spPr>
            <a:xfrm>
              <a:off x="1752083" y="0"/>
              <a:ext cx="0" cy="2286000"/>
            </a:xfrm>
            <a:prstGeom prst="straightConnector1">
              <a:avLst/>
            </a:prstGeom>
            <a:noFill/>
            <a:ln w="38100" cap="flat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3" name="Google Shape;133;p6"/>
            <p:cNvCxnSpPr/>
            <p:nvPr/>
          </p:nvCxnSpPr>
          <p:spPr>
            <a:xfrm>
              <a:off x="1373420" y="0"/>
              <a:ext cx="0" cy="2286000"/>
            </a:xfrm>
            <a:prstGeom prst="straightConnector1">
              <a:avLst/>
            </a:prstGeom>
            <a:noFill/>
            <a:ln w="38100" cap="flat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4" name="Google Shape;134;p6"/>
            <p:cNvCxnSpPr/>
            <p:nvPr/>
          </p:nvCxnSpPr>
          <p:spPr>
            <a:xfrm>
              <a:off x="994757" y="0"/>
              <a:ext cx="0" cy="2286000"/>
            </a:xfrm>
            <a:prstGeom prst="straightConnector1">
              <a:avLst/>
            </a:prstGeom>
            <a:noFill/>
            <a:ln w="38100" cap="flat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5" name="Google Shape;135;p6"/>
            <p:cNvCxnSpPr/>
            <p:nvPr/>
          </p:nvCxnSpPr>
          <p:spPr>
            <a:xfrm>
              <a:off x="616095" y="0"/>
              <a:ext cx="0" cy="2286000"/>
            </a:xfrm>
            <a:prstGeom prst="straightConnector1">
              <a:avLst/>
            </a:prstGeom>
            <a:noFill/>
            <a:ln w="38100" cap="flat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6" name="Google Shape;136;p6"/>
            <p:cNvCxnSpPr/>
            <p:nvPr/>
          </p:nvCxnSpPr>
          <p:spPr>
            <a:xfrm>
              <a:off x="237432" y="0"/>
              <a:ext cx="0" cy="2286000"/>
            </a:xfrm>
            <a:prstGeom prst="straightConnector1">
              <a:avLst/>
            </a:prstGeom>
            <a:noFill/>
            <a:ln w="38100" cap="flat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7" name="Google Shape;137;p6"/>
            <p:cNvCxnSpPr/>
            <p:nvPr/>
          </p:nvCxnSpPr>
          <p:spPr>
            <a:xfrm>
              <a:off x="3647766" y="0"/>
              <a:ext cx="0" cy="2286000"/>
            </a:xfrm>
            <a:prstGeom prst="straightConnector1">
              <a:avLst/>
            </a:prstGeom>
            <a:noFill/>
            <a:ln w="38100" cap="flat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8" name="Google Shape;138;p6"/>
            <p:cNvCxnSpPr/>
            <p:nvPr/>
          </p:nvCxnSpPr>
          <p:spPr>
            <a:xfrm>
              <a:off x="3269104" y="0"/>
              <a:ext cx="0" cy="2286000"/>
            </a:xfrm>
            <a:prstGeom prst="straightConnector1">
              <a:avLst/>
            </a:prstGeom>
            <a:noFill/>
            <a:ln w="38100" cap="flat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9" name="Google Shape;139;p6"/>
            <p:cNvCxnSpPr/>
            <p:nvPr/>
          </p:nvCxnSpPr>
          <p:spPr>
            <a:xfrm>
              <a:off x="2890441" y="0"/>
              <a:ext cx="0" cy="2286000"/>
            </a:xfrm>
            <a:prstGeom prst="straightConnector1">
              <a:avLst/>
            </a:prstGeom>
            <a:noFill/>
            <a:ln w="38100" cap="flat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0" name="Google Shape;140;p6"/>
            <p:cNvCxnSpPr/>
            <p:nvPr/>
          </p:nvCxnSpPr>
          <p:spPr>
            <a:xfrm>
              <a:off x="2511778" y="0"/>
              <a:ext cx="0" cy="2286000"/>
            </a:xfrm>
            <a:prstGeom prst="straightConnector1">
              <a:avLst/>
            </a:prstGeom>
            <a:noFill/>
            <a:ln w="38100" cap="flat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1" name="Google Shape;141;p6"/>
            <p:cNvCxnSpPr/>
            <p:nvPr/>
          </p:nvCxnSpPr>
          <p:spPr>
            <a:xfrm>
              <a:off x="2133116" y="0"/>
              <a:ext cx="0" cy="2286000"/>
            </a:xfrm>
            <a:prstGeom prst="straightConnector1">
              <a:avLst/>
            </a:prstGeom>
            <a:noFill/>
            <a:ln w="38100" cap="flat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42" name="Google Shape;142;p6"/>
          <p:cNvSpPr/>
          <p:nvPr/>
        </p:nvSpPr>
        <p:spPr>
          <a:xfrm>
            <a:off x="2910392" y="6846715"/>
            <a:ext cx="652895" cy="750652"/>
          </a:xfrm>
          <a:custGeom>
            <a:avLst/>
            <a:gdLst/>
            <a:ahLst/>
            <a:cxnLst/>
            <a:rect l="l" t="t" r="r" b="b"/>
            <a:pathLst>
              <a:path w="652895" h="750652" extrusionOk="0">
                <a:moveTo>
                  <a:pt x="0" y="0"/>
                </a:moveTo>
                <a:lnTo>
                  <a:pt x="652894" y="0"/>
                </a:lnTo>
                <a:lnTo>
                  <a:pt x="652894" y="750652"/>
                </a:lnTo>
                <a:lnTo>
                  <a:pt x="0" y="7506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3" name="Google Shape;143;p6"/>
          <p:cNvGrpSpPr/>
          <p:nvPr/>
        </p:nvGrpSpPr>
        <p:grpSpPr>
          <a:xfrm>
            <a:off x="8141708" y="6583146"/>
            <a:ext cx="2041614" cy="1700749"/>
            <a:chOff x="-3" y="-137078"/>
            <a:chExt cx="2722152" cy="2267666"/>
          </a:xfrm>
        </p:grpSpPr>
        <p:grpSp>
          <p:nvGrpSpPr>
            <p:cNvPr id="144" name="Google Shape;144;p6"/>
            <p:cNvGrpSpPr/>
            <p:nvPr/>
          </p:nvGrpSpPr>
          <p:grpSpPr>
            <a:xfrm>
              <a:off x="1772379" y="-137078"/>
              <a:ext cx="709256" cy="2267666"/>
              <a:chOff x="0" y="-47625"/>
              <a:chExt cx="140100" cy="447934"/>
            </a:xfrm>
          </p:grpSpPr>
          <p:sp>
            <p:nvSpPr>
              <p:cNvPr id="145" name="Google Shape;145;p6"/>
              <p:cNvSpPr/>
              <p:nvPr/>
            </p:nvSpPr>
            <p:spPr>
              <a:xfrm>
                <a:off x="0" y="0"/>
                <a:ext cx="139984" cy="400309"/>
              </a:xfrm>
              <a:custGeom>
                <a:avLst/>
                <a:gdLst/>
                <a:ahLst/>
                <a:cxnLst/>
                <a:rect l="l" t="t" r="r" b="b"/>
                <a:pathLst>
                  <a:path w="139984" h="400309" extrusionOk="0">
                    <a:moveTo>
                      <a:pt x="0" y="0"/>
                    </a:moveTo>
                    <a:lnTo>
                      <a:pt x="139984" y="0"/>
                    </a:lnTo>
                    <a:lnTo>
                      <a:pt x="139984" y="400309"/>
                    </a:lnTo>
                    <a:lnTo>
                      <a:pt x="0" y="400309"/>
                    </a:lnTo>
                    <a:close/>
                  </a:path>
                </a:pathLst>
              </a:custGeom>
              <a:solidFill>
                <a:srgbClr val="462AF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6"/>
              <p:cNvSpPr txBox="1"/>
              <p:nvPr/>
            </p:nvSpPr>
            <p:spPr>
              <a:xfrm>
                <a:off x="0" y="-47625"/>
                <a:ext cx="140100" cy="44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7" name="Google Shape;147;p6"/>
            <p:cNvGrpSpPr/>
            <p:nvPr/>
          </p:nvGrpSpPr>
          <p:grpSpPr>
            <a:xfrm rot="5400000">
              <a:off x="1006445" y="-1006447"/>
              <a:ext cx="709256" cy="2722152"/>
              <a:chOff x="0" y="-47625"/>
              <a:chExt cx="140100" cy="537709"/>
            </a:xfrm>
          </p:grpSpPr>
          <p:sp>
            <p:nvSpPr>
              <p:cNvPr id="148" name="Google Shape;148;p6"/>
              <p:cNvSpPr/>
              <p:nvPr/>
            </p:nvSpPr>
            <p:spPr>
              <a:xfrm>
                <a:off x="0" y="0"/>
                <a:ext cx="139984" cy="490084"/>
              </a:xfrm>
              <a:custGeom>
                <a:avLst/>
                <a:gdLst/>
                <a:ahLst/>
                <a:cxnLst/>
                <a:rect l="l" t="t" r="r" b="b"/>
                <a:pathLst>
                  <a:path w="139984" h="490084" extrusionOk="0">
                    <a:moveTo>
                      <a:pt x="0" y="0"/>
                    </a:moveTo>
                    <a:lnTo>
                      <a:pt x="139984" y="0"/>
                    </a:lnTo>
                    <a:lnTo>
                      <a:pt x="139984" y="490084"/>
                    </a:lnTo>
                    <a:lnTo>
                      <a:pt x="0" y="490084"/>
                    </a:lnTo>
                    <a:close/>
                  </a:path>
                </a:pathLst>
              </a:custGeom>
              <a:solidFill>
                <a:srgbClr val="462AF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49;p6"/>
              <p:cNvSpPr txBox="1"/>
              <p:nvPr/>
            </p:nvSpPr>
            <p:spPr>
              <a:xfrm>
                <a:off x="0" y="-47625"/>
                <a:ext cx="140100" cy="537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0" name="Google Shape;150;p6"/>
            <p:cNvGrpSpPr/>
            <p:nvPr/>
          </p:nvGrpSpPr>
          <p:grpSpPr>
            <a:xfrm>
              <a:off x="21594" y="637709"/>
              <a:ext cx="1528455" cy="1482300"/>
              <a:chOff x="0" y="-47625"/>
              <a:chExt cx="301917" cy="292800"/>
            </a:xfrm>
          </p:grpSpPr>
          <p:sp>
            <p:nvSpPr>
              <p:cNvPr id="151" name="Google Shape;151;p6"/>
              <p:cNvSpPr/>
              <p:nvPr/>
            </p:nvSpPr>
            <p:spPr>
              <a:xfrm>
                <a:off x="0" y="0"/>
                <a:ext cx="301917" cy="245042"/>
              </a:xfrm>
              <a:custGeom>
                <a:avLst/>
                <a:gdLst/>
                <a:ahLst/>
                <a:cxnLst/>
                <a:rect l="l" t="t" r="r" b="b"/>
                <a:pathLst>
                  <a:path w="301917" h="245042" extrusionOk="0">
                    <a:moveTo>
                      <a:pt x="0" y="0"/>
                    </a:moveTo>
                    <a:lnTo>
                      <a:pt x="301917" y="0"/>
                    </a:lnTo>
                    <a:lnTo>
                      <a:pt x="301917" y="245042"/>
                    </a:lnTo>
                    <a:lnTo>
                      <a:pt x="0" y="245042"/>
                    </a:lnTo>
                    <a:close/>
                  </a:path>
                </a:pathLst>
              </a:custGeom>
              <a:solidFill>
                <a:srgbClr val="462AF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6"/>
              <p:cNvSpPr txBox="1"/>
              <p:nvPr/>
            </p:nvSpPr>
            <p:spPr>
              <a:xfrm>
                <a:off x="0" y="-47625"/>
                <a:ext cx="301800" cy="29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53" name="Google Shape;153;p6"/>
          <p:cNvSpPr txBox="1"/>
          <p:nvPr/>
        </p:nvSpPr>
        <p:spPr>
          <a:xfrm>
            <a:off x="14623941" y="6780075"/>
            <a:ext cx="19044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b="1">
                <a:solidFill>
                  <a:srgbClr val="462AF0"/>
                </a:solidFill>
                <a:latin typeface="Barlow"/>
                <a:ea typeface="Barlow"/>
                <a:cs typeface="Barlow"/>
                <a:sym typeface="Barlow"/>
              </a:rPr>
              <a:t>Aa</a:t>
            </a:r>
            <a:endParaRPr/>
          </a:p>
        </p:txBody>
      </p:sp>
      <p:sp>
        <p:nvSpPr>
          <p:cNvPr id="154" name="Google Shape;154;p6"/>
          <p:cNvSpPr txBox="1">
            <a:spLocks noGrp="1"/>
          </p:cNvSpPr>
          <p:nvPr>
            <p:ph type="subTitle" idx="1"/>
          </p:nvPr>
        </p:nvSpPr>
        <p:spPr>
          <a:xfrm>
            <a:off x="655750" y="8649600"/>
            <a:ext cx="4233000" cy="588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3500"/>
              <a:buNone/>
              <a:defRPr>
                <a:solidFill>
                  <a:srgbClr val="462AF0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6"/>
          <p:cNvSpPr txBox="1">
            <a:spLocks noGrp="1"/>
          </p:cNvSpPr>
          <p:nvPr>
            <p:ph type="body" idx="2"/>
          </p:nvPr>
        </p:nvSpPr>
        <p:spPr>
          <a:xfrm>
            <a:off x="590650" y="9568375"/>
            <a:ext cx="4363200" cy="39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ctr">
              <a:spcBef>
                <a:spcPts val="640"/>
              </a:spcBef>
              <a:spcAft>
                <a:spcPts val="0"/>
              </a:spcAft>
              <a:buSzPts val="2100"/>
              <a:buChar char="•"/>
              <a:defRPr sz="2100"/>
            </a:lvl1pPr>
            <a:lvl2pPr marL="914400" lvl="1" indent="-361950" algn="ctr">
              <a:spcBef>
                <a:spcPts val="560"/>
              </a:spcBef>
              <a:spcAft>
                <a:spcPts val="0"/>
              </a:spcAft>
              <a:buSzPts val="2100"/>
              <a:buChar char="–"/>
              <a:defRPr/>
            </a:lvl2pPr>
            <a:lvl3pPr marL="1371600" lvl="2" indent="-361950" algn="ctr">
              <a:spcBef>
                <a:spcPts val="48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ctr">
              <a:spcBef>
                <a:spcPts val="400"/>
              </a:spcBef>
              <a:spcAft>
                <a:spcPts val="0"/>
              </a:spcAft>
              <a:buSzPts val="2100"/>
              <a:buChar char="–"/>
              <a:defRPr/>
            </a:lvl4pPr>
            <a:lvl5pPr marL="2286000" lvl="4" indent="-361950" algn="ctr">
              <a:spcBef>
                <a:spcPts val="400"/>
              </a:spcBef>
              <a:spcAft>
                <a:spcPts val="0"/>
              </a:spcAft>
              <a:buSzPts val="2100"/>
              <a:buChar char="»"/>
              <a:defRPr/>
            </a:lvl5pPr>
            <a:lvl6pPr marL="2743200" lvl="5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6"/>
          <p:cNvSpPr txBox="1">
            <a:spLocks noGrp="1"/>
          </p:cNvSpPr>
          <p:nvPr>
            <p:ph type="subTitle" idx="3"/>
          </p:nvPr>
        </p:nvSpPr>
        <p:spPr>
          <a:xfrm>
            <a:off x="7004800" y="8649600"/>
            <a:ext cx="4233000" cy="588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3500"/>
              <a:buNone/>
              <a:defRPr>
                <a:solidFill>
                  <a:srgbClr val="462AF0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6"/>
          <p:cNvSpPr txBox="1">
            <a:spLocks noGrp="1"/>
          </p:cNvSpPr>
          <p:nvPr>
            <p:ph type="body" idx="4"/>
          </p:nvPr>
        </p:nvSpPr>
        <p:spPr>
          <a:xfrm>
            <a:off x="6939700" y="9568375"/>
            <a:ext cx="4363200" cy="39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ctr">
              <a:spcBef>
                <a:spcPts val="640"/>
              </a:spcBef>
              <a:spcAft>
                <a:spcPts val="0"/>
              </a:spcAft>
              <a:buSzPts val="2100"/>
              <a:buChar char="•"/>
              <a:defRPr sz="2100"/>
            </a:lvl1pPr>
            <a:lvl2pPr marL="914400" lvl="1" indent="-361950" algn="ctr">
              <a:spcBef>
                <a:spcPts val="560"/>
              </a:spcBef>
              <a:spcAft>
                <a:spcPts val="0"/>
              </a:spcAft>
              <a:buSzPts val="2100"/>
              <a:buChar char="–"/>
              <a:defRPr/>
            </a:lvl2pPr>
            <a:lvl3pPr marL="1371600" lvl="2" indent="-361950" algn="ctr">
              <a:spcBef>
                <a:spcPts val="48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ctr">
              <a:spcBef>
                <a:spcPts val="400"/>
              </a:spcBef>
              <a:spcAft>
                <a:spcPts val="0"/>
              </a:spcAft>
              <a:buSzPts val="2100"/>
              <a:buChar char="–"/>
              <a:defRPr/>
            </a:lvl4pPr>
            <a:lvl5pPr marL="2286000" lvl="4" indent="-361950" algn="ctr">
              <a:spcBef>
                <a:spcPts val="400"/>
              </a:spcBef>
              <a:spcAft>
                <a:spcPts val="0"/>
              </a:spcAft>
              <a:buSzPts val="2100"/>
              <a:buChar char="»"/>
              <a:defRPr/>
            </a:lvl5pPr>
            <a:lvl6pPr marL="2743200" lvl="5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6"/>
          <p:cNvSpPr txBox="1">
            <a:spLocks noGrp="1"/>
          </p:cNvSpPr>
          <p:nvPr>
            <p:ph type="subTitle" idx="5"/>
          </p:nvPr>
        </p:nvSpPr>
        <p:spPr>
          <a:xfrm>
            <a:off x="13353850" y="8649600"/>
            <a:ext cx="4233000" cy="588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3500"/>
              <a:buNone/>
              <a:defRPr>
                <a:solidFill>
                  <a:srgbClr val="462AF0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6"/>
          <p:cNvSpPr txBox="1">
            <a:spLocks noGrp="1"/>
          </p:cNvSpPr>
          <p:nvPr>
            <p:ph type="body" idx="6"/>
          </p:nvPr>
        </p:nvSpPr>
        <p:spPr>
          <a:xfrm>
            <a:off x="13288750" y="9568375"/>
            <a:ext cx="4363200" cy="39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ctr">
              <a:spcBef>
                <a:spcPts val="640"/>
              </a:spcBef>
              <a:spcAft>
                <a:spcPts val="0"/>
              </a:spcAft>
              <a:buSzPts val="2100"/>
              <a:buChar char="•"/>
              <a:defRPr sz="2100"/>
            </a:lvl1pPr>
            <a:lvl2pPr marL="914400" lvl="1" indent="-361950" algn="ctr">
              <a:spcBef>
                <a:spcPts val="560"/>
              </a:spcBef>
              <a:spcAft>
                <a:spcPts val="0"/>
              </a:spcAft>
              <a:buSzPts val="2100"/>
              <a:buChar char="–"/>
              <a:defRPr/>
            </a:lvl2pPr>
            <a:lvl3pPr marL="1371600" lvl="2" indent="-361950" algn="ctr">
              <a:spcBef>
                <a:spcPts val="48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ctr">
              <a:spcBef>
                <a:spcPts val="400"/>
              </a:spcBef>
              <a:spcAft>
                <a:spcPts val="0"/>
              </a:spcAft>
              <a:buSzPts val="2100"/>
              <a:buChar char="–"/>
              <a:defRPr/>
            </a:lvl4pPr>
            <a:lvl5pPr marL="2286000" lvl="4" indent="-361950" algn="ctr">
              <a:spcBef>
                <a:spcPts val="400"/>
              </a:spcBef>
              <a:spcAft>
                <a:spcPts val="0"/>
              </a:spcAft>
              <a:buSzPts val="2100"/>
              <a:buChar char="»"/>
              <a:defRPr/>
            </a:lvl5pPr>
            <a:lvl6pPr marL="2743200" lvl="5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6"/>
          <p:cNvSpPr txBox="1">
            <a:spLocks noGrp="1"/>
          </p:cNvSpPr>
          <p:nvPr>
            <p:ph type="subTitle" idx="7"/>
          </p:nvPr>
        </p:nvSpPr>
        <p:spPr>
          <a:xfrm>
            <a:off x="653200" y="5069850"/>
            <a:ext cx="4233000" cy="588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3500"/>
              <a:buNone/>
              <a:defRPr>
                <a:solidFill>
                  <a:srgbClr val="462AF0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6"/>
          <p:cNvSpPr txBox="1">
            <a:spLocks noGrp="1"/>
          </p:cNvSpPr>
          <p:nvPr>
            <p:ph type="body" idx="8"/>
          </p:nvPr>
        </p:nvSpPr>
        <p:spPr>
          <a:xfrm>
            <a:off x="588100" y="5988625"/>
            <a:ext cx="4363200" cy="39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ctr">
              <a:spcBef>
                <a:spcPts val="640"/>
              </a:spcBef>
              <a:spcAft>
                <a:spcPts val="0"/>
              </a:spcAft>
              <a:buSzPts val="2100"/>
              <a:buChar char="•"/>
              <a:defRPr sz="2100"/>
            </a:lvl1pPr>
            <a:lvl2pPr marL="914400" lvl="1" indent="-361950" algn="ctr">
              <a:spcBef>
                <a:spcPts val="560"/>
              </a:spcBef>
              <a:spcAft>
                <a:spcPts val="0"/>
              </a:spcAft>
              <a:buSzPts val="2100"/>
              <a:buChar char="–"/>
              <a:defRPr/>
            </a:lvl2pPr>
            <a:lvl3pPr marL="1371600" lvl="2" indent="-361950" algn="ctr">
              <a:spcBef>
                <a:spcPts val="48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ctr">
              <a:spcBef>
                <a:spcPts val="400"/>
              </a:spcBef>
              <a:spcAft>
                <a:spcPts val="0"/>
              </a:spcAft>
              <a:buSzPts val="2100"/>
              <a:buChar char="–"/>
              <a:defRPr/>
            </a:lvl4pPr>
            <a:lvl5pPr marL="2286000" lvl="4" indent="-361950" algn="ctr">
              <a:spcBef>
                <a:spcPts val="400"/>
              </a:spcBef>
              <a:spcAft>
                <a:spcPts val="0"/>
              </a:spcAft>
              <a:buSzPts val="2100"/>
              <a:buChar char="»"/>
              <a:defRPr/>
            </a:lvl5pPr>
            <a:lvl6pPr marL="2743200" lvl="5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6"/>
          <p:cNvSpPr txBox="1">
            <a:spLocks noGrp="1"/>
          </p:cNvSpPr>
          <p:nvPr>
            <p:ph type="subTitle" idx="9"/>
          </p:nvPr>
        </p:nvSpPr>
        <p:spPr>
          <a:xfrm>
            <a:off x="7002250" y="5069850"/>
            <a:ext cx="4233000" cy="588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3500"/>
              <a:buNone/>
              <a:defRPr>
                <a:solidFill>
                  <a:srgbClr val="462AF0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6"/>
          <p:cNvSpPr txBox="1">
            <a:spLocks noGrp="1"/>
          </p:cNvSpPr>
          <p:nvPr>
            <p:ph type="body" idx="13"/>
          </p:nvPr>
        </p:nvSpPr>
        <p:spPr>
          <a:xfrm>
            <a:off x="6937150" y="5988625"/>
            <a:ext cx="4363200" cy="39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ctr">
              <a:spcBef>
                <a:spcPts val="640"/>
              </a:spcBef>
              <a:spcAft>
                <a:spcPts val="0"/>
              </a:spcAft>
              <a:buSzPts val="2100"/>
              <a:buChar char="•"/>
              <a:defRPr sz="2100"/>
            </a:lvl1pPr>
            <a:lvl2pPr marL="914400" lvl="1" indent="-361950" algn="ctr">
              <a:spcBef>
                <a:spcPts val="560"/>
              </a:spcBef>
              <a:spcAft>
                <a:spcPts val="0"/>
              </a:spcAft>
              <a:buSzPts val="2100"/>
              <a:buChar char="–"/>
              <a:defRPr/>
            </a:lvl2pPr>
            <a:lvl3pPr marL="1371600" lvl="2" indent="-361950" algn="ctr">
              <a:spcBef>
                <a:spcPts val="48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ctr">
              <a:spcBef>
                <a:spcPts val="400"/>
              </a:spcBef>
              <a:spcAft>
                <a:spcPts val="0"/>
              </a:spcAft>
              <a:buSzPts val="2100"/>
              <a:buChar char="–"/>
              <a:defRPr/>
            </a:lvl4pPr>
            <a:lvl5pPr marL="2286000" lvl="4" indent="-361950" algn="ctr">
              <a:spcBef>
                <a:spcPts val="400"/>
              </a:spcBef>
              <a:spcAft>
                <a:spcPts val="0"/>
              </a:spcAft>
              <a:buSzPts val="2100"/>
              <a:buChar char="»"/>
              <a:defRPr/>
            </a:lvl5pPr>
            <a:lvl6pPr marL="2743200" lvl="5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6"/>
          <p:cNvSpPr txBox="1">
            <a:spLocks noGrp="1"/>
          </p:cNvSpPr>
          <p:nvPr>
            <p:ph type="subTitle" idx="14"/>
          </p:nvPr>
        </p:nvSpPr>
        <p:spPr>
          <a:xfrm>
            <a:off x="13351300" y="5069850"/>
            <a:ext cx="4233000" cy="588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3500"/>
              <a:buNone/>
              <a:defRPr>
                <a:solidFill>
                  <a:srgbClr val="462AF0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6"/>
          <p:cNvSpPr txBox="1">
            <a:spLocks noGrp="1"/>
          </p:cNvSpPr>
          <p:nvPr>
            <p:ph type="body" idx="15"/>
          </p:nvPr>
        </p:nvSpPr>
        <p:spPr>
          <a:xfrm>
            <a:off x="13286200" y="5988625"/>
            <a:ext cx="4363200" cy="39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ctr">
              <a:spcBef>
                <a:spcPts val="640"/>
              </a:spcBef>
              <a:spcAft>
                <a:spcPts val="0"/>
              </a:spcAft>
              <a:buSzPts val="2100"/>
              <a:buChar char="•"/>
              <a:defRPr sz="2100"/>
            </a:lvl1pPr>
            <a:lvl2pPr marL="914400" lvl="1" indent="-361950" algn="ctr">
              <a:spcBef>
                <a:spcPts val="560"/>
              </a:spcBef>
              <a:spcAft>
                <a:spcPts val="0"/>
              </a:spcAft>
              <a:buSzPts val="2100"/>
              <a:buChar char="–"/>
              <a:defRPr/>
            </a:lvl2pPr>
            <a:lvl3pPr marL="1371600" lvl="2" indent="-361950" algn="ctr">
              <a:spcBef>
                <a:spcPts val="48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 algn="ctr">
              <a:spcBef>
                <a:spcPts val="400"/>
              </a:spcBef>
              <a:spcAft>
                <a:spcPts val="0"/>
              </a:spcAft>
              <a:buSzPts val="2100"/>
              <a:buChar char="–"/>
              <a:defRPr/>
            </a:lvl4pPr>
            <a:lvl5pPr marL="2286000" lvl="4" indent="-361950" algn="ctr">
              <a:spcBef>
                <a:spcPts val="400"/>
              </a:spcBef>
              <a:spcAft>
                <a:spcPts val="0"/>
              </a:spcAft>
              <a:buSzPts val="2100"/>
              <a:buChar char="»"/>
              <a:defRPr/>
            </a:lvl5pPr>
            <a:lvl6pPr marL="2743200" lvl="5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ctr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3502263" y="1193950"/>
            <a:ext cx="11320500" cy="138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 txBox="1">
            <a:spLocks noGrp="1"/>
          </p:cNvSpPr>
          <p:nvPr>
            <p:ph type="subTitle" idx="16"/>
          </p:nvPr>
        </p:nvSpPr>
        <p:spPr>
          <a:xfrm>
            <a:off x="623450" y="210225"/>
            <a:ext cx="4380600" cy="538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168" name="Google Shape;168;p6"/>
          <p:cNvSpPr txBox="1">
            <a:spLocks noGrp="1"/>
          </p:cNvSpPr>
          <p:nvPr>
            <p:ph type="subTitle" idx="17"/>
          </p:nvPr>
        </p:nvSpPr>
        <p:spPr>
          <a:xfrm>
            <a:off x="15321975" y="182150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169" name="Google Shape;169;p6"/>
          <p:cNvSpPr txBox="1">
            <a:spLocks noGrp="1"/>
          </p:cNvSpPr>
          <p:nvPr>
            <p:ph type="subTitle" idx="18"/>
          </p:nvPr>
        </p:nvSpPr>
        <p:spPr>
          <a:xfrm>
            <a:off x="16298925" y="182150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170" name="Google Shape;170;p6"/>
          <p:cNvSpPr txBox="1">
            <a:spLocks noGrp="1"/>
          </p:cNvSpPr>
          <p:nvPr>
            <p:ph type="subTitle" idx="19"/>
          </p:nvPr>
        </p:nvSpPr>
        <p:spPr>
          <a:xfrm>
            <a:off x="17275875" y="182150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4">
  <p:cSld name="CUSTOM_3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"/>
          <p:cNvSpPr>
            <a:spLocks noGrp="1"/>
          </p:cNvSpPr>
          <p:nvPr>
            <p:ph type="pic" idx="2"/>
          </p:nvPr>
        </p:nvSpPr>
        <p:spPr>
          <a:xfrm>
            <a:off x="9401050" y="2004900"/>
            <a:ext cx="3802200" cy="3688500"/>
          </a:xfrm>
          <a:prstGeom prst="rect">
            <a:avLst/>
          </a:prstGeom>
          <a:noFill/>
          <a:ln>
            <a:noFill/>
          </a:ln>
        </p:spPr>
      </p:sp>
      <p:sp>
        <p:nvSpPr>
          <p:cNvPr id="173" name="Google Shape;173;p7"/>
          <p:cNvSpPr>
            <a:spLocks noGrp="1"/>
          </p:cNvSpPr>
          <p:nvPr>
            <p:ph type="pic" idx="3"/>
          </p:nvPr>
        </p:nvSpPr>
        <p:spPr>
          <a:xfrm>
            <a:off x="9399150" y="5983213"/>
            <a:ext cx="3802200" cy="3688500"/>
          </a:xfrm>
          <a:prstGeom prst="rect">
            <a:avLst/>
          </a:prstGeom>
          <a:noFill/>
          <a:ln>
            <a:noFill/>
          </a:ln>
        </p:spPr>
      </p:sp>
      <p:sp>
        <p:nvSpPr>
          <p:cNvPr id="174" name="Google Shape;174;p7"/>
          <p:cNvSpPr>
            <a:spLocks noGrp="1"/>
          </p:cNvSpPr>
          <p:nvPr>
            <p:ph type="pic" idx="4"/>
          </p:nvPr>
        </p:nvSpPr>
        <p:spPr>
          <a:xfrm>
            <a:off x="13457175" y="2004914"/>
            <a:ext cx="3802200" cy="76497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75" name="Google Shape;175;p7"/>
          <p:cNvGrpSpPr/>
          <p:nvPr/>
        </p:nvGrpSpPr>
        <p:grpSpPr>
          <a:xfrm>
            <a:off x="0" y="-216993"/>
            <a:ext cx="18288118" cy="1240447"/>
            <a:chOff x="0" y="-57150"/>
            <a:chExt cx="4816592" cy="326700"/>
          </a:xfrm>
        </p:grpSpPr>
        <p:sp>
          <p:nvSpPr>
            <p:cNvPr id="176" name="Google Shape;176;p7"/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7"/>
            <p:cNvSpPr txBox="1"/>
            <p:nvPr/>
          </p:nvSpPr>
          <p:spPr>
            <a:xfrm>
              <a:off x="0" y="-57150"/>
              <a:ext cx="4816500" cy="32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8" name="Google Shape;178;p7"/>
          <p:cNvGrpSpPr/>
          <p:nvPr/>
        </p:nvGrpSpPr>
        <p:grpSpPr>
          <a:xfrm>
            <a:off x="15178824" y="106043"/>
            <a:ext cx="811337" cy="811337"/>
            <a:chOff x="0" y="0"/>
            <a:chExt cx="812800" cy="812800"/>
          </a:xfrm>
        </p:grpSpPr>
        <p:sp>
          <p:nvSpPr>
            <p:cNvPr id="179" name="Google Shape;179;p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7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1" name="Google Shape;181;p7"/>
          <p:cNvGrpSpPr/>
          <p:nvPr/>
        </p:nvGrpSpPr>
        <p:grpSpPr>
          <a:xfrm>
            <a:off x="16155759" y="106043"/>
            <a:ext cx="811337" cy="811337"/>
            <a:chOff x="0" y="0"/>
            <a:chExt cx="812800" cy="812800"/>
          </a:xfrm>
        </p:grpSpPr>
        <p:sp>
          <p:nvSpPr>
            <p:cNvPr id="182" name="Google Shape;182;p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7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" name="Google Shape;184;p7"/>
          <p:cNvGrpSpPr/>
          <p:nvPr/>
        </p:nvGrpSpPr>
        <p:grpSpPr>
          <a:xfrm>
            <a:off x="17132694" y="106043"/>
            <a:ext cx="811337" cy="811337"/>
            <a:chOff x="0" y="0"/>
            <a:chExt cx="812800" cy="812800"/>
          </a:xfrm>
        </p:grpSpPr>
        <p:sp>
          <p:nvSpPr>
            <p:cNvPr id="185" name="Google Shape;185;p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7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87" name="Google Shape;187;p7"/>
          <p:cNvCxnSpPr/>
          <p:nvPr/>
        </p:nvCxnSpPr>
        <p:spPr>
          <a:xfrm>
            <a:off x="5148295" y="492661"/>
            <a:ext cx="93981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88" name="Google Shape;188;p7"/>
          <p:cNvGrpSpPr/>
          <p:nvPr/>
        </p:nvGrpSpPr>
        <p:grpSpPr>
          <a:xfrm>
            <a:off x="623032" y="8023607"/>
            <a:ext cx="4035261" cy="1648171"/>
            <a:chOff x="0" y="-57150"/>
            <a:chExt cx="344100" cy="140545"/>
          </a:xfrm>
        </p:grpSpPr>
        <p:sp>
          <p:nvSpPr>
            <p:cNvPr id="189" name="Google Shape;189;p7"/>
            <p:cNvSpPr/>
            <p:nvPr/>
          </p:nvSpPr>
          <p:spPr>
            <a:xfrm>
              <a:off x="0" y="0"/>
              <a:ext cx="344062" cy="83395"/>
            </a:xfrm>
            <a:custGeom>
              <a:avLst/>
              <a:gdLst/>
              <a:ahLst/>
              <a:cxnLst/>
              <a:rect l="l" t="t" r="r" b="b"/>
              <a:pathLst>
                <a:path w="344062" h="83395" extrusionOk="0">
                  <a:moveTo>
                    <a:pt x="41697" y="0"/>
                  </a:moveTo>
                  <a:lnTo>
                    <a:pt x="302365" y="0"/>
                  </a:lnTo>
                  <a:cubicBezTo>
                    <a:pt x="313423" y="0"/>
                    <a:pt x="324029" y="4393"/>
                    <a:pt x="331849" y="12213"/>
                  </a:cubicBezTo>
                  <a:cubicBezTo>
                    <a:pt x="339669" y="20033"/>
                    <a:pt x="344062" y="30638"/>
                    <a:pt x="344062" y="41697"/>
                  </a:cubicBezTo>
                  <a:lnTo>
                    <a:pt x="344062" y="41697"/>
                  </a:lnTo>
                  <a:cubicBezTo>
                    <a:pt x="344062" y="64726"/>
                    <a:pt x="325393" y="83395"/>
                    <a:pt x="302365" y="83395"/>
                  </a:cubicBezTo>
                  <a:lnTo>
                    <a:pt x="41697" y="83395"/>
                  </a:lnTo>
                  <a:cubicBezTo>
                    <a:pt x="30638" y="83395"/>
                    <a:pt x="20033" y="79002"/>
                    <a:pt x="12213" y="71182"/>
                  </a:cubicBezTo>
                  <a:cubicBezTo>
                    <a:pt x="4393" y="63362"/>
                    <a:pt x="0" y="52756"/>
                    <a:pt x="0" y="41697"/>
                  </a:cubicBezTo>
                  <a:lnTo>
                    <a:pt x="0" y="41697"/>
                  </a:lnTo>
                  <a:cubicBezTo>
                    <a:pt x="0" y="30638"/>
                    <a:pt x="4393" y="20033"/>
                    <a:pt x="12213" y="12213"/>
                  </a:cubicBezTo>
                  <a:cubicBezTo>
                    <a:pt x="20033" y="4393"/>
                    <a:pt x="30638" y="0"/>
                    <a:pt x="41697" y="0"/>
                  </a:cubicBez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7"/>
            <p:cNvSpPr txBox="1"/>
            <p:nvPr/>
          </p:nvSpPr>
          <p:spPr>
            <a:xfrm>
              <a:off x="0" y="-57150"/>
              <a:ext cx="344100" cy="14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1" name="Google Shape;191;p7"/>
          <p:cNvGrpSpPr/>
          <p:nvPr/>
        </p:nvGrpSpPr>
        <p:grpSpPr>
          <a:xfrm>
            <a:off x="4046559" y="8863743"/>
            <a:ext cx="329717" cy="638097"/>
            <a:chOff x="14757" y="14757"/>
            <a:chExt cx="439622" cy="850796"/>
          </a:xfrm>
        </p:grpSpPr>
        <p:cxnSp>
          <p:nvCxnSpPr>
            <p:cNvPr id="192" name="Google Shape;192;p7"/>
            <p:cNvCxnSpPr/>
            <p:nvPr/>
          </p:nvCxnSpPr>
          <p:spPr>
            <a:xfrm>
              <a:off x="19079" y="14757"/>
              <a:ext cx="435300" cy="435300"/>
            </a:xfrm>
            <a:prstGeom prst="straightConnector1">
              <a:avLst/>
            </a:prstGeom>
            <a:noFill/>
            <a:ln w="417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3" name="Google Shape;193;p7"/>
            <p:cNvCxnSpPr/>
            <p:nvPr/>
          </p:nvCxnSpPr>
          <p:spPr>
            <a:xfrm rot="10800000" flipH="1">
              <a:off x="14757" y="430253"/>
              <a:ext cx="435300" cy="435300"/>
            </a:xfrm>
            <a:prstGeom prst="straightConnector1">
              <a:avLst/>
            </a:prstGeom>
            <a:noFill/>
            <a:ln w="417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94" name="Google Shape;194;p7"/>
          <p:cNvSpPr/>
          <p:nvPr/>
        </p:nvSpPr>
        <p:spPr>
          <a:xfrm>
            <a:off x="7248498" y="3575641"/>
            <a:ext cx="736600" cy="1181136"/>
          </a:xfrm>
          <a:custGeom>
            <a:avLst/>
            <a:gdLst/>
            <a:ahLst/>
            <a:cxnLst/>
            <a:rect l="l" t="t" r="r" b="b"/>
            <a:pathLst>
              <a:path w="736600" h="1181136" extrusionOk="0">
                <a:moveTo>
                  <a:pt x="0" y="0"/>
                </a:moveTo>
                <a:lnTo>
                  <a:pt x="736600" y="0"/>
                </a:lnTo>
                <a:lnTo>
                  <a:pt x="736600" y="1181136"/>
                </a:lnTo>
                <a:lnTo>
                  <a:pt x="0" y="11811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7"/>
          <p:cNvSpPr txBox="1">
            <a:spLocks noGrp="1"/>
          </p:cNvSpPr>
          <p:nvPr>
            <p:ph type="subTitle" idx="1"/>
          </p:nvPr>
        </p:nvSpPr>
        <p:spPr>
          <a:xfrm>
            <a:off x="623450" y="210225"/>
            <a:ext cx="4380600" cy="538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196" name="Google Shape;196;p7"/>
          <p:cNvSpPr txBox="1">
            <a:spLocks noGrp="1"/>
          </p:cNvSpPr>
          <p:nvPr>
            <p:ph type="subTitle" idx="5"/>
          </p:nvPr>
        </p:nvSpPr>
        <p:spPr>
          <a:xfrm>
            <a:off x="15321975" y="182150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197" name="Google Shape;197;p7"/>
          <p:cNvSpPr txBox="1">
            <a:spLocks noGrp="1"/>
          </p:cNvSpPr>
          <p:nvPr>
            <p:ph type="subTitle" idx="6"/>
          </p:nvPr>
        </p:nvSpPr>
        <p:spPr>
          <a:xfrm>
            <a:off x="16298925" y="182150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198" name="Google Shape;198;p7"/>
          <p:cNvSpPr txBox="1">
            <a:spLocks noGrp="1"/>
          </p:cNvSpPr>
          <p:nvPr>
            <p:ph type="subTitle" idx="7"/>
          </p:nvPr>
        </p:nvSpPr>
        <p:spPr>
          <a:xfrm>
            <a:off x="17275875" y="182150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199" name="Google Shape;199;p7"/>
          <p:cNvSpPr txBox="1">
            <a:spLocks noGrp="1"/>
          </p:cNvSpPr>
          <p:nvPr>
            <p:ph type="title"/>
          </p:nvPr>
        </p:nvSpPr>
        <p:spPr>
          <a:xfrm>
            <a:off x="689075" y="3350250"/>
            <a:ext cx="6267300" cy="1525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7"/>
          <p:cNvSpPr txBox="1">
            <a:spLocks noGrp="1"/>
          </p:cNvSpPr>
          <p:nvPr>
            <p:ph type="body" idx="8"/>
          </p:nvPr>
        </p:nvSpPr>
        <p:spPr>
          <a:xfrm>
            <a:off x="623450" y="5154975"/>
            <a:ext cx="6513600" cy="315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>
              <a:spcBef>
                <a:spcPts val="640"/>
              </a:spcBef>
              <a:spcAft>
                <a:spcPts val="0"/>
              </a:spcAft>
              <a:buSzPts val="2100"/>
              <a:buChar char="•"/>
              <a:defRPr sz="2100"/>
            </a:lvl1pPr>
            <a:lvl2pPr marL="914400" lvl="1" indent="-361950">
              <a:spcBef>
                <a:spcPts val="560"/>
              </a:spcBef>
              <a:spcAft>
                <a:spcPts val="0"/>
              </a:spcAft>
              <a:buSzPts val="2100"/>
              <a:buChar char="–"/>
              <a:defRPr/>
            </a:lvl2pPr>
            <a:lvl3pPr marL="1371600" lvl="2" indent="-361950">
              <a:spcBef>
                <a:spcPts val="480"/>
              </a:spcBef>
              <a:spcAft>
                <a:spcPts val="0"/>
              </a:spcAft>
              <a:buSzPts val="2100"/>
              <a:buChar char="•"/>
              <a:defRPr/>
            </a:lvl3pPr>
            <a:lvl4pPr marL="1828800" lvl="3" indent="-361950">
              <a:spcBef>
                <a:spcPts val="400"/>
              </a:spcBef>
              <a:spcAft>
                <a:spcPts val="0"/>
              </a:spcAft>
              <a:buSzPts val="2100"/>
              <a:buChar char="–"/>
              <a:defRPr/>
            </a:lvl4pPr>
            <a:lvl5pPr marL="2286000" lvl="4" indent="-361950">
              <a:spcBef>
                <a:spcPts val="400"/>
              </a:spcBef>
              <a:spcAft>
                <a:spcPts val="0"/>
              </a:spcAft>
              <a:buSzPts val="2100"/>
              <a:buChar char="»"/>
              <a:defRPr/>
            </a:lvl5pPr>
            <a:lvl6pPr marL="2743200" lvl="5" indent="-361950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>
              <a:spcBef>
                <a:spcPts val="4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7"/>
          <p:cNvSpPr txBox="1">
            <a:spLocks noGrp="1"/>
          </p:cNvSpPr>
          <p:nvPr>
            <p:ph type="subTitle" idx="9"/>
          </p:nvPr>
        </p:nvSpPr>
        <p:spPr>
          <a:xfrm>
            <a:off x="935175" y="8862900"/>
            <a:ext cx="2838300" cy="638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3">
  <p:cSld name="CUSTOM_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t="-8109" b="-810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4" name="Google Shape;204;p8"/>
          <p:cNvGrpSpPr/>
          <p:nvPr/>
        </p:nvGrpSpPr>
        <p:grpSpPr>
          <a:xfrm>
            <a:off x="0" y="1028700"/>
            <a:ext cx="18288008" cy="9258303"/>
            <a:chOff x="0" y="0"/>
            <a:chExt cx="18320986" cy="9274998"/>
          </a:xfrm>
        </p:grpSpPr>
        <p:sp>
          <p:nvSpPr>
            <p:cNvPr id="205" name="Google Shape;205;p8"/>
            <p:cNvSpPr/>
            <p:nvPr/>
          </p:nvSpPr>
          <p:spPr>
            <a:xfrm>
              <a:off x="0" y="0"/>
              <a:ext cx="18320986" cy="9274998"/>
            </a:xfrm>
            <a:custGeom>
              <a:avLst/>
              <a:gdLst/>
              <a:ahLst/>
              <a:cxnLst/>
              <a:rect l="l" t="t" r="r" b="b"/>
              <a:pathLst>
                <a:path w="18320986" h="9274998" extrusionOk="0">
                  <a:moveTo>
                    <a:pt x="9160493" y="0"/>
                  </a:moveTo>
                  <a:cubicBezTo>
                    <a:pt x="4101292" y="0"/>
                    <a:pt x="0" y="2076279"/>
                    <a:pt x="0" y="4637499"/>
                  </a:cubicBezTo>
                  <a:cubicBezTo>
                    <a:pt x="0" y="7198720"/>
                    <a:pt x="4101292" y="9274998"/>
                    <a:pt x="9160493" y="9274998"/>
                  </a:cubicBezTo>
                  <a:cubicBezTo>
                    <a:pt x="14219692" y="9274998"/>
                    <a:pt x="18320986" y="7198720"/>
                    <a:pt x="18320986" y="4637499"/>
                  </a:cubicBezTo>
                  <a:cubicBezTo>
                    <a:pt x="18320986" y="2076279"/>
                    <a:pt x="14219692" y="0"/>
                    <a:pt x="9160493" y="0"/>
                  </a:cubicBez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8"/>
            <p:cNvSpPr txBox="1"/>
            <p:nvPr/>
          </p:nvSpPr>
          <p:spPr>
            <a:xfrm>
              <a:off x="1717592" y="812381"/>
              <a:ext cx="14885700" cy="759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7" name="Google Shape;207;p8"/>
          <p:cNvGrpSpPr/>
          <p:nvPr/>
        </p:nvGrpSpPr>
        <p:grpSpPr>
          <a:xfrm>
            <a:off x="0" y="-216993"/>
            <a:ext cx="18288118" cy="1240447"/>
            <a:chOff x="0" y="-57150"/>
            <a:chExt cx="4816592" cy="326700"/>
          </a:xfrm>
        </p:grpSpPr>
        <p:sp>
          <p:nvSpPr>
            <p:cNvPr id="208" name="Google Shape;208;p8"/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8"/>
            <p:cNvSpPr txBox="1"/>
            <p:nvPr/>
          </p:nvSpPr>
          <p:spPr>
            <a:xfrm>
              <a:off x="0" y="-57150"/>
              <a:ext cx="4816500" cy="32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0" name="Google Shape;210;p8"/>
          <p:cNvGrpSpPr/>
          <p:nvPr/>
        </p:nvGrpSpPr>
        <p:grpSpPr>
          <a:xfrm>
            <a:off x="15178824" y="106043"/>
            <a:ext cx="811337" cy="811337"/>
            <a:chOff x="0" y="0"/>
            <a:chExt cx="812800" cy="812800"/>
          </a:xfrm>
        </p:grpSpPr>
        <p:sp>
          <p:nvSpPr>
            <p:cNvPr id="211" name="Google Shape;211;p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8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3" name="Google Shape;213;p8"/>
          <p:cNvGrpSpPr/>
          <p:nvPr/>
        </p:nvGrpSpPr>
        <p:grpSpPr>
          <a:xfrm>
            <a:off x="16155759" y="106043"/>
            <a:ext cx="811337" cy="811337"/>
            <a:chOff x="0" y="0"/>
            <a:chExt cx="812800" cy="812800"/>
          </a:xfrm>
        </p:grpSpPr>
        <p:sp>
          <p:nvSpPr>
            <p:cNvPr id="214" name="Google Shape;214;p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8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6" name="Google Shape;216;p8"/>
          <p:cNvGrpSpPr/>
          <p:nvPr/>
        </p:nvGrpSpPr>
        <p:grpSpPr>
          <a:xfrm>
            <a:off x="17132694" y="106043"/>
            <a:ext cx="811337" cy="811337"/>
            <a:chOff x="0" y="0"/>
            <a:chExt cx="812800" cy="812800"/>
          </a:xfrm>
        </p:grpSpPr>
        <p:sp>
          <p:nvSpPr>
            <p:cNvPr id="217" name="Google Shape;217;p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8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19" name="Google Shape;219;p8"/>
          <p:cNvCxnSpPr/>
          <p:nvPr/>
        </p:nvCxnSpPr>
        <p:spPr>
          <a:xfrm>
            <a:off x="5148295" y="492661"/>
            <a:ext cx="93981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0" name="Google Shape;220;p8"/>
          <p:cNvSpPr txBox="1">
            <a:spLocks noGrp="1"/>
          </p:cNvSpPr>
          <p:nvPr>
            <p:ph type="title"/>
          </p:nvPr>
        </p:nvSpPr>
        <p:spPr>
          <a:xfrm>
            <a:off x="3199300" y="2382250"/>
            <a:ext cx="12370800" cy="495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0"/>
              <a:buNone/>
              <a:defRPr sz="25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8"/>
          <p:cNvSpPr txBox="1">
            <a:spLocks noGrp="1"/>
          </p:cNvSpPr>
          <p:nvPr>
            <p:ph type="subTitle" idx="1"/>
          </p:nvPr>
        </p:nvSpPr>
        <p:spPr>
          <a:xfrm>
            <a:off x="4610275" y="8157400"/>
            <a:ext cx="9516000" cy="81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2" name="Google Shape;222;p8"/>
          <p:cNvSpPr txBox="1">
            <a:spLocks noGrp="1"/>
          </p:cNvSpPr>
          <p:nvPr>
            <p:ph type="subTitle" idx="2"/>
          </p:nvPr>
        </p:nvSpPr>
        <p:spPr>
          <a:xfrm>
            <a:off x="623450" y="210225"/>
            <a:ext cx="4380600" cy="538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223" name="Google Shape;223;p8"/>
          <p:cNvSpPr txBox="1">
            <a:spLocks noGrp="1"/>
          </p:cNvSpPr>
          <p:nvPr>
            <p:ph type="subTitle" idx="3"/>
          </p:nvPr>
        </p:nvSpPr>
        <p:spPr>
          <a:xfrm>
            <a:off x="15321975" y="182150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500"/>
              <a:buFont typeface="Six Caps"/>
              <a:buNone/>
              <a:defRPr sz="350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224" name="Google Shape;224;p8"/>
          <p:cNvSpPr txBox="1">
            <a:spLocks noGrp="1"/>
          </p:cNvSpPr>
          <p:nvPr>
            <p:ph type="subTitle" idx="4"/>
          </p:nvPr>
        </p:nvSpPr>
        <p:spPr>
          <a:xfrm>
            <a:off x="16298925" y="182150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225" name="Google Shape;225;p8"/>
          <p:cNvSpPr txBox="1">
            <a:spLocks noGrp="1"/>
          </p:cNvSpPr>
          <p:nvPr>
            <p:ph type="subTitle" idx="5"/>
          </p:nvPr>
        </p:nvSpPr>
        <p:spPr>
          <a:xfrm>
            <a:off x="17275875" y="182150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CUSTOM_1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9"/>
          <p:cNvSpPr>
            <a:spLocks noGrp="1"/>
          </p:cNvSpPr>
          <p:nvPr>
            <p:ph type="pic" idx="2"/>
          </p:nvPr>
        </p:nvSpPr>
        <p:spPr>
          <a:xfrm>
            <a:off x="508600" y="1414250"/>
            <a:ext cx="17461200" cy="38538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228" name="Google Shape;228;p9"/>
          <p:cNvGrpSpPr/>
          <p:nvPr/>
        </p:nvGrpSpPr>
        <p:grpSpPr>
          <a:xfrm>
            <a:off x="0" y="-216993"/>
            <a:ext cx="18288118" cy="1240447"/>
            <a:chOff x="0" y="-57150"/>
            <a:chExt cx="4816592" cy="326700"/>
          </a:xfrm>
        </p:grpSpPr>
        <p:sp>
          <p:nvSpPr>
            <p:cNvPr id="229" name="Google Shape;229;p9"/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9"/>
            <p:cNvSpPr txBox="1"/>
            <p:nvPr/>
          </p:nvSpPr>
          <p:spPr>
            <a:xfrm>
              <a:off x="0" y="-57150"/>
              <a:ext cx="4816500" cy="32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1" name="Google Shape;231;p9"/>
          <p:cNvGrpSpPr/>
          <p:nvPr/>
        </p:nvGrpSpPr>
        <p:grpSpPr>
          <a:xfrm>
            <a:off x="15178824" y="106043"/>
            <a:ext cx="811337" cy="811337"/>
            <a:chOff x="0" y="0"/>
            <a:chExt cx="812800" cy="812800"/>
          </a:xfrm>
        </p:grpSpPr>
        <p:sp>
          <p:nvSpPr>
            <p:cNvPr id="232" name="Google Shape;232;p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9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4" name="Google Shape;234;p9"/>
          <p:cNvGrpSpPr/>
          <p:nvPr/>
        </p:nvGrpSpPr>
        <p:grpSpPr>
          <a:xfrm>
            <a:off x="16155759" y="106043"/>
            <a:ext cx="811337" cy="811337"/>
            <a:chOff x="0" y="0"/>
            <a:chExt cx="812800" cy="812800"/>
          </a:xfrm>
        </p:grpSpPr>
        <p:sp>
          <p:nvSpPr>
            <p:cNvPr id="235" name="Google Shape;235;p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9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7" name="Google Shape;237;p9"/>
          <p:cNvGrpSpPr/>
          <p:nvPr/>
        </p:nvGrpSpPr>
        <p:grpSpPr>
          <a:xfrm>
            <a:off x="17132694" y="106043"/>
            <a:ext cx="811337" cy="811337"/>
            <a:chOff x="0" y="0"/>
            <a:chExt cx="812800" cy="812800"/>
          </a:xfrm>
        </p:grpSpPr>
        <p:sp>
          <p:nvSpPr>
            <p:cNvPr id="238" name="Google Shape;238;p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9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40" name="Google Shape;240;p9"/>
          <p:cNvCxnSpPr/>
          <p:nvPr/>
        </p:nvCxnSpPr>
        <p:spPr>
          <a:xfrm>
            <a:off x="5148295" y="492661"/>
            <a:ext cx="93981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41" name="Google Shape;241;p9"/>
          <p:cNvGrpSpPr/>
          <p:nvPr/>
        </p:nvGrpSpPr>
        <p:grpSpPr>
          <a:xfrm>
            <a:off x="8412287" y="5115064"/>
            <a:ext cx="9531706" cy="1648171"/>
            <a:chOff x="0" y="-57150"/>
            <a:chExt cx="812800" cy="140545"/>
          </a:xfrm>
        </p:grpSpPr>
        <p:sp>
          <p:nvSpPr>
            <p:cNvPr id="242" name="Google Shape;242;p9"/>
            <p:cNvSpPr/>
            <p:nvPr/>
          </p:nvSpPr>
          <p:spPr>
            <a:xfrm>
              <a:off x="0" y="0"/>
              <a:ext cx="812800" cy="83395"/>
            </a:xfrm>
            <a:custGeom>
              <a:avLst/>
              <a:gdLst/>
              <a:ahLst/>
              <a:cxnLst/>
              <a:rect l="l" t="t" r="r" b="b"/>
              <a:pathLst>
                <a:path w="812800" h="83395" extrusionOk="0">
                  <a:moveTo>
                    <a:pt x="41697" y="0"/>
                  </a:moveTo>
                  <a:lnTo>
                    <a:pt x="771103" y="0"/>
                  </a:lnTo>
                  <a:cubicBezTo>
                    <a:pt x="782162" y="0"/>
                    <a:pt x="792767" y="4393"/>
                    <a:pt x="800587" y="12213"/>
                  </a:cubicBezTo>
                  <a:cubicBezTo>
                    <a:pt x="808407" y="20033"/>
                    <a:pt x="812800" y="30638"/>
                    <a:pt x="812800" y="41697"/>
                  </a:cubicBezTo>
                  <a:lnTo>
                    <a:pt x="812800" y="41697"/>
                  </a:lnTo>
                  <a:cubicBezTo>
                    <a:pt x="812800" y="64726"/>
                    <a:pt x="794131" y="83395"/>
                    <a:pt x="771103" y="83395"/>
                  </a:cubicBezTo>
                  <a:lnTo>
                    <a:pt x="41697" y="83395"/>
                  </a:lnTo>
                  <a:cubicBezTo>
                    <a:pt x="30638" y="83395"/>
                    <a:pt x="20033" y="79002"/>
                    <a:pt x="12213" y="71182"/>
                  </a:cubicBezTo>
                  <a:cubicBezTo>
                    <a:pt x="4393" y="63362"/>
                    <a:pt x="0" y="52756"/>
                    <a:pt x="0" y="41697"/>
                  </a:cubicBezTo>
                  <a:lnTo>
                    <a:pt x="0" y="41697"/>
                  </a:lnTo>
                  <a:cubicBezTo>
                    <a:pt x="0" y="30638"/>
                    <a:pt x="4393" y="20033"/>
                    <a:pt x="12213" y="12213"/>
                  </a:cubicBezTo>
                  <a:cubicBezTo>
                    <a:pt x="20033" y="4393"/>
                    <a:pt x="30638" y="0"/>
                    <a:pt x="4169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9"/>
            <p:cNvSpPr txBox="1"/>
            <p:nvPr/>
          </p:nvSpPr>
          <p:spPr>
            <a:xfrm>
              <a:off x="0" y="-57150"/>
              <a:ext cx="812700" cy="14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4" name="Google Shape;244;p9"/>
          <p:cNvGrpSpPr/>
          <p:nvPr/>
        </p:nvGrpSpPr>
        <p:grpSpPr>
          <a:xfrm>
            <a:off x="8412287" y="6650915"/>
            <a:ext cx="9531706" cy="1648171"/>
            <a:chOff x="0" y="-57150"/>
            <a:chExt cx="812800" cy="140545"/>
          </a:xfrm>
        </p:grpSpPr>
        <p:sp>
          <p:nvSpPr>
            <p:cNvPr id="245" name="Google Shape;245;p9"/>
            <p:cNvSpPr/>
            <p:nvPr/>
          </p:nvSpPr>
          <p:spPr>
            <a:xfrm>
              <a:off x="0" y="0"/>
              <a:ext cx="812800" cy="83395"/>
            </a:xfrm>
            <a:custGeom>
              <a:avLst/>
              <a:gdLst/>
              <a:ahLst/>
              <a:cxnLst/>
              <a:rect l="l" t="t" r="r" b="b"/>
              <a:pathLst>
                <a:path w="812800" h="83395" extrusionOk="0">
                  <a:moveTo>
                    <a:pt x="41697" y="0"/>
                  </a:moveTo>
                  <a:lnTo>
                    <a:pt x="771103" y="0"/>
                  </a:lnTo>
                  <a:cubicBezTo>
                    <a:pt x="782162" y="0"/>
                    <a:pt x="792767" y="4393"/>
                    <a:pt x="800587" y="12213"/>
                  </a:cubicBezTo>
                  <a:cubicBezTo>
                    <a:pt x="808407" y="20033"/>
                    <a:pt x="812800" y="30638"/>
                    <a:pt x="812800" y="41697"/>
                  </a:cubicBezTo>
                  <a:lnTo>
                    <a:pt x="812800" y="41697"/>
                  </a:lnTo>
                  <a:cubicBezTo>
                    <a:pt x="812800" y="64726"/>
                    <a:pt x="794131" y="83395"/>
                    <a:pt x="771103" y="83395"/>
                  </a:cubicBezTo>
                  <a:lnTo>
                    <a:pt x="41697" y="83395"/>
                  </a:lnTo>
                  <a:cubicBezTo>
                    <a:pt x="30638" y="83395"/>
                    <a:pt x="20033" y="79002"/>
                    <a:pt x="12213" y="71182"/>
                  </a:cubicBezTo>
                  <a:cubicBezTo>
                    <a:pt x="4393" y="63362"/>
                    <a:pt x="0" y="52756"/>
                    <a:pt x="0" y="41697"/>
                  </a:cubicBezTo>
                  <a:lnTo>
                    <a:pt x="0" y="41697"/>
                  </a:lnTo>
                  <a:cubicBezTo>
                    <a:pt x="0" y="30638"/>
                    <a:pt x="4393" y="20033"/>
                    <a:pt x="12213" y="12213"/>
                  </a:cubicBezTo>
                  <a:cubicBezTo>
                    <a:pt x="20033" y="4393"/>
                    <a:pt x="30638" y="0"/>
                    <a:pt x="4169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9"/>
            <p:cNvSpPr txBox="1"/>
            <p:nvPr/>
          </p:nvSpPr>
          <p:spPr>
            <a:xfrm>
              <a:off x="0" y="-57150"/>
              <a:ext cx="812700" cy="14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7" name="Google Shape;247;p9"/>
          <p:cNvGrpSpPr/>
          <p:nvPr/>
        </p:nvGrpSpPr>
        <p:grpSpPr>
          <a:xfrm>
            <a:off x="8412287" y="8186767"/>
            <a:ext cx="9531706" cy="1648171"/>
            <a:chOff x="0" y="-57150"/>
            <a:chExt cx="812800" cy="140545"/>
          </a:xfrm>
        </p:grpSpPr>
        <p:sp>
          <p:nvSpPr>
            <p:cNvPr id="248" name="Google Shape;248;p9"/>
            <p:cNvSpPr/>
            <p:nvPr/>
          </p:nvSpPr>
          <p:spPr>
            <a:xfrm>
              <a:off x="0" y="0"/>
              <a:ext cx="812800" cy="83395"/>
            </a:xfrm>
            <a:custGeom>
              <a:avLst/>
              <a:gdLst/>
              <a:ahLst/>
              <a:cxnLst/>
              <a:rect l="l" t="t" r="r" b="b"/>
              <a:pathLst>
                <a:path w="812800" h="83395" extrusionOk="0">
                  <a:moveTo>
                    <a:pt x="41697" y="0"/>
                  </a:moveTo>
                  <a:lnTo>
                    <a:pt x="771103" y="0"/>
                  </a:lnTo>
                  <a:cubicBezTo>
                    <a:pt x="782162" y="0"/>
                    <a:pt x="792767" y="4393"/>
                    <a:pt x="800587" y="12213"/>
                  </a:cubicBezTo>
                  <a:cubicBezTo>
                    <a:pt x="808407" y="20033"/>
                    <a:pt x="812800" y="30638"/>
                    <a:pt x="812800" y="41697"/>
                  </a:cubicBezTo>
                  <a:lnTo>
                    <a:pt x="812800" y="41697"/>
                  </a:lnTo>
                  <a:cubicBezTo>
                    <a:pt x="812800" y="64726"/>
                    <a:pt x="794131" y="83395"/>
                    <a:pt x="771103" y="83395"/>
                  </a:cubicBezTo>
                  <a:lnTo>
                    <a:pt x="41697" y="83395"/>
                  </a:lnTo>
                  <a:cubicBezTo>
                    <a:pt x="30638" y="83395"/>
                    <a:pt x="20033" y="79002"/>
                    <a:pt x="12213" y="71182"/>
                  </a:cubicBezTo>
                  <a:cubicBezTo>
                    <a:pt x="4393" y="63362"/>
                    <a:pt x="0" y="52756"/>
                    <a:pt x="0" y="41697"/>
                  </a:cubicBezTo>
                  <a:lnTo>
                    <a:pt x="0" y="41697"/>
                  </a:lnTo>
                  <a:cubicBezTo>
                    <a:pt x="0" y="30638"/>
                    <a:pt x="4393" y="20033"/>
                    <a:pt x="12213" y="12213"/>
                  </a:cubicBezTo>
                  <a:cubicBezTo>
                    <a:pt x="20033" y="4393"/>
                    <a:pt x="30638" y="0"/>
                    <a:pt x="4169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9"/>
            <p:cNvSpPr txBox="1"/>
            <p:nvPr/>
          </p:nvSpPr>
          <p:spPr>
            <a:xfrm>
              <a:off x="0" y="-57150"/>
              <a:ext cx="812700" cy="14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0" name="Google Shape;250;p9"/>
          <p:cNvGrpSpPr/>
          <p:nvPr/>
        </p:nvGrpSpPr>
        <p:grpSpPr>
          <a:xfrm>
            <a:off x="6972733" y="5777736"/>
            <a:ext cx="985520" cy="985520"/>
            <a:chOff x="0" y="0"/>
            <a:chExt cx="812800" cy="812800"/>
          </a:xfrm>
        </p:grpSpPr>
        <p:sp>
          <p:nvSpPr>
            <p:cNvPr id="251" name="Google Shape;251;p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9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3" name="Google Shape;253;p9"/>
          <p:cNvGrpSpPr/>
          <p:nvPr/>
        </p:nvGrpSpPr>
        <p:grpSpPr>
          <a:xfrm>
            <a:off x="6972733" y="7321113"/>
            <a:ext cx="985520" cy="985520"/>
            <a:chOff x="0" y="0"/>
            <a:chExt cx="812800" cy="812800"/>
          </a:xfrm>
        </p:grpSpPr>
        <p:sp>
          <p:nvSpPr>
            <p:cNvPr id="254" name="Google Shape;254;p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9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6" name="Google Shape;256;p9"/>
          <p:cNvGrpSpPr/>
          <p:nvPr/>
        </p:nvGrpSpPr>
        <p:grpSpPr>
          <a:xfrm>
            <a:off x="6972733" y="8864490"/>
            <a:ext cx="985520" cy="985520"/>
            <a:chOff x="0" y="0"/>
            <a:chExt cx="812800" cy="812800"/>
          </a:xfrm>
        </p:grpSpPr>
        <p:sp>
          <p:nvSpPr>
            <p:cNvPr id="257" name="Google Shape;257;p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9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9" name="Google Shape;259;p9"/>
          <p:cNvSpPr txBox="1">
            <a:spLocks noGrp="1"/>
          </p:cNvSpPr>
          <p:nvPr>
            <p:ph type="title"/>
          </p:nvPr>
        </p:nvSpPr>
        <p:spPr>
          <a:xfrm>
            <a:off x="541425" y="5762025"/>
            <a:ext cx="5627400" cy="4088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9"/>
          <p:cNvSpPr txBox="1">
            <a:spLocks noGrp="1"/>
          </p:cNvSpPr>
          <p:nvPr>
            <p:ph type="subTitle" idx="1"/>
          </p:nvPr>
        </p:nvSpPr>
        <p:spPr>
          <a:xfrm>
            <a:off x="623450" y="210225"/>
            <a:ext cx="4380600" cy="538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Six Caps"/>
              <a:buNone/>
              <a:defRPr sz="50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261" name="Google Shape;261;p9"/>
          <p:cNvSpPr txBox="1">
            <a:spLocks noGrp="1"/>
          </p:cNvSpPr>
          <p:nvPr>
            <p:ph type="subTitle" idx="3"/>
          </p:nvPr>
        </p:nvSpPr>
        <p:spPr>
          <a:xfrm>
            <a:off x="9406525" y="5933425"/>
            <a:ext cx="83346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1pPr>
            <a:lvl2pPr lvl="1" algn="r">
              <a:spcBef>
                <a:spcPts val="56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2pPr>
            <a:lvl3pPr lvl="2" algn="r">
              <a:spcBef>
                <a:spcPts val="48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3pPr>
            <a:lvl4pPr lvl="3" algn="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4pPr>
            <a:lvl5pPr lvl="4" algn="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5pPr>
            <a:lvl6pPr lvl="5" algn="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6pPr>
            <a:lvl7pPr lvl="6" algn="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7pPr>
            <a:lvl8pPr lvl="7" algn="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8pPr>
            <a:lvl9pPr lvl="8" algn="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9pPr>
          </a:lstStyle>
          <a:p>
            <a:endParaRPr/>
          </a:p>
        </p:txBody>
      </p:sp>
      <p:sp>
        <p:nvSpPr>
          <p:cNvPr id="262" name="Google Shape;262;p9"/>
          <p:cNvSpPr txBox="1">
            <a:spLocks noGrp="1"/>
          </p:cNvSpPr>
          <p:nvPr>
            <p:ph type="subTitle" idx="4"/>
          </p:nvPr>
        </p:nvSpPr>
        <p:spPr>
          <a:xfrm>
            <a:off x="7203363" y="5965038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263" name="Google Shape;263;p9"/>
          <p:cNvSpPr txBox="1">
            <a:spLocks noGrp="1"/>
          </p:cNvSpPr>
          <p:nvPr>
            <p:ph type="subTitle" idx="5"/>
          </p:nvPr>
        </p:nvSpPr>
        <p:spPr>
          <a:xfrm>
            <a:off x="9406525" y="7468500"/>
            <a:ext cx="83346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1pPr>
            <a:lvl2pPr lvl="1" algn="r">
              <a:spcBef>
                <a:spcPts val="56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2pPr>
            <a:lvl3pPr lvl="2" algn="r">
              <a:spcBef>
                <a:spcPts val="48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3pPr>
            <a:lvl4pPr lvl="3" algn="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4pPr>
            <a:lvl5pPr lvl="4" algn="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5pPr>
            <a:lvl6pPr lvl="5" algn="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6pPr>
            <a:lvl7pPr lvl="6" algn="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7pPr>
            <a:lvl8pPr lvl="7" algn="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8pPr>
            <a:lvl9pPr lvl="8" algn="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9pPr>
          </a:lstStyle>
          <a:p>
            <a:endParaRPr/>
          </a:p>
        </p:txBody>
      </p:sp>
      <p:sp>
        <p:nvSpPr>
          <p:cNvPr id="264" name="Google Shape;264;p9"/>
          <p:cNvSpPr txBox="1">
            <a:spLocks noGrp="1"/>
          </p:cNvSpPr>
          <p:nvPr>
            <p:ph type="subTitle" idx="6"/>
          </p:nvPr>
        </p:nvSpPr>
        <p:spPr>
          <a:xfrm>
            <a:off x="7203363" y="7500113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265" name="Google Shape;265;p9"/>
          <p:cNvSpPr txBox="1">
            <a:spLocks noGrp="1"/>
          </p:cNvSpPr>
          <p:nvPr>
            <p:ph type="subTitle" idx="7"/>
          </p:nvPr>
        </p:nvSpPr>
        <p:spPr>
          <a:xfrm>
            <a:off x="9406525" y="9003600"/>
            <a:ext cx="83346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1pPr>
            <a:lvl2pPr lvl="1" algn="r">
              <a:spcBef>
                <a:spcPts val="56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2pPr>
            <a:lvl3pPr lvl="2" algn="r">
              <a:spcBef>
                <a:spcPts val="48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3pPr>
            <a:lvl4pPr lvl="3" algn="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4pPr>
            <a:lvl5pPr lvl="4" algn="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5pPr>
            <a:lvl6pPr lvl="5" algn="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6pPr>
            <a:lvl7pPr lvl="6" algn="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7pPr>
            <a:lvl8pPr lvl="7" algn="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8pPr>
            <a:lvl9pPr lvl="8" algn="r">
              <a:spcBef>
                <a:spcPts val="400"/>
              </a:spcBef>
              <a:spcAft>
                <a:spcPts val="0"/>
              </a:spcAft>
              <a:buClr>
                <a:srgbClr val="462AF0"/>
              </a:buClr>
              <a:buSzPts val="3400"/>
              <a:buNone/>
              <a:defRPr sz="3400">
                <a:solidFill>
                  <a:srgbClr val="462AF0"/>
                </a:solidFill>
              </a:defRPr>
            </a:lvl9pPr>
          </a:lstStyle>
          <a:p>
            <a:endParaRPr/>
          </a:p>
        </p:txBody>
      </p:sp>
      <p:sp>
        <p:nvSpPr>
          <p:cNvPr id="266" name="Google Shape;266;p9"/>
          <p:cNvSpPr txBox="1">
            <a:spLocks noGrp="1"/>
          </p:cNvSpPr>
          <p:nvPr>
            <p:ph type="subTitle" idx="8"/>
          </p:nvPr>
        </p:nvSpPr>
        <p:spPr>
          <a:xfrm>
            <a:off x="7203363" y="9035213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267" name="Google Shape;267;p9"/>
          <p:cNvSpPr txBox="1">
            <a:spLocks noGrp="1"/>
          </p:cNvSpPr>
          <p:nvPr>
            <p:ph type="subTitle" idx="9"/>
          </p:nvPr>
        </p:nvSpPr>
        <p:spPr>
          <a:xfrm>
            <a:off x="15321975" y="182150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268" name="Google Shape;268;p9"/>
          <p:cNvSpPr txBox="1">
            <a:spLocks noGrp="1"/>
          </p:cNvSpPr>
          <p:nvPr>
            <p:ph type="subTitle" idx="13"/>
          </p:nvPr>
        </p:nvSpPr>
        <p:spPr>
          <a:xfrm>
            <a:off x="16298925" y="182150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  <p:sp>
        <p:nvSpPr>
          <p:cNvPr id="269" name="Google Shape;269;p9"/>
          <p:cNvSpPr txBox="1">
            <a:spLocks noGrp="1"/>
          </p:cNvSpPr>
          <p:nvPr>
            <p:ph type="subTitle" idx="14"/>
          </p:nvPr>
        </p:nvSpPr>
        <p:spPr>
          <a:xfrm>
            <a:off x="17275875" y="182150"/>
            <a:ext cx="525000" cy="65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Six Caps"/>
              <a:buNone/>
              <a:defRPr sz="3500">
                <a:solidFill>
                  <a:schemeClr val="lt1"/>
                </a:solidFill>
                <a:latin typeface="Six Caps"/>
                <a:ea typeface="Six Caps"/>
                <a:cs typeface="Six Caps"/>
                <a:sym typeface="Six Cap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0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t="-8109" b="-810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2" name="Google Shape;272;p10"/>
          <p:cNvGrpSpPr/>
          <p:nvPr/>
        </p:nvGrpSpPr>
        <p:grpSpPr>
          <a:xfrm>
            <a:off x="-3787027" y="-2461496"/>
            <a:ext cx="23112068" cy="14039925"/>
            <a:chOff x="-33" y="-272821"/>
            <a:chExt cx="30816091" cy="18719900"/>
          </a:xfrm>
        </p:grpSpPr>
        <p:grpSp>
          <p:nvGrpSpPr>
            <p:cNvPr id="273" name="Google Shape;273;p10"/>
            <p:cNvGrpSpPr/>
            <p:nvPr/>
          </p:nvGrpSpPr>
          <p:grpSpPr>
            <a:xfrm>
              <a:off x="17042413" y="2719851"/>
              <a:ext cx="13773645" cy="5783587"/>
              <a:chOff x="0" y="-57150"/>
              <a:chExt cx="2720720" cy="1142437"/>
            </a:xfrm>
          </p:grpSpPr>
          <p:sp>
            <p:nvSpPr>
              <p:cNvPr id="274" name="Google Shape;274;p10"/>
              <p:cNvSpPr/>
              <p:nvPr/>
            </p:nvSpPr>
            <p:spPr>
              <a:xfrm>
                <a:off x="0" y="0"/>
                <a:ext cx="2720720" cy="1085287"/>
              </a:xfrm>
              <a:custGeom>
                <a:avLst/>
                <a:gdLst/>
                <a:ahLst/>
                <a:cxnLst/>
                <a:rect l="l" t="t" r="r" b="b"/>
                <a:pathLst>
                  <a:path w="2720720" h="1085287" extrusionOk="0">
                    <a:moveTo>
                      <a:pt x="2517520" y="0"/>
                    </a:moveTo>
                    <a:lnTo>
                      <a:pt x="0" y="0"/>
                    </a:lnTo>
                    <a:lnTo>
                      <a:pt x="203200" y="1085287"/>
                    </a:lnTo>
                    <a:lnTo>
                      <a:pt x="2720720" y="1085287"/>
                    </a:lnTo>
                    <a:lnTo>
                      <a:pt x="2517520" y="0"/>
                    </a:lnTo>
                    <a:close/>
                  </a:path>
                </a:pathLst>
              </a:custGeom>
              <a:solidFill>
                <a:srgbClr val="462AF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" name="Google Shape;275;p10"/>
              <p:cNvSpPr txBox="1"/>
              <p:nvPr/>
            </p:nvSpPr>
            <p:spPr>
              <a:xfrm>
                <a:off x="101600" y="-57150"/>
                <a:ext cx="2517600" cy="1142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6" name="Google Shape;276;p10"/>
            <p:cNvGrpSpPr/>
            <p:nvPr/>
          </p:nvGrpSpPr>
          <p:grpSpPr>
            <a:xfrm rot="583949">
              <a:off x="19120810" y="12038532"/>
              <a:ext cx="7989838" cy="5774768"/>
              <a:chOff x="0" y="-57150"/>
              <a:chExt cx="1578252" cy="1140704"/>
            </a:xfrm>
          </p:grpSpPr>
          <p:sp>
            <p:nvSpPr>
              <p:cNvPr id="277" name="Google Shape;277;p10"/>
              <p:cNvSpPr/>
              <p:nvPr/>
            </p:nvSpPr>
            <p:spPr>
              <a:xfrm>
                <a:off x="0" y="0"/>
                <a:ext cx="1578252" cy="1083554"/>
              </a:xfrm>
              <a:custGeom>
                <a:avLst/>
                <a:gdLst/>
                <a:ahLst/>
                <a:cxnLst/>
                <a:rect l="l" t="t" r="r" b="b"/>
                <a:pathLst>
                  <a:path w="1578252" h="1083554" extrusionOk="0">
                    <a:moveTo>
                      <a:pt x="203200" y="0"/>
                    </a:moveTo>
                    <a:lnTo>
                      <a:pt x="1375052" y="0"/>
                    </a:lnTo>
                    <a:lnTo>
                      <a:pt x="1578252" y="1083554"/>
                    </a:lnTo>
                    <a:lnTo>
                      <a:pt x="0" y="1083554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462AF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" name="Google Shape;278;p10"/>
              <p:cNvSpPr txBox="1"/>
              <p:nvPr/>
            </p:nvSpPr>
            <p:spPr>
              <a:xfrm>
                <a:off x="127000" y="-57150"/>
                <a:ext cx="1324200" cy="1140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9" name="Google Shape;279;p10"/>
            <p:cNvGrpSpPr/>
            <p:nvPr/>
          </p:nvGrpSpPr>
          <p:grpSpPr>
            <a:xfrm rot="1166549">
              <a:off x="934754" y="3390518"/>
              <a:ext cx="23668118" cy="9671392"/>
              <a:chOff x="0" y="-57150"/>
              <a:chExt cx="4675200" cy="1910405"/>
            </a:xfrm>
          </p:grpSpPr>
          <p:sp>
            <p:nvSpPr>
              <p:cNvPr id="280" name="Google Shape;280;p10"/>
              <p:cNvSpPr/>
              <p:nvPr/>
            </p:nvSpPr>
            <p:spPr>
              <a:xfrm>
                <a:off x="0" y="0"/>
                <a:ext cx="4675177" cy="1853255"/>
              </a:xfrm>
              <a:custGeom>
                <a:avLst/>
                <a:gdLst/>
                <a:ahLst/>
                <a:cxnLst/>
                <a:rect l="l" t="t" r="r" b="b"/>
                <a:pathLst>
                  <a:path w="4675177" h="1853255" extrusionOk="0">
                    <a:moveTo>
                      <a:pt x="0" y="0"/>
                    </a:moveTo>
                    <a:lnTo>
                      <a:pt x="4675177" y="0"/>
                    </a:lnTo>
                    <a:lnTo>
                      <a:pt x="4675177" y="1853255"/>
                    </a:lnTo>
                    <a:lnTo>
                      <a:pt x="0" y="1853255"/>
                    </a:lnTo>
                    <a:close/>
                  </a:path>
                </a:pathLst>
              </a:custGeom>
              <a:solidFill>
                <a:srgbClr val="462AF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" name="Google Shape;281;p10"/>
              <p:cNvSpPr txBox="1"/>
              <p:nvPr/>
            </p:nvSpPr>
            <p:spPr>
              <a:xfrm>
                <a:off x="0" y="-57150"/>
                <a:ext cx="4675200" cy="1910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2" name="Google Shape;282;p10"/>
            <p:cNvGrpSpPr/>
            <p:nvPr/>
          </p:nvGrpSpPr>
          <p:grpSpPr>
            <a:xfrm rot="3737199">
              <a:off x="6707124" y="8987082"/>
              <a:ext cx="6177860" cy="5405628"/>
              <a:chOff x="0" y="0"/>
              <a:chExt cx="812800" cy="711200"/>
            </a:xfrm>
          </p:grpSpPr>
          <p:sp>
            <p:nvSpPr>
              <p:cNvPr id="283" name="Google Shape;283;p10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462AF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" name="Google Shape;284;p10"/>
              <p:cNvSpPr txBox="1"/>
              <p:nvPr/>
            </p:nvSpPr>
            <p:spPr>
              <a:xfrm>
                <a:off x="127000" y="273050"/>
                <a:ext cx="558900" cy="387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85" name="Google Shape;285;p10"/>
          <p:cNvGrpSpPr/>
          <p:nvPr/>
        </p:nvGrpSpPr>
        <p:grpSpPr>
          <a:xfrm rot="1219898">
            <a:off x="4493641" y="3826424"/>
            <a:ext cx="1360501" cy="2632672"/>
            <a:chOff x="60882" y="60882"/>
            <a:chExt cx="1813932" cy="3510094"/>
          </a:xfrm>
        </p:grpSpPr>
        <p:cxnSp>
          <p:nvCxnSpPr>
            <p:cNvPr id="286" name="Google Shape;286;p10"/>
            <p:cNvCxnSpPr/>
            <p:nvPr/>
          </p:nvCxnSpPr>
          <p:spPr>
            <a:xfrm>
              <a:off x="78714" y="60882"/>
              <a:ext cx="1796100" cy="1796100"/>
            </a:xfrm>
            <a:prstGeom prst="straightConnector1">
              <a:avLst/>
            </a:prstGeom>
            <a:noFill/>
            <a:ln w="172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87" name="Google Shape;287;p10"/>
            <p:cNvCxnSpPr/>
            <p:nvPr/>
          </p:nvCxnSpPr>
          <p:spPr>
            <a:xfrm rot="10800000" flipH="1">
              <a:off x="60882" y="1774876"/>
              <a:ext cx="1796100" cy="1796100"/>
            </a:xfrm>
            <a:prstGeom prst="straightConnector1">
              <a:avLst/>
            </a:prstGeom>
            <a:noFill/>
            <a:ln w="172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88" name="Google Shape;288;p10"/>
          <p:cNvGrpSpPr/>
          <p:nvPr/>
        </p:nvGrpSpPr>
        <p:grpSpPr>
          <a:xfrm rot="1219898">
            <a:off x="2997961" y="3344525"/>
            <a:ext cx="1360501" cy="2632672"/>
            <a:chOff x="60882" y="60882"/>
            <a:chExt cx="1813932" cy="3510094"/>
          </a:xfrm>
        </p:grpSpPr>
        <p:cxnSp>
          <p:nvCxnSpPr>
            <p:cNvPr id="289" name="Google Shape;289;p10"/>
            <p:cNvCxnSpPr/>
            <p:nvPr/>
          </p:nvCxnSpPr>
          <p:spPr>
            <a:xfrm>
              <a:off x="78714" y="60882"/>
              <a:ext cx="1796100" cy="1796100"/>
            </a:xfrm>
            <a:prstGeom prst="straightConnector1">
              <a:avLst/>
            </a:prstGeom>
            <a:noFill/>
            <a:ln w="172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0" name="Google Shape;290;p10"/>
            <p:cNvCxnSpPr/>
            <p:nvPr/>
          </p:nvCxnSpPr>
          <p:spPr>
            <a:xfrm rot="10800000" flipH="1">
              <a:off x="60882" y="1774876"/>
              <a:ext cx="1796100" cy="1796100"/>
            </a:xfrm>
            <a:prstGeom prst="straightConnector1">
              <a:avLst/>
            </a:prstGeom>
            <a:noFill/>
            <a:ln w="172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91" name="Google Shape;291;p10"/>
          <p:cNvGrpSpPr/>
          <p:nvPr/>
        </p:nvGrpSpPr>
        <p:grpSpPr>
          <a:xfrm rot="1219898">
            <a:off x="1502282" y="2862627"/>
            <a:ext cx="1360501" cy="2632672"/>
            <a:chOff x="60882" y="60882"/>
            <a:chExt cx="1813932" cy="3510094"/>
          </a:xfrm>
        </p:grpSpPr>
        <p:cxnSp>
          <p:nvCxnSpPr>
            <p:cNvPr id="292" name="Google Shape;292;p10"/>
            <p:cNvCxnSpPr/>
            <p:nvPr/>
          </p:nvCxnSpPr>
          <p:spPr>
            <a:xfrm>
              <a:off x="78714" y="60882"/>
              <a:ext cx="1796100" cy="1796100"/>
            </a:xfrm>
            <a:prstGeom prst="straightConnector1">
              <a:avLst/>
            </a:prstGeom>
            <a:noFill/>
            <a:ln w="172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3" name="Google Shape;293;p10"/>
            <p:cNvCxnSpPr/>
            <p:nvPr/>
          </p:nvCxnSpPr>
          <p:spPr>
            <a:xfrm rot="10800000" flipH="1">
              <a:off x="60882" y="1774876"/>
              <a:ext cx="1796100" cy="1796100"/>
            </a:xfrm>
            <a:prstGeom prst="straightConnector1">
              <a:avLst/>
            </a:prstGeom>
            <a:noFill/>
            <a:ln w="172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94" name="Google Shape;294;p10"/>
          <p:cNvSpPr txBox="1"/>
          <p:nvPr/>
        </p:nvSpPr>
        <p:spPr>
          <a:xfrm rot="-5400000">
            <a:off x="13846910" y="8581774"/>
            <a:ext cx="32364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44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2010 - 2015 - 2020</a:t>
            </a:r>
            <a:endParaRPr/>
          </a:p>
        </p:txBody>
      </p:sp>
      <p:sp>
        <p:nvSpPr>
          <p:cNvPr id="295" name="Google Shape;295;p10"/>
          <p:cNvSpPr txBox="1"/>
          <p:nvPr/>
        </p:nvSpPr>
        <p:spPr>
          <a:xfrm rot="596972">
            <a:off x="15272468" y="6940570"/>
            <a:ext cx="3236475" cy="483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44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2010 - 2015 - 2020</a:t>
            </a:r>
            <a:endParaRPr/>
          </a:p>
        </p:txBody>
      </p:sp>
      <p:sp>
        <p:nvSpPr>
          <p:cNvPr id="296" name="Google Shape;296;p10"/>
          <p:cNvSpPr txBox="1"/>
          <p:nvPr/>
        </p:nvSpPr>
        <p:spPr>
          <a:xfrm>
            <a:off x="16088695" y="4158642"/>
            <a:ext cx="32364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44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PRESENTATION</a:t>
            </a:r>
            <a:endParaRPr/>
          </a:p>
        </p:txBody>
      </p:sp>
      <p:sp>
        <p:nvSpPr>
          <p:cNvPr id="297" name="Google Shape;297;p10"/>
          <p:cNvSpPr txBox="1">
            <a:spLocks noGrp="1"/>
          </p:cNvSpPr>
          <p:nvPr>
            <p:ph type="subTitle" idx="1"/>
          </p:nvPr>
        </p:nvSpPr>
        <p:spPr>
          <a:xfrm rot="1185847">
            <a:off x="4011155" y="8433434"/>
            <a:ext cx="6625490" cy="75488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3200"/>
              <a:buNone/>
              <a:defRPr sz="3200">
                <a:solidFill>
                  <a:srgbClr val="462AF0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21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21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10"/>
          <p:cNvSpPr txBox="1">
            <a:spLocks noGrp="1"/>
          </p:cNvSpPr>
          <p:nvPr>
            <p:ph type="subTitle" idx="2"/>
          </p:nvPr>
        </p:nvSpPr>
        <p:spPr>
          <a:xfrm rot="1185847">
            <a:off x="-5470695" y="5058384"/>
            <a:ext cx="6625490" cy="75488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640"/>
              </a:spcBef>
              <a:spcAft>
                <a:spcPts val="0"/>
              </a:spcAft>
              <a:buClr>
                <a:srgbClr val="462AF0"/>
              </a:buClr>
              <a:buSzPts val="3200"/>
              <a:buNone/>
              <a:defRPr sz="3200">
                <a:solidFill>
                  <a:srgbClr val="462AF0"/>
                </a:solidFill>
              </a:defRPr>
            </a:lvl1pPr>
            <a:lvl2pPr lvl="1" algn="r">
              <a:spcBef>
                <a:spcPts val="560"/>
              </a:spcBef>
              <a:spcAft>
                <a:spcPts val="0"/>
              </a:spcAft>
              <a:buSzPts val="2100"/>
              <a:buNone/>
              <a:defRPr/>
            </a:lvl2pPr>
            <a:lvl3pPr lvl="2" algn="r">
              <a:spcBef>
                <a:spcPts val="480"/>
              </a:spcBef>
              <a:spcAft>
                <a:spcPts val="0"/>
              </a:spcAft>
              <a:buSzPts val="2100"/>
              <a:buNone/>
              <a:defRPr/>
            </a:lvl3pPr>
            <a:lvl4pPr lvl="3" algn="r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4pPr>
            <a:lvl5pPr lvl="4" algn="r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5pPr>
            <a:lvl6pPr lvl="5" algn="r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6pPr>
            <a:lvl7pPr lvl="6" algn="r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7pPr>
            <a:lvl8pPr lvl="7" algn="r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8pPr>
            <a:lvl9pPr lvl="8" algn="r">
              <a:spcBef>
                <a:spcPts val="40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10"/>
          <p:cNvSpPr txBox="1">
            <a:spLocks noGrp="1"/>
          </p:cNvSpPr>
          <p:nvPr>
            <p:ph type="title"/>
          </p:nvPr>
        </p:nvSpPr>
        <p:spPr>
          <a:xfrm>
            <a:off x="9368225" y="137825"/>
            <a:ext cx="6720600" cy="1509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10"/>
          <p:cNvSpPr txBox="1">
            <a:spLocks noGrp="1"/>
          </p:cNvSpPr>
          <p:nvPr>
            <p:ph type="title" idx="3"/>
          </p:nvPr>
        </p:nvSpPr>
        <p:spPr>
          <a:xfrm>
            <a:off x="15323850" y="1729275"/>
            <a:ext cx="3412500" cy="1942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0"/>
              <a:buNone/>
              <a:defRPr sz="15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10"/>
          <p:cNvSpPr txBox="1">
            <a:spLocks noGrp="1"/>
          </p:cNvSpPr>
          <p:nvPr>
            <p:ph type="title" idx="4"/>
          </p:nvPr>
        </p:nvSpPr>
        <p:spPr>
          <a:xfrm rot="1232018">
            <a:off x="1493057" y="1059845"/>
            <a:ext cx="12206737" cy="295077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0"/>
              <a:buFont typeface="Barlow"/>
              <a:buNone/>
              <a:defRPr sz="28000" b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10"/>
          <p:cNvSpPr txBox="1">
            <a:spLocks noGrp="1"/>
          </p:cNvSpPr>
          <p:nvPr>
            <p:ph type="title" idx="5"/>
          </p:nvPr>
        </p:nvSpPr>
        <p:spPr>
          <a:xfrm rot="1253388">
            <a:off x="5939222" y="6100931"/>
            <a:ext cx="8722230" cy="294162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0"/>
              <a:buNone/>
              <a:defRPr sz="27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1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6" name="Google Shape;306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Font typeface="Six Caps"/>
              <a:buNone/>
              <a:defRPr sz="11000" i="0" u="none" strike="noStrike" cap="none">
                <a:solidFill>
                  <a:schemeClr val="dk1"/>
                </a:solidFill>
                <a:latin typeface="Six Caps"/>
                <a:ea typeface="Six Caps"/>
                <a:cs typeface="Six Caps"/>
                <a:sym typeface="Six Cap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508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rlow"/>
              <a:buChar char="•"/>
              <a:defRPr sz="350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61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rlow"/>
              <a:buChar char="–"/>
              <a:defRPr sz="210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619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rlow"/>
              <a:buChar char="•"/>
              <a:defRPr sz="210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rlow"/>
              <a:buChar char="–"/>
              <a:defRPr sz="210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rlow"/>
              <a:buChar char="»"/>
              <a:defRPr sz="210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rlow"/>
              <a:buChar char="•"/>
              <a:defRPr sz="210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rlow"/>
              <a:buChar char="•"/>
              <a:defRPr sz="210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rlow"/>
              <a:buChar char="•"/>
              <a:defRPr sz="210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Barlow"/>
              <a:buChar char="•"/>
              <a:defRPr sz="210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orange logo&#10;&#10;Description automatically generated">
            <a:extLst>
              <a:ext uri="{FF2B5EF4-FFF2-40B4-BE49-F238E27FC236}">
                <a16:creationId xmlns:a16="http://schemas.microsoft.com/office/drawing/2014/main" id="{AC50A679-4719-866E-EDD4-4642690B0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464" y="9154005"/>
            <a:ext cx="3776818" cy="587505"/>
          </a:xfrm>
          <a:prstGeom prst="rect">
            <a:avLst/>
          </a:prstGeom>
        </p:spPr>
      </p:pic>
      <p:pic>
        <p:nvPicPr>
          <p:cNvPr id="4" name="Picture 3" descr="A black and yellow logo&#10;&#10;Description automatically generated">
            <a:extLst>
              <a:ext uri="{FF2B5EF4-FFF2-40B4-BE49-F238E27FC236}">
                <a16:creationId xmlns:a16="http://schemas.microsoft.com/office/drawing/2014/main" id="{6502C57C-FDB0-017C-6C7E-0CE028F47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0024" y="9030440"/>
            <a:ext cx="2512736" cy="783078"/>
          </a:xfrm>
          <a:prstGeom prst="rect">
            <a:avLst/>
          </a:prstGeom>
        </p:spPr>
      </p:pic>
      <p:pic>
        <p:nvPicPr>
          <p:cNvPr id="5" name="Picture 4" descr="A purple diamond shaped object with black text&#10;&#10;Description automatically generated">
            <a:extLst>
              <a:ext uri="{FF2B5EF4-FFF2-40B4-BE49-F238E27FC236}">
                <a16:creationId xmlns:a16="http://schemas.microsoft.com/office/drawing/2014/main" id="{0D1F5F47-D502-1A4C-4C79-BBBE5D390C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88986" y="8665103"/>
            <a:ext cx="1264353" cy="1264353"/>
          </a:xfrm>
          <a:prstGeom prst="rect">
            <a:avLst/>
          </a:prstGeom>
        </p:spPr>
      </p:pic>
      <p:pic>
        <p:nvPicPr>
          <p:cNvPr id="6" name="Picture 5" descr="A black and yellow logo&#10;&#10;Description automatically generated">
            <a:extLst>
              <a:ext uri="{FF2B5EF4-FFF2-40B4-BE49-F238E27FC236}">
                <a16:creationId xmlns:a16="http://schemas.microsoft.com/office/drawing/2014/main" id="{61CCF830-98C9-4D92-4B55-3AA9DCCB95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113" y="9027275"/>
            <a:ext cx="3668552" cy="783078"/>
          </a:xfrm>
          <a:prstGeom prst="rect">
            <a:avLst/>
          </a:prstGeom>
        </p:spPr>
      </p:pic>
      <p:pic>
        <p:nvPicPr>
          <p:cNvPr id="7" name="Picture 6" descr="A rainbow with a red needle and a red arrow&#10;&#10;Description automatically generated">
            <a:extLst>
              <a:ext uri="{FF2B5EF4-FFF2-40B4-BE49-F238E27FC236}">
                <a16:creationId xmlns:a16="http://schemas.microsoft.com/office/drawing/2014/main" id="{7F4E505A-333E-E481-56D8-E44E8E26CB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598" y="2384911"/>
            <a:ext cx="5566429" cy="3445888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476A7AB0-51D3-F55B-D462-6DFD2DA529C6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65999"/>
          </a:blip>
          <a:srcRect/>
          <a:stretch>
            <a:fillRect/>
          </a:stretch>
        </p:blipFill>
        <p:spPr>
          <a:xfrm>
            <a:off x="15056624" y="236009"/>
            <a:ext cx="3231376" cy="876511"/>
          </a:xfrm>
          <a:prstGeom prst="rect">
            <a:avLst/>
          </a:prstGeom>
        </p:spPr>
      </p:pic>
      <p:grpSp>
        <p:nvGrpSpPr>
          <p:cNvPr id="8" name="Google Shape;409;p22">
            <a:extLst>
              <a:ext uri="{FF2B5EF4-FFF2-40B4-BE49-F238E27FC236}">
                <a16:creationId xmlns:a16="http://schemas.microsoft.com/office/drawing/2014/main" id="{B636C51F-959A-3F69-E238-F191D927216D}"/>
              </a:ext>
            </a:extLst>
          </p:cNvPr>
          <p:cNvGrpSpPr/>
          <p:nvPr/>
        </p:nvGrpSpPr>
        <p:grpSpPr>
          <a:xfrm>
            <a:off x="7586188" y="2383500"/>
            <a:ext cx="10701812" cy="3445888"/>
            <a:chOff x="0" y="-57150"/>
            <a:chExt cx="4816593" cy="326693"/>
          </a:xfrm>
        </p:grpSpPr>
        <p:sp>
          <p:nvSpPr>
            <p:cNvPr id="10" name="Google Shape;410;p22">
              <a:extLst>
                <a:ext uri="{FF2B5EF4-FFF2-40B4-BE49-F238E27FC236}">
                  <a16:creationId xmlns:a16="http://schemas.microsoft.com/office/drawing/2014/main" id="{8369C1AE-3717-C041-412C-0830583187CE}"/>
                </a:ext>
              </a:extLst>
            </p:cNvPr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11;p22">
              <a:extLst>
                <a:ext uri="{FF2B5EF4-FFF2-40B4-BE49-F238E27FC236}">
                  <a16:creationId xmlns:a16="http://schemas.microsoft.com/office/drawing/2014/main" id="{9CEEAAF3-64E5-88CC-0C37-EEF8FD733ABA}"/>
                </a:ext>
              </a:extLst>
            </p:cNvPr>
            <p:cNvSpPr txBox="1"/>
            <p:nvPr/>
          </p:nvSpPr>
          <p:spPr>
            <a:xfrm>
              <a:off x="0" y="-57150"/>
              <a:ext cx="4816593" cy="326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" name="Google Shape;441;p22">
            <a:extLst>
              <a:ext uri="{FF2B5EF4-FFF2-40B4-BE49-F238E27FC236}">
                <a16:creationId xmlns:a16="http://schemas.microsoft.com/office/drawing/2014/main" id="{253FC5D5-C4D0-5A79-F692-4C3F273AF157}"/>
              </a:ext>
            </a:extLst>
          </p:cNvPr>
          <p:cNvSpPr txBox="1"/>
          <p:nvPr/>
        </p:nvSpPr>
        <p:spPr>
          <a:xfrm>
            <a:off x="7693521" y="3120954"/>
            <a:ext cx="10309225" cy="2708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dirty="0">
                <a:solidFill>
                  <a:schemeClr val="bg1"/>
                </a:solidFill>
                <a:latin typeface="Six Caps"/>
                <a:sym typeface="Six Caps"/>
              </a:rPr>
              <a:t>Development and Retention of Autistic Staff in Hospitality</a:t>
            </a:r>
            <a:endParaRPr sz="88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4530" y="8705203"/>
            <a:ext cx="873783" cy="126419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846637" y="7067240"/>
            <a:ext cx="64700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/>
              <a:t>Numer projektu: </a:t>
            </a:r>
            <a:r>
              <a:rPr lang="en-GB" sz="2000" b="1" dirty="0"/>
              <a:t>2023-1-IT01-KA220-VET-000152721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1689" y="8665103"/>
            <a:ext cx="2572109" cy="139084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5DB743-A38C-BE64-E064-F92B87DAFF08}"/>
              </a:ext>
            </a:extLst>
          </p:cNvPr>
          <p:cNvSpPr/>
          <p:nvPr/>
        </p:nvSpPr>
        <p:spPr>
          <a:xfrm>
            <a:off x="531689" y="218517"/>
            <a:ext cx="144572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Sfinansowane ze środków UE. Wyrażone poglądy i opinie są jedynie opiniami autora lub autorów i niekoniecznie odzwierciedlają poglądy i opinie Unii Europejskiej lub Europejskiej Agencji Wykonawczej ds. Edukacji i Kultury (EACEA). Unia Europejska ani EACEA nie ponoszą za nie odpowiedzialności.</a:t>
            </a:r>
            <a:endParaRPr lang="en-US" dirty="0"/>
          </a:p>
        </p:txBody>
      </p:sp>
      <p:pic>
        <p:nvPicPr>
          <p:cNvPr id="17" name="Imagem 63" descr="https://lh7-us.googleusercontent.com/NpM_3JoYuxMTMGPa6gerAiGeE8BcnQsYePH3WiOUTgdVpntFdM0UEgdcSeHcLVMJSVTbLGZSCDdSzB8cnAYOXgn8-w7C4J8SfO6zdHge5F57OoMFhlXNPcMen9isDXAj6dF5S8RShkXZTsLL9jNQs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198" y="7931678"/>
            <a:ext cx="1247775" cy="42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4007733" y="7267295"/>
            <a:ext cx="11904203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PT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pl-PL" altLang="en-US" sz="1600" b="1" i="0" u="none" strike="noStrike" cap="none" normalizeH="0" baseline="0" dirty="0">
                <a:ln>
                  <a:noFill/>
                </a:ln>
                <a:solidFill>
                  <a:srgbClr val="211D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 praca jest udostępniana na podstawie Creative </a:t>
            </a:r>
            <a:r>
              <a:rPr kumimoji="0" lang="pl-PL" altLang="en-US" sz="1600" b="1" i="0" u="none" strike="noStrike" cap="none" normalizeH="0" baseline="0" dirty="0" err="1">
                <a:ln>
                  <a:noFill/>
                </a:ln>
                <a:solidFill>
                  <a:srgbClr val="211D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Commons</a:t>
            </a:r>
            <a:r>
              <a:rPr kumimoji="0" lang="pl-PL" altLang="en-US" sz="1600" b="1" i="0" u="none" strike="noStrike" cap="none" normalizeH="0" baseline="0" dirty="0">
                <a:ln>
                  <a:noFill/>
                </a:ln>
                <a:solidFill>
                  <a:srgbClr val="211D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pl-PL" altLang="en-US" sz="1600" b="1" i="0" u="none" strike="noStrike" cap="none" normalizeH="0" baseline="0" dirty="0" err="1">
                <a:ln>
                  <a:noFill/>
                </a:ln>
                <a:solidFill>
                  <a:srgbClr val="211D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Attribution-NonCommercial</a:t>
            </a:r>
            <a:r>
              <a:rPr kumimoji="0" lang="pl-PL" altLang="en-US" sz="1600" b="1" i="0" u="none" strike="noStrike" cap="none" normalizeH="0" baseline="0" dirty="0">
                <a:ln>
                  <a:noFill/>
                </a:ln>
                <a:solidFill>
                  <a:srgbClr val="211D1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4.0 International License. Należy również wyraźnie wskazać autorów dokumentu oraz wszystkie obowiązujące fragmenty informacji o prawach autorskich. Wszelkie prawa zastrzeżone. </a:t>
            </a:r>
            <a:endParaRPr kumimoji="0" lang="pt-PT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841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" name="Google Shape;409;p22"/>
          <p:cNvGrpSpPr/>
          <p:nvPr/>
        </p:nvGrpSpPr>
        <p:grpSpPr>
          <a:xfrm>
            <a:off x="0" y="-279337"/>
            <a:ext cx="18288000" cy="1334644"/>
            <a:chOff x="0" y="-57150"/>
            <a:chExt cx="4816593" cy="326693"/>
          </a:xfrm>
        </p:grpSpPr>
        <p:sp>
          <p:nvSpPr>
            <p:cNvPr id="410" name="Google Shape;410;p22"/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22"/>
            <p:cNvSpPr txBox="1"/>
            <p:nvPr/>
          </p:nvSpPr>
          <p:spPr>
            <a:xfrm>
              <a:off x="0" y="-57150"/>
              <a:ext cx="4816593" cy="326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2" name="Google Shape;422;p22"/>
          <p:cNvGrpSpPr/>
          <p:nvPr/>
        </p:nvGrpSpPr>
        <p:grpSpPr>
          <a:xfrm>
            <a:off x="10311434" y="3005081"/>
            <a:ext cx="7636591" cy="1648169"/>
            <a:chOff x="0" y="-57150"/>
            <a:chExt cx="812800" cy="140545"/>
          </a:xfrm>
        </p:grpSpPr>
        <p:sp>
          <p:nvSpPr>
            <p:cNvPr id="423" name="Google Shape;423;p22"/>
            <p:cNvSpPr/>
            <p:nvPr/>
          </p:nvSpPr>
          <p:spPr>
            <a:xfrm>
              <a:off x="0" y="0"/>
              <a:ext cx="812800" cy="83395"/>
            </a:xfrm>
            <a:custGeom>
              <a:avLst/>
              <a:gdLst/>
              <a:ahLst/>
              <a:cxnLst/>
              <a:rect l="l" t="t" r="r" b="b"/>
              <a:pathLst>
                <a:path w="812800" h="83395" extrusionOk="0">
                  <a:moveTo>
                    <a:pt x="41697" y="0"/>
                  </a:moveTo>
                  <a:lnTo>
                    <a:pt x="771103" y="0"/>
                  </a:lnTo>
                  <a:cubicBezTo>
                    <a:pt x="782162" y="0"/>
                    <a:pt x="792767" y="4393"/>
                    <a:pt x="800587" y="12213"/>
                  </a:cubicBezTo>
                  <a:cubicBezTo>
                    <a:pt x="808407" y="20033"/>
                    <a:pt x="812800" y="30638"/>
                    <a:pt x="812800" y="41697"/>
                  </a:cubicBezTo>
                  <a:lnTo>
                    <a:pt x="812800" y="41697"/>
                  </a:lnTo>
                  <a:cubicBezTo>
                    <a:pt x="812800" y="64726"/>
                    <a:pt x="794131" y="83395"/>
                    <a:pt x="771103" y="83395"/>
                  </a:cubicBezTo>
                  <a:lnTo>
                    <a:pt x="41697" y="83395"/>
                  </a:lnTo>
                  <a:cubicBezTo>
                    <a:pt x="30638" y="83395"/>
                    <a:pt x="20033" y="79002"/>
                    <a:pt x="12213" y="71182"/>
                  </a:cubicBezTo>
                  <a:cubicBezTo>
                    <a:pt x="4393" y="63362"/>
                    <a:pt x="0" y="52756"/>
                    <a:pt x="0" y="41697"/>
                  </a:cubicBezTo>
                  <a:lnTo>
                    <a:pt x="0" y="41697"/>
                  </a:lnTo>
                  <a:cubicBezTo>
                    <a:pt x="0" y="30638"/>
                    <a:pt x="4393" y="20033"/>
                    <a:pt x="12213" y="12213"/>
                  </a:cubicBezTo>
                  <a:cubicBezTo>
                    <a:pt x="20033" y="4393"/>
                    <a:pt x="30638" y="0"/>
                    <a:pt x="4169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22"/>
            <p:cNvSpPr txBox="1"/>
            <p:nvPr/>
          </p:nvSpPr>
          <p:spPr>
            <a:xfrm>
              <a:off x="0" y="-57150"/>
              <a:ext cx="812800" cy="1405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5" name="Google Shape;425;p22"/>
          <p:cNvGrpSpPr/>
          <p:nvPr/>
        </p:nvGrpSpPr>
        <p:grpSpPr>
          <a:xfrm>
            <a:off x="10311434" y="4669268"/>
            <a:ext cx="7636592" cy="1648169"/>
            <a:chOff x="0" y="-57150"/>
            <a:chExt cx="812800" cy="140545"/>
          </a:xfrm>
        </p:grpSpPr>
        <p:sp>
          <p:nvSpPr>
            <p:cNvPr id="426" name="Google Shape;426;p22"/>
            <p:cNvSpPr/>
            <p:nvPr/>
          </p:nvSpPr>
          <p:spPr>
            <a:xfrm>
              <a:off x="0" y="0"/>
              <a:ext cx="812800" cy="83395"/>
            </a:xfrm>
            <a:custGeom>
              <a:avLst/>
              <a:gdLst/>
              <a:ahLst/>
              <a:cxnLst/>
              <a:rect l="l" t="t" r="r" b="b"/>
              <a:pathLst>
                <a:path w="812800" h="83395" extrusionOk="0">
                  <a:moveTo>
                    <a:pt x="41697" y="0"/>
                  </a:moveTo>
                  <a:lnTo>
                    <a:pt x="771103" y="0"/>
                  </a:lnTo>
                  <a:cubicBezTo>
                    <a:pt x="782162" y="0"/>
                    <a:pt x="792767" y="4393"/>
                    <a:pt x="800587" y="12213"/>
                  </a:cubicBezTo>
                  <a:cubicBezTo>
                    <a:pt x="808407" y="20033"/>
                    <a:pt x="812800" y="30638"/>
                    <a:pt x="812800" y="41697"/>
                  </a:cubicBezTo>
                  <a:lnTo>
                    <a:pt x="812800" y="41697"/>
                  </a:lnTo>
                  <a:cubicBezTo>
                    <a:pt x="812800" y="64726"/>
                    <a:pt x="794131" y="83395"/>
                    <a:pt x="771103" y="83395"/>
                  </a:cubicBezTo>
                  <a:lnTo>
                    <a:pt x="41697" y="83395"/>
                  </a:lnTo>
                  <a:cubicBezTo>
                    <a:pt x="30638" y="83395"/>
                    <a:pt x="20033" y="79002"/>
                    <a:pt x="12213" y="71182"/>
                  </a:cubicBezTo>
                  <a:cubicBezTo>
                    <a:pt x="4393" y="63362"/>
                    <a:pt x="0" y="52756"/>
                    <a:pt x="0" y="41697"/>
                  </a:cubicBezTo>
                  <a:lnTo>
                    <a:pt x="0" y="41697"/>
                  </a:lnTo>
                  <a:cubicBezTo>
                    <a:pt x="0" y="30638"/>
                    <a:pt x="4393" y="20033"/>
                    <a:pt x="12213" y="12213"/>
                  </a:cubicBezTo>
                  <a:cubicBezTo>
                    <a:pt x="20033" y="4393"/>
                    <a:pt x="30638" y="0"/>
                    <a:pt x="4169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22"/>
            <p:cNvSpPr txBox="1"/>
            <p:nvPr/>
          </p:nvSpPr>
          <p:spPr>
            <a:xfrm>
              <a:off x="0" y="-57150"/>
              <a:ext cx="812800" cy="1405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8" name="Google Shape;428;p22"/>
          <p:cNvGrpSpPr/>
          <p:nvPr/>
        </p:nvGrpSpPr>
        <p:grpSpPr>
          <a:xfrm>
            <a:off x="10219043" y="5856485"/>
            <a:ext cx="7728368" cy="2376075"/>
            <a:chOff x="0" y="-57150"/>
            <a:chExt cx="812800" cy="140545"/>
          </a:xfrm>
        </p:grpSpPr>
        <p:sp>
          <p:nvSpPr>
            <p:cNvPr id="429" name="Google Shape;429;p22"/>
            <p:cNvSpPr/>
            <p:nvPr/>
          </p:nvSpPr>
          <p:spPr>
            <a:xfrm>
              <a:off x="0" y="0"/>
              <a:ext cx="812800" cy="83395"/>
            </a:xfrm>
            <a:custGeom>
              <a:avLst/>
              <a:gdLst/>
              <a:ahLst/>
              <a:cxnLst/>
              <a:rect l="l" t="t" r="r" b="b"/>
              <a:pathLst>
                <a:path w="812800" h="83395" extrusionOk="0">
                  <a:moveTo>
                    <a:pt x="41697" y="0"/>
                  </a:moveTo>
                  <a:lnTo>
                    <a:pt x="771103" y="0"/>
                  </a:lnTo>
                  <a:cubicBezTo>
                    <a:pt x="782162" y="0"/>
                    <a:pt x="792767" y="4393"/>
                    <a:pt x="800587" y="12213"/>
                  </a:cubicBezTo>
                  <a:cubicBezTo>
                    <a:pt x="808407" y="20033"/>
                    <a:pt x="812800" y="30638"/>
                    <a:pt x="812800" y="41697"/>
                  </a:cubicBezTo>
                  <a:lnTo>
                    <a:pt x="812800" y="41697"/>
                  </a:lnTo>
                  <a:cubicBezTo>
                    <a:pt x="812800" y="64726"/>
                    <a:pt x="794131" y="83395"/>
                    <a:pt x="771103" y="83395"/>
                  </a:cubicBezTo>
                  <a:lnTo>
                    <a:pt x="41697" y="83395"/>
                  </a:lnTo>
                  <a:cubicBezTo>
                    <a:pt x="30638" y="83395"/>
                    <a:pt x="20033" y="79002"/>
                    <a:pt x="12213" y="71182"/>
                  </a:cubicBezTo>
                  <a:cubicBezTo>
                    <a:pt x="4393" y="63362"/>
                    <a:pt x="0" y="52756"/>
                    <a:pt x="0" y="41697"/>
                  </a:cubicBezTo>
                  <a:lnTo>
                    <a:pt x="0" y="41697"/>
                  </a:lnTo>
                  <a:cubicBezTo>
                    <a:pt x="0" y="30638"/>
                    <a:pt x="4393" y="20033"/>
                    <a:pt x="12213" y="12213"/>
                  </a:cubicBezTo>
                  <a:cubicBezTo>
                    <a:pt x="20033" y="4393"/>
                    <a:pt x="30638" y="0"/>
                    <a:pt x="4169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 cmpd="sng">
              <a:solidFill>
                <a:srgbClr val="462A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22"/>
            <p:cNvSpPr txBox="1"/>
            <p:nvPr/>
          </p:nvSpPr>
          <p:spPr>
            <a:xfrm>
              <a:off x="0" y="-57150"/>
              <a:ext cx="812800" cy="1405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1" name="Google Shape;431;p22"/>
          <p:cNvGrpSpPr/>
          <p:nvPr/>
        </p:nvGrpSpPr>
        <p:grpSpPr>
          <a:xfrm>
            <a:off x="8640393" y="3689752"/>
            <a:ext cx="985498" cy="985498"/>
            <a:chOff x="0" y="0"/>
            <a:chExt cx="812800" cy="812800"/>
          </a:xfrm>
        </p:grpSpPr>
        <p:sp>
          <p:nvSpPr>
            <p:cNvPr id="432" name="Google Shape;432;p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2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4" name="Google Shape;434;p22"/>
          <p:cNvGrpSpPr/>
          <p:nvPr/>
        </p:nvGrpSpPr>
        <p:grpSpPr>
          <a:xfrm>
            <a:off x="8640393" y="5233129"/>
            <a:ext cx="985498" cy="985498"/>
            <a:chOff x="0" y="0"/>
            <a:chExt cx="812800" cy="812800"/>
          </a:xfrm>
        </p:grpSpPr>
        <p:sp>
          <p:nvSpPr>
            <p:cNvPr id="435" name="Google Shape;435;p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2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7" name="Google Shape;437;p22"/>
          <p:cNvGrpSpPr/>
          <p:nvPr/>
        </p:nvGrpSpPr>
        <p:grpSpPr>
          <a:xfrm>
            <a:off x="8640393" y="6776506"/>
            <a:ext cx="985498" cy="985498"/>
            <a:chOff x="0" y="0"/>
            <a:chExt cx="812800" cy="812800"/>
          </a:xfrm>
        </p:grpSpPr>
        <p:sp>
          <p:nvSpPr>
            <p:cNvPr id="438" name="Google Shape;438;p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2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0" name="Google Shape;440;p22"/>
          <p:cNvSpPr txBox="1"/>
          <p:nvPr/>
        </p:nvSpPr>
        <p:spPr>
          <a:xfrm>
            <a:off x="10412932" y="3946828"/>
            <a:ext cx="8428203" cy="960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5"/>
              </a:lnSpc>
            </a:pPr>
            <a:r>
              <a:rPr lang="pl-PL" sz="2400" dirty="0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Rezultat projektu </a:t>
            </a:r>
            <a:r>
              <a:rPr lang="en-GB" sz="2400" dirty="0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1: </a:t>
            </a:r>
            <a:r>
              <a:rPr lang="pl-PL" sz="2400" dirty="0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Platforma </a:t>
            </a:r>
            <a:r>
              <a:rPr lang="en-GB" sz="2400" dirty="0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PERFORM HR</a:t>
            </a:r>
          </a:p>
          <a:p>
            <a:pPr marL="0" marR="0" lvl="0" indent="0" algn="r" rtl="0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800" dirty="0">
              <a:solidFill>
                <a:schemeClr val="bg2"/>
              </a:solidFill>
              <a:latin typeface="Barlow" pitchFamily="2" charset="77"/>
            </a:endParaRPr>
          </a:p>
        </p:txBody>
      </p:sp>
      <p:sp>
        <p:nvSpPr>
          <p:cNvPr id="441" name="Google Shape;441;p22"/>
          <p:cNvSpPr txBox="1"/>
          <p:nvPr/>
        </p:nvSpPr>
        <p:spPr>
          <a:xfrm>
            <a:off x="11694262" y="1394853"/>
            <a:ext cx="6593738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12000" u="none" strike="noStrike" dirty="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rPr>
              <a:t>RE</a:t>
            </a:r>
            <a:r>
              <a:rPr lang="pl-PL" sz="12000" u="none" strike="noStrike" dirty="0">
                <a:solidFill>
                  <a:srgbClr val="462AF0"/>
                </a:solidFill>
                <a:latin typeface="Six Caps"/>
                <a:ea typeface="Six Caps"/>
                <a:cs typeface="Six Caps"/>
                <a:sym typeface="Six Caps"/>
              </a:rPr>
              <a:t>ZULTATY </a:t>
            </a:r>
            <a:r>
              <a:rPr lang="en-US" sz="12000" dirty="0">
                <a:latin typeface="Six Caps"/>
                <a:ea typeface="Six Caps"/>
                <a:cs typeface="Six Caps"/>
                <a:sym typeface="Six Caps"/>
              </a:rPr>
              <a:t>PROJE</a:t>
            </a:r>
            <a:r>
              <a:rPr lang="pl-PL" sz="12000" dirty="0">
                <a:latin typeface="Six Caps"/>
                <a:ea typeface="Six Caps"/>
                <a:cs typeface="Six Caps"/>
                <a:sym typeface="Six Caps"/>
              </a:rPr>
              <a:t>KTU</a:t>
            </a:r>
            <a:endParaRPr sz="12000" dirty="0"/>
          </a:p>
        </p:txBody>
      </p:sp>
      <p:sp>
        <p:nvSpPr>
          <p:cNvPr id="446" name="Google Shape;446;p22"/>
          <p:cNvSpPr txBox="1"/>
          <p:nvPr/>
        </p:nvSpPr>
        <p:spPr>
          <a:xfrm>
            <a:off x="10717102" y="5404868"/>
            <a:ext cx="11074400" cy="1403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5"/>
              </a:lnSpc>
            </a:pPr>
            <a:r>
              <a:rPr lang="pl-PL" sz="2400" dirty="0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Rezultat projektu </a:t>
            </a:r>
            <a:r>
              <a:rPr lang="en-GB" sz="2400" dirty="0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2: </a:t>
            </a:r>
            <a:r>
              <a:rPr lang="en-GB" sz="2400" dirty="0" err="1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Zestaw</a:t>
            </a:r>
            <a:r>
              <a:rPr lang="en-GB" sz="2400" dirty="0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narzędzi</a:t>
            </a:r>
            <a:r>
              <a:rPr lang="en-GB" sz="2400" dirty="0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 </a:t>
            </a:r>
            <a:r>
              <a:rPr lang="en-GB" sz="2400" dirty="0" err="1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cyfrowych</a:t>
            </a:r>
            <a:endParaRPr lang="en-GB" sz="2400" dirty="0">
              <a:solidFill>
                <a:schemeClr val="bg2"/>
              </a:solidFill>
              <a:latin typeface="Barlow" pitchFamily="2" charset="77"/>
              <a:ea typeface="Calibri"/>
              <a:cs typeface="Calibri"/>
              <a:sym typeface="Calibri"/>
            </a:endParaRPr>
          </a:p>
          <a:p>
            <a:pPr>
              <a:lnSpc>
                <a:spcPct val="120005"/>
              </a:lnSpc>
            </a:pPr>
            <a:r>
              <a:rPr lang="en-GB" sz="2400" dirty="0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PERFORM</a:t>
            </a:r>
          </a:p>
          <a:p>
            <a:pPr marL="0" marR="0" lvl="0" indent="0" rtl="0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bg2"/>
              </a:solidFill>
              <a:latin typeface="Barlow" pitchFamily="2" charset="77"/>
            </a:endParaRPr>
          </a:p>
        </p:txBody>
      </p:sp>
      <p:sp>
        <p:nvSpPr>
          <p:cNvPr id="447" name="Google Shape;447;p22"/>
          <p:cNvSpPr txBox="1"/>
          <p:nvPr/>
        </p:nvSpPr>
        <p:spPr>
          <a:xfrm>
            <a:off x="10613922" y="6871583"/>
            <a:ext cx="8428203" cy="1329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5"/>
              </a:lnSpc>
            </a:pPr>
            <a:r>
              <a:rPr lang="pl-PL" sz="2400" dirty="0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Rezultat projektu 3: Kurs kształcenia i szkolenia</a:t>
            </a:r>
          </a:p>
          <a:p>
            <a:pPr>
              <a:lnSpc>
                <a:spcPct val="120005"/>
              </a:lnSpc>
            </a:pPr>
            <a:r>
              <a:rPr lang="pl-PL" sz="2400" dirty="0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zawodowego dla menedżerów hotelarstwa i ekspertów</a:t>
            </a:r>
          </a:p>
          <a:p>
            <a:pPr>
              <a:lnSpc>
                <a:spcPct val="120005"/>
              </a:lnSpc>
            </a:pPr>
            <a:r>
              <a:rPr lang="pl-PL" sz="2400" dirty="0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ds. zasobów ludzkich</a:t>
            </a:r>
            <a:endParaRPr sz="2400" dirty="0">
              <a:solidFill>
                <a:schemeClr val="bg2"/>
              </a:solidFill>
              <a:latin typeface="Barlow" pitchFamily="2" charset="77"/>
            </a:endParaRPr>
          </a:p>
        </p:txBody>
      </p:sp>
      <p:sp>
        <p:nvSpPr>
          <p:cNvPr id="448" name="Google Shape;448;p22"/>
          <p:cNvSpPr txBox="1"/>
          <p:nvPr/>
        </p:nvSpPr>
        <p:spPr>
          <a:xfrm>
            <a:off x="8915242" y="3886929"/>
            <a:ext cx="405668" cy="700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FFFF"/>
                </a:solidFill>
                <a:latin typeface="Six Caps"/>
                <a:ea typeface="Six Caps"/>
                <a:cs typeface="Six Caps"/>
                <a:sym typeface="Six Caps"/>
              </a:rPr>
              <a:t>1</a:t>
            </a:r>
            <a:endParaRPr/>
          </a:p>
        </p:txBody>
      </p:sp>
      <p:sp>
        <p:nvSpPr>
          <p:cNvPr id="449" name="Google Shape;449;p22"/>
          <p:cNvSpPr txBox="1"/>
          <p:nvPr/>
        </p:nvSpPr>
        <p:spPr>
          <a:xfrm>
            <a:off x="8915242" y="5429016"/>
            <a:ext cx="405668" cy="700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FFFF"/>
                </a:solidFill>
                <a:latin typeface="Six Caps"/>
                <a:ea typeface="Six Caps"/>
                <a:cs typeface="Six Caps"/>
                <a:sym typeface="Six Caps"/>
              </a:rPr>
              <a:t>2</a:t>
            </a:r>
            <a:endParaRPr/>
          </a:p>
        </p:txBody>
      </p:sp>
      <p:sp>
        <p:nvSpPr>
          <p:cNvPr id="450" name="Google Shape;450;p22"/>
          <p:cNvSpPr txBox="1"/>
          <p:nvPr/>
        </p:nvSpPr>
        <p:spPr>
          <a:xfrm>
            <a:off x="8915242" y="6971102"/>
            <a:ext cx="405668" cy="700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FFFF"/>
                </a:solidFill>
                <a:latin typeface="Six Caps"/>
                <a:ea typeface="Six Caps"/>
                <a:cs typeface="Six Caps"/>
                <a:sym typeface="Six Caps"/>
              </a:rPr>
              <a:t>3</a:t>
            </a:r>
            <a:endParaRPr/>
          </a:p>
        </p:txBody>
      </p:sp>
      <p:pic>
        <p:nvPicPr>
          <p:cNvPr id="3" name="Picture 2" descr="A rainbow with a red needle and a red arrow&#10;&#10;Description automatically generated">
            <a:extLst>
              <a:ext uri="{FF2B5EF4-FFF2-40B4-BE49-F238E27FC236}">
                <a16:creationId xmlns:a16="http://schemas.microsoft.com/office/drawing/2014/main" id="{9B9AEE52-17DB-B952-45DB-A053B8449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7" y="8922821"/>
            <a:ext cx="1803152" cy="1116238"/>
          </a:xfrm>
          <a:prstGeom prst="rect">
            <a:avLst/>
          </a:prstGeom>
        </p:spPr>
      </p:pic>
      <p:sp>
        <p:nvSpPr>
          <p:cNvPr id="4" name="Google Shape;441;p22">
            <a:extLst>
              <a:ext uri="{FF2B5EF4-FFF2-40B4-BE49-F238E27FC236}">
                <a16:creationId xmlns:a16="http://schemas.microsoft.com/office/drawing/2014/main" id="{B6356569-B78B-D524-84C5-44E4A54FA64A}"/>
              </a:ext>
            </a:extLst>
          </p:cNvPr>
          <p:cNvSpPr txBox="1"/>
          <p:nvPr/>
        </p:nvSpPr>
        <p:spPr>
          <a:xfrm>
            <a:off x="359922" y="1359146"/>
            <a:ext cx="5685278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0" u="none" strike="noStrike" dirty="0">
                <a:solidFill>
                  <a:srgbClr val="000000"/>
                </a:solidFill>
                <a:latin typeface="Six Caps"/>
                <a:ea typeface="Six Caps"/>
                <a:cs typeface="Six Caps"/>
                <a:sym typeface="Six Caps"/>
              </a:rPr>
              <a:t>O PROJEKCIE</a:t>
            </a:r>
            <a:r>
              <a:rPr lang="en-US" sz="12000" u="none" strike="noStrike" dirty="0">
                <a:solidFill>
                  <a:srgbClr val="000000"/>
                </a:solidFill>
                <a:latin typeface="Six Caps"/>
                <a:ea typeface="Six Caps"/>
                <a:cs typeface="Six Caps"/>
                <a:sym typeface="Six Caps"/>
              </a:rPr>
              <a:t>:</a:t>
            </a:r>
            <a:endParaRPr sz="12000" dirty="0"/>
          </a:p>
        </p:txBody>
      </p:sp>
      <p:sp>
        <p:nvSpPr>
          <p:cNvPr id="5" name="Google Shape;440;p22">
            <a:extLst>
              <a:ext uri="{FF2B5EF4-FFF2-40B4-BE49-F238E27FC236}">
                <a16:creationId xmlns:a16="http://schemas.microsoft.com/office/drawing/2014/main" id="{5FDCF533-851B-3FF9-5DB0-10EA24703C1F}"/>
              </a:ext>
            </a:extLst>
          </p:cNvPr>
          <p:cNvSpPr txBox="1"/>
          <p:nvPr/>
        </p:nvSpPr>
        <p:spPr>
          <a:xfrm>
            <a:off x="359921" y="3394286"/>
            <a:ext cx="7493431" cy="5318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20005"/>
              </a:lnSpc>
            </a:pPr>
            <a:r>
              <a:rPr lang="pl-PL" sz="3200" dirty="0">
                <a:solidFill>
                  <a:schemeClr val="bg2"/>
                </a:solidFill>
                <a:latin typeface="Barlow" pitchFamily="2" charset="77"/>
                <a:cs typeface="Calibri"/>
                <a:sym typeface="Calibri"/>
              </a:rPr>
              <a:t>Projekt „PERFORM” ma na celu kształcenie menedżerów branży hotelarskiej oraz specjalistów ds. zasobów ludzkich </a:t>
            </a:r>
            <a:br>
              <a:rPr lang="pl-PL" sz="3200" dirty="0">
                <a:solidFill>
                  <a:schemeClr val="bg2"/>
                </a:solidFill>
                <a:latin typeface="Barlow" pitchFamily="2" charset="77"/>
                <a:cs typeface="Calibri"/>
                <a:sym typeface="Calibri"/>
              </a:rPr>
            </a:br>
            <a:r>
              <a:rPr lang="pl-PL" sz="3200" dirty="0">
                <a:solidFill>
                  <a:schemeClr val="bg2"/>
                </a:solidFill>
                <a:latin typeface="Barlow" pitchFamily="2" charset="77"/>
                <a:cs typeface="Calibri"/>
                <a:sym typeface="Calibri"/>
              </a:rPr>
              <a:t>w zakresie rozwijania i wspierania pracowników autystycznych w sektorze hotelarskim Unii Europejskiej. Projekt obejmuje również innowacyjną platformę HR służącą do oceny wyników oraz monitorowania postępów pracowników.</a:t>
            </a:r>
            <a:endParaRPr lang="en-GB" sz="3200" dirty="0">
              <a:solidFill>
                <a:schemeClr val="bg2"/>
              </a:solidFill>
              <a:latin typeface="Barlow" pitchFamily="2" charset="77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541889" y="9700505"/>
            <a:ext cx="52100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/>
              <a:t>Numer projektu: </a:t>
            </a:r>
            <a:r>
              <a:rPr lang="en-GB" sz="1600" b="1" dirty="0"/>
              <a:t>2023-1-IT01-KA220-VET-000152721</a:t>
            </a:r>
          </a:p>
        </p:txBody>
      </p:sp>
      <p:pic>
        <p:nvPicPr>
          <p:cNvPr id="34" name="Picture 7">
            <a:extLst>
              <a:ext uri="{FF2B5EF4-FFF2-40B4-BE49-F238E27FC236}">
                <a16:creationId xmlns:a16="http://schemas.microsoft.com/office/drawing/2014/main" id="{476A7AB0-51D3-F55B-D462-6DFD2DA529C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999"/>
          </a:blip>
          <a:srcRect/>
          <a:stretch>
            <a:fillRect/>
          </a:stretch>
        </p:blipFill>
        <p:spPr>
          <a:xfrm>
            <a:off x="14828024" y="9262249"/>
            <a:ext cx="3231376" cy="87651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" name="Google Shape;460;p23"/>
          <p:cNvGrpSpPr/>
          <p:nvPr/>
        </p:nvGrpSpPr>
        <p:grpSpPr>
          <a:xfrm>
            <a:off x="0" y="-216992"/>
            <a:ext cx="18288000" cy="1240415"/>
            <a:chOff x="0" y="-57150"/>
            <a:chExt cx="4816593" cy="326693"/>
          </a:xfrm>
        </p:grpSpPr>
        <p:sp>
          <p:nvSpPr>
            <p:cNvPr id="461" name="Google Shape;461;p23"/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23"/>
            <p:cNvSpPr txBox="1"/>
            <p:nvPr/>
          </p:nvSpPr>
          <p:spPr>
            <a:xfrm>
              <a:off x="0" y="-57150"/>
              <a:ext cx="4816593" cy="326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3" name="Google Shape;473;p23"/>
          <p:cNvSpPr txBox="1"/>
          <p:nvPr/>
        </p:nvSpPr>
        <p:spPr>
          <a:xfrm>
            <a:off x="4942397" y="7962719"/>
            <a:ext cx="8298703" cy="511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none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Elaborate on what you want to discuss. </a:t>
            </a:r>
            <a:endParaRPr lang="en-US" dirty="0"/>
          </a:p>
        </p:txBody>
      </p:sp>
      <p:sp>
        <p:nvSpPr>
          <p:cNvPr id="4" name="Google Shape;506;p24">
            <a:extLst>
              <a:ext uri="{FF2B5EF4-FFF2-40B4-BE49-F238E27FC236}">
                <a16:creationId xmlns:a16="http://schemas.microsoft.com/office/drawing/2014/main" id="{18608AD0-D51F-BE53-C7B4-1C514E1419F8}"/>
              </a:ext>
            </a:extLst>
          </p:cNvPr>
          <p:cNvSpPr txBox="1"/>
          <p:nvPr/>
        </p:nvSpPr>
        <p:spPr>
          <a:xfrm>
            <a:off x="551497" y="3270540"/>
            <a:ext cx="8711036" cy="4985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pl-PL" sz="3600" b="1" dirty="0"/>
              <a:t>Moduł 6 dotyczy rozwoju umiejętności niezbędnych do efektywnego korzystania z platformy PERFORM HR, koncentrując się na wspieraniu pracowników </a:t>
            </a:r>
            <a:r>
              <a:rPr lang="pl-PL" sz="3600" b="1" dirty="0" err="1"/>
              <a:t>neuroróżnorodnych</a:t>
            </a:r>
            <a:r>
              <a:rPr lang="pl-PL" sz="3600" b="1" dirty="0"/>
              <a:t>, promowaniu integracji w miejscu pracy oraz poprawie retencji i satysfakcji pracowników poprzez praktyczne narzędzia i podejście oparte na danych.</a:t>
            </a:r>
            <a:endParaRPr lang="en-GB" sz="3600" dirty="0"/>
          </a:p>
        </p:txBody>
      </p:sp>
      <p:sp>
        <p:nvSpPr>
          <p:cNvPr id="5" name="Google Shape;459;p23">
            <a:extLst>
              <a:ext uri="{FF2B5EF4-FFF2-40B4-BE49-F238E27FC236}">
                <a16:creationId xmlns:a16="http://schemas.microsoft.com/office/drawing/2014/main" id="{A50B4089-18CB-B9B8-1FAB-C2419BEB4265}"/>
              </a:ext>
            </a:extLst>
          </p:cNvPr>
          <p:cNvSpPr txBox="1"/>
          <p:nvPr/>
        </p:nvSpPr>
        <p:spPr>
          <a:xfrm>
            <a:off x="540387" y="1310916"/>
            <a:ext cx="16747999" cy="1329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4800" b="1" dirty="0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Modu</a:t>
            </a:r>
            <a:r>
              <a:rPr lang="pl-PL" sz="4800" b="1" dirty="0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ł</a:t>
            </a:r>
            <a:r>
              <a:rPr lang="en-GB" sz="4800" b="1" dirty="0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 </a:t>
            </a:r>
            <a:r>
              <a:rPr lang="pl-PL" sz="4800" b="1" dirty="0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6</a:t>
            </a:r>
            <a:r>
              <a:rPr lang="en-GB" sz="4800" b="1" dirty="0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 : </a:t>
            </a:r>
            <a:r>
              <a:rPr lang="pl-PL" sz="4800" b="1" dirty="0">
                <a:solidFill>
                  <a:schemeClr val="bg2"/>
                </a:solidFill>
                <a:latin typeface="Barlow" pitchFamily="2" charset="77"/>
                <a:ea typeface="Calibri"/>
                <a:cs typeface="Calibri"/>
                <a:sym typeface="Calibri"/>
              </a:rPr>
              <a:t>Korzystanie z platformy PERFORM HR</a:t>
            </a:r>
            <a:endParaRPr lang="en-GB" sz="4800" b="1" dirty="0">
              <a:solidFill>
                <a:schemeClr val="bg2"/>
              </a:solidFill>
              <a:latin typeface="Barlow" pitchFamily="2" charset="77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chemeClr val="bg2"/>
                </a:solidFill>
                <a:latin typeface="Six Caps"/>
                <a:sym typeface="Six Caps"/>
              </a:rPr>
              <a:t> </a:t>
            </a:r>
            <a:endParaRPr sz="6000" dirty="0">
              <a:solidFill>
                <a:schemeClr val="bg2"/>
              </a:solidFill>
            </a:endParaRPr>
          </a:p>
        </p:txBody>
      </p:sp>
      <p:sp>
        <p:nvSpPr>
          <p:cNvPr id="8" name="Google Shape;506;p24">
            <a:extLst>
              <a:ext uri="{FF2B5EF4-FFF2-40B4-BE49-F238E27FC236}">
                <a16:creationId xmlns:a16="http://schemas.microsoft.com/office/drawing/2014/main" id="{54021FBE-4FCF-F8AF-AC62-DEF6767C5E6B}"/>
              </a:ext>
            </a:extLst>
          </p:cNvPr>
          <p:cNvSpPr txBox="1"/>
          <p:nvPr/>
        </p:nvSpPr>
        <p:spPr>
          <a:xfrm>
            <a:off x="11431732" y="3468824"/>
            <a:ext cx="5856654" cy="5109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pl-PL" sz="2000" b="1" dirty="0"/>
              <a:t>Obsługa platformy PERFORM HR oraz korzystanie z jej podstawowych narzędzi w celu wspierania pracowników </a:t>
            </a:r>
            <a:r>
              <a:rPr lang="pl-PL" sz="2000" b="1" dirty="0" err="1"/>
              <a:t>neuroróżnorodnych</a:t>
            </a:r>
            <a:r>
              <a:rPr lang="pl-PL" sz="2000" b="1" dirty="0"/>
              <a:t>.</a:t>
            </a:r>
          </a:p>
          <a:p>
            <a:pPr lvl="0"/>
            <a:endParaRPr lang="en-US" sz="4000" dirty="0">
              <a:latin typeface="Barlow" pitchFamily="2" charset="77"/>
            </a:endParaRPr>
          </a:p>
          <a:p>
            <a:pPr lvl="0"/>
            <a:r>
              <a:rPr lang="pl-PL" sz="2000" b="1" dirty="0"/>
              <a:t>Interpretacja analiz platformy PERFORM HR, interpretacja trendów oraz wdrażanie strategii sprzyjających integracji i wspieraniu pracowników </a:t>
            </a:r>
            <a:br>
              <a:rPr lang="pl-PL" sz="2000" b="1" dirty="0"/>
            </a:br>
            <a:r>
              <a:rPr lang="pl-PL" sz="2000" b="1" dirty="0"/>
              <a:t>w miejscu pracy. </a:t>
            </a:r>
          </a:p>
          <a:p>
            <a:pPr lvl="0"/>
            <a:endParaRPr lang="en-US" sz="4000" dirty="0">
              <a:latin typeface="Barlow" pitchFamily="2" charset="77"/>
            </a:endParaRPr>
          </a:p>
          <a:p>
            <a:pPr>
              <a:lnSpc>
                <a:spcPct val="115000"/>
              </a:lnSpc>
            </a:pPr>
            <a:r>
              <a:rPr lang="pl-PL" sz="2000" b="1" dirty="0"/>
              <a:t>Wykorzystywanie wniosków opartych na danych w celu zwiększenia zaangażowanie pracowników oraz tworzenie integracyjnego środowiska pracy.</a:t>
            </a:r>
            <a:endParaRPr sz="4000" dirty="0"/>
          </a:p>
        </p:txBody>
      </p:sp>
      <p:sp>
        <p:nvSpPr>
          <p:cNvPr id="9" name="Google Shape;459;p23">
            <a:extLst>
              <a:ext uri="{FF2B5EF4-FFF2-40B4-BE49-F238E27FC236}">
                <a16:creationId xmlns:a16="http://schemas.microsoft.com/office/drawing/2014/main" id="{EBEFEEAB-42EB-0FFD-23E1-73C0F7A1B746}"/>
              </a:ext>
            </a:extLst>
          </p:cNvPr>
          <p:cNvSpPr txBox="1"/>
          <p:nvPr/>
        </p:nvSpPr>
        <p:spPr>
          <a:xfrm>
            <a:off x="10281694" y="2541244"/>
            <a:ext cx="5398992" cy="1329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l-PL" sz="4800" b="1" dirty="0">
                <a:solidFill>
                  <a:schemeClr val="bg2"/>
                </a:solidFill>
                <a:latin typeface="Barlow" pitchFamily="2" charset="77"/>
                <a:cs typeface="Calibri" panose="020F0502020204030204" pitchFamily="34" charset="0"/>
              </a:rPr>
              <a:t>Efekty kształcenia</a:t>
            </a:r>
            <a:endParaRPr lang="en-GB" sz="4800" b="1" dirty="0">
              <a:solidFill>
                <a:schemeClr val="bg2"/>
              </a:solidFill>
              <a:latin typeface="Barlow" pitchFamily="2" charset="77"/>
              <a:cs typeface="Calibri" panose="020F0502020204030204" pitchFamily="34" charset="0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chemeClr val="bg2"/>
                </a:solidFill>
                <a:latin typeface="Six Caps"/>
                <a:sym typeface="Six Caps"/>
              </a:rPr>
              <a:t> </a:t>
            </a:r>
            <a:endParaRPr sz="6000" dirty="0">
              <a:solidFill>
                <a:schemeClr val="bg2"/>
              </a:solidFill>
            </a:endParaRPr>
          </a:p>
        </p:txBody>
      </p:sp>
      <p:sp>
        <p:nvSpPr>
          <p:cNvPr id="10" name="Google Shape;459;p23">
            <a:extLst>
              <a:ext uri="{FF2B5EF4-FFF2-40B4-BE49-F238E27FC236}">
                <a16:creationId xmlns:a16="http://schemas.microsoft.com/office/drawing/2014/main" id="{CDD46E9B-4ABD-8A39-3323-FCE4A914A5D6}"/>
              </a:ext>
            </a:extLst>
          </p:cNvPr>
          <p:cNvSpPr txBox="1"/>
          <p:nvPr/>
        </p:nvSpPr>
        <p:spPr>
          <a:xfrm>
            <a:off x="143290" y="2526986"/>
            <a:ext cx="3937643" cy="1329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l-PL" sz="4800" b="1" dirty="0">
                <a:solidFill>
                  <a:schemeClr val="bg2"/>
                </a:solidFill>
                <a:latin typeface="Barlow" pitchFamily="2" charset="77"/>
                <a:cs typeface="Calibri" panose="020F0502020204030204" pitchFamily="34" charset="0"/>
              </a:rPr>
              <a:t>Cel modułu</a:t>
            </a:r>
            <a:endParaRPr lang="en-GB" sz="4800" b="1" dirty="0">
              <a:solidFill>
                <a:schemeClr val="bg2"/>
              </a:solidFill>
              <a:latin typeface="Barlow" pitchFamily="2" charset="77"/>
              <a:cs typeface="Calibri" panose="020F0502020204030204" pitchFamily="34" charset="0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chemeClr val="bg2"/>
                </a:solidFill>
                <a:latin typeface="Barlow" pitchFamily="2" charset="77"/>
                <a:sym typeface="Six Caps"/>
              </a:rPr>
              <a:t> </a:t>
            </a:r>
            <a:endParaRPr sz="6000" dirty="0">
              <a:solidFill>
                <a:schemeClr val="bg2"/>
              </a:solidFill>
              <a:latin typeface="Barlow" pitchFamily="2" charset="77"/>
            </a:endParaRPr>
          </a:p>
        </p:txBody>
      </p:sp>
      <p:grpSp>
        <p:nvGrpSpPr>
          <p:cNvPr id="3" name="Google Shape;431;p22">
            <a:extLst>
              <a:ext uri="{FF2B5EF4-FFF2-40B4-BE49-F238E27FC236}">
                <a16:creationId xmlns:a16="http://schemas.microsoft.com/office/drawing/2014/main" id="{86A7E05B-F6BC-1610-E7C4-9A0AE3B318F7}"/>
              </a:ext>
            </a:extLst>
          </p:cNvPr>
          <p:cNvGrpSpPr/>
          <p:nvPr/>
        </p:nvGrpSpPr>
        <p:grpSpPr>
          <a:xfrm>
            <a:off x="10281694" y="3478385"/>
            <a:ext cx="894267" cy="894267"/>
            <a:chOff x="0" y="0"/>
            <a:chExt cx="812800" cy="812800"/>
          </a:xfrm>
        </p:grpSpPr>
        <p:sp>
          <p:nvSpPr>
            <p:cNvPr id="6" name="Google Shape;432;p22">
              <a:extLst>
                <a:ext uri="{FF2B5EF4-FFF2-40B4-BE49-F238E27FC236}">
                  <a16:creationId xmlns:a16="http://schemas.microsoft.com/office/drawing/2014/main" id="{CE597149-4E1A-8801-C1E4-322439A969E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433;p22">
              <a:extLst>
                <a:ext uri="{FF2B5EF4-FFF2-40B4-BE49-F238E27FC236}">
                  <a16:creationId xmlns:a16="http://schemas.microsoft.com/office/drawing/2014/main" id="{CA6F5AC4-D3F9-159E-0EDA-BAA6B8794DAD}"/>
                </a:ext>
              </a:extLst>
            </p:cNvPr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" name="Google Shape;434;p22">
            <a:extLst>
              <a:ext uri="{FF2B5EF4-FFF2-40B4-BE49-F238E27FC236}">
                <a16:creationId xmlns:a16="http://schemas.microsoft.com/office/drawing/2014/main" id="{18C0353F-552F-D2BF-36BD-DB6D21F5F128}"/>
              </a:ext>
            </a:extLst>
          </p:cNvPr>
          <p:cNvGrpSpPr/>
          <p:nvPr/>
        </p:nvGrpSpPr>
        <p:grpSpPr>
          <a:xfrm>
            <a:off x="10281694" y="5330974"/>
            <a:ext cx="894267" cy="894267"/>
            <a:chOff x="0" y="0"/>
            <a:chExt cx="812800" cy="812800"/>
          </a:xfrm>
        </p:grpSpPr>
        <p:sp>
          <p:nvSpPr>
            <p:cNvPr id="12" name="Google Shape;435;p22">
              <a:extLst>
                <a:ext uri="{FF2B5EF4-FFF2-40B4-BE49-F238E27FC236}">
                  <a16:creationId xmlns:a16="http://schemas.microsoft.com/office/drawing/2014/main" id="{F6C853D5-5E3C-EE2F-25C0-A96B2D4B952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6;p22">
              <a:extLst>
                <a:ext uri="{FF2B5EF4-FFF2-40B4-BE49-F238E27FC236}">
                  <a16:creationId xmlns:a16="http://schemas.microsoft.com/office/drawing/2014/main" id="{82A65A39-07BC-CC25-22B5-70FEF66A50E9}"/>
                </a:ext>
              </a:extLst>
            </p:cNvPr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" name="Google Shape;437;p22">
            <a:extLst>
              <a:ext uri="{FF2B5EF4-FFF2-40B4-BE49-F238E27FC236}">
                <a16:creationId xmlns:a16="http://schemas.microsoft.com/office/drawing/2014/main" id="{4A021AFD-35B2-E86C-0B7D-26BB21589069}"/>
              </a:ext>
            </a:extLst>
          </p:cNvPr>
          <p:cNvGrpSpPr/>
          <p:nvPr/>
        </p:nvGrpSpPr>
        <p:grpSpPr>
          <a:xfrm>
            <a:off x="10316351" y="7309787"/>
            <a:ext cx="894267" cy="894267"/>
            <a:chOff x="0" y="0"/>
            <a:chExt cx="812800" cy="812800"/>
          </a:xfrm>
        </p:grpSpPr>
        <p:sp>
          <p:nvSpPr>
            <p:cNvPr id="15" name="Google Shape;438;p22">
              <a:extLst>
                <a:ext uri="{FF2B5EF4-FFF2-40B4-BE49-F238E27FC236}">
                  <a16:creationId xmlns:a16="http://schemas.microsoft.com/office/drawing/2014/main" id="{F1E2C39F-2A15-5D03-7FA0-6564329C4DD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439;p22">
              <a:extLst>
                <a:ext uri="{FF2B5EF4-FFF2-40B4-BE49-F238E27FC236}">
                  <a16:creationId xmlns:a16="http://schemas.microsoft.com/office/drawing/2014/main" id="{D95CBE92-9C3F-7AA1-1F5D-22700F603D21}"/>
                </a:ext>
              </a:extLst>
            </p:cNvPr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" name="Google Shape;448;p22">
            <a:extLst>
              <a:ext uri="{FF2B5EF4-FFF2-40B4-BE49-F238E27FC236}">
                <a16:creationId xmlns:a16="http://schemas.microsoft.com/office/drawing/2014/main" id="{FB77D5E9-86F0-2C09-1801-CF452F4AD77E}"/>
              </a:ext>
            </a:extLst>
          </p:cNvPr>
          <p:cNvSpPr txBox="1"/>
          <p:nvPr/>
        </p:nvSpPr>
        <p:spPr>
          <a:xfrm>
            <a:off x="10520301" y="3572436"/>
            <a:ext cx="368114" cy="700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solidFill>
                  <a:srgbClr val="FFFFFF"/>
                </a:solidFill>
                <a:latin typeface="Six Caps"/>
                <a:ea typeface="Six Caps"/>
                <a:cs typeface="Six Caps"/>
                <a:sym typeface="Six Caps"/>
              </a:rPr>
              <a:t>1</a:t>
            </a:r>
            <a:endParaRPr dirty="0"/>
          </a:p>
        </p:txBody>
      </p:sp>
      <p:sp>
        <p:nvSpPr>
          <p:cNvPr id="18" name="Google Shape;449;p22">
            <a:extLst>
              <a:ext uri="{FF2B5EF4-FFF2-40B4-BE49-F238E27FC236}">
                <a16:creationId xmlns:a16="http://schemas.microsoft.com/office/drawing/2014/main" id="{E8EC822B-8244-1B3C-91C7-2B2234B3093B}"/>
              </a:ext>
            </a:extLst>
          </p:cNvPr>
          <p:cNvSpPr txBox="1"/>
          <p:nvPr/>
        </p:nvSpPr>
        <p:spPr>
          <a:xfrm>
            <a:off x="10541934" y="5456808"/>
            <a:ext cx="368114" cy="700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solidFill>
                  <a:srgbClr val="FFFFFF"/>
                </a:solidFill>
                <a:latin typeface="Six Caps"/>
                <a:ea typeface="Six Caps"/>
                <a:cs typeface="Six Caps"/>
                <a:sym typeface="Six Caps"/>
              </a:rPr>
              <a:t>2</a:t>
            </a:r>
            <a:endParaRPr dirty="0"/>
          </a:p>
        </p:txBody>
      </p:sp>
      <p:sp>
        <p:nvSpPr>
          <p:cNvPr id="19" name="Google Shape;450;p22">
            <a:extLst>
              <a:ext uri="{FF2B5EF4-FFF2-40B4-BE49-F238E27FC236}">
                <a16:creationId xmlns:a16="http://schemas.microsoft.com/office/drawing/2014/main" id="{87A55BF1-7D4C-26CE-22B8-F63191309C8C}"/>
              </a:ext>
            </a:extLst>
          </p:cNvPr>
          <p:cNvSpPr txBox="1"/>
          <p:nvPr/>
        </p:nvSpPr>
        <p:spPr>
          <a:xfrm>
            <a:off x="10579427" y="7451217"/>
            <a:ext cx="368114" cy="700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solidFill>
                  <a:srgbClr val="FFFFFF"/>
                </a:solidFill>
                <a:latin typeface="Six Caps"/>
                <a:ea typeface="Six Caps"/>
                <a:cs typeface="Six Caps"/>
                <a:sym typeface="Six Caps"/>
              </a:rPr>
              <a:t>3</a:t>
            </a:r>
            <a:endParaRPr dirty="0"/>
          </a:p>
        </p:txBody>
      </p:sp>
      <p:pic>
        <p:nvPicPr>
          <p:cNvPr id="24" name="Picture 23" descr="A rainbow with a red needle and a red arrow&#10;&#10;Description automatically generated">
            <a:extLst>
              <a:ext uri="{FF2B5EF4-FFF2-40B4-BE49-F238E27FC236}">
                <a16:creationId xmlns:a16="http://schemas.microsoft.com/office/drawing/2014/main" id="{9B9AEE52-17DB-B952-45DB-A053B8449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7" y="8922821"/>
            <a:ext cx="1803152" cy="1116238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6541889" y="9700505"/>
            <a:ext cx="52100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/>
              <a:t>Numer projektu: </a:t>
            </a:r>
            <a:r>
              <a:rPr lang="en-GB" sz="1600" b="1" dirty="0"/>
              <a:t>2023-1-IT01-KA220-VET-000152721</a:t>
            </a:r>
          </a:p>
        </p:txBody>
      </p:sp>
      <p:pic>
        <p:nvPicPr>
          <p:cNvPr id="26" name="Picture 7">
            <a:extLst>
              <a:ext uri="{FF2B5EF4-FFF2-40B4-BE49-F238E27FC236}">
                <a16:creationId xmlns:a16="http://schemas.microsoft.com/office/drawing/2014/main" id="{476A7AB0-51D3-F55B-D462-6DFD2DA529C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999"/>
          </a:blip>
          <a:srcRect/>
          <a:stretch>
            <a:fillRect/>
          </a:stretch>
        </p:blipFill>
        <p:spPr>
          <a:xfrm>
            <a:off x="14828024" y="9262249"/>
            <a:ext cx="3231376" cy="87651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>
          <a:extLst>
            <a:ext uri="{FF2B5EF4-FFF2-40B4-BE49-F238E27FC236}">
              <a16:creationId xmlns:a16="http://schemas.microsoft.com/office/drawing/2014/main" id="{6195BFA1-25B6-A5EC-7AEE-5073CE89E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" name="Google Shape;460;p23">
            <a:extLst>
              <a:ext uri="{FF2B5EF4-FFF2-40B4-BE49-F238E27FC236}">
                <a16:creationId xmlns:a16="http://schemas.microsoft.com/office/drawing/2014/main" id="{3606506D-D60F-949F-8960-06CB4455A712}"/>
              </a:ext>
            </a:extLst>
          </p:cNvPr>
          <p:cNvGrpSpPr/>
          <p:nvPr/>
        </p:nvGrpSpPr>
        <p:grpSpPr>
          <a:xfrm>
            <a:off x="0" y="-216992"/>
            <a:ext cx="18288000" cy="1240415"/>
            <a:chOff x="0" y="-57150"/>
            <a:chExt cx="4816593" cy="326693"/>
          </a:xfrm>
        </p:grpSpPr>
        <p:sp>
          <p:nvSpPr>
            <p:cNvPr id="461" name="Google Shape;461;p23">
              <a:extLst>
                <a:ext uri="{FF2B5EF4-FFF2-40B4-BE49-F238E27FC236}">
                  <a16:creationId xmlns:a16="http://schemas.microsoft.com/office/drawing/2014/main" id="{7FA481CF-193E-7AC6-33B4-55E7DB0E96A4}"/>
                </a:ext>
              </a:extLst>
            </p:cNvPr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23">
              <a:extLst>
                <a:ext uri="{FF2B5EF4-FFF2-40B4-BE49-F238E27FC236}">
                  <a16:creationId xmlns:a16="http://schemas.microsoft.com/office/drawing/2014/main" id="{C6D62049-7FB5-45AE-5509-9524CD9AC387}"/>
                </a:ext>
              </a:extLst>
            </p:cNvPr>
            <p:cNvSpPr txBox="1"/>
            <p:nvPr/>
          </p:nvSpPr>
          <p:spPr>
            <a:xfrm>
              <a:off x="0" y="-57150"/>
              <a:ext cx="4816593" cy="326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3" name="Google Shape;473;p23">
            <a:extLst>
              <a:ext uri="{FF2B5EF4-FFF2-40B4-BE49-F238E27FC236}">
                <a16:creationId xmlns:a16="http://schemas.microsoft.com/office/drawing/2014/main" id="{1AC6313B-4DEB-073F-C1EA-06A735D93A9B}"/>
              </a:ext>
            </a:extLst>
          </p:cNvPr>
          <p:cNvSpPr txBox="1"/>
          <p:nvPr/>
        </p:nvSpPr>
        <p:spPr>
          <a:xfrm>
            <a:off x="4942397" y="7962719"/>
            <a:ext cx="8298703" cy="511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none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Elaborate on what you want to discuss. </a:t>
            </a:r>
            <a:endParaRPr lang="en-US" dirty="0"/>
          </a:p>
        </p:txBody>
      </p:sp>
      <p:sp>
        <p:nvSpPr>
          <p:cNvPr id="4" name="Google Shape;506;p24">
            <a:extLst>
              <a:ext uri="{FF2B5EF4-FFF2-40B4-BE49-F238E27FC236}">
                <a16:creationId xmlns:a16="http://schemas.microsoft.com/office/drawing/2014/main" id="{73EF0F19-3C6D-2983-27B7-D2BDB25F01B9}"/>
              </a:ext>
            </a:extLst>
          </p:cNvPr>
          <p:cNvSpPr txBox="1"/>
          <p:nvPr/>
        </p:nvSpPr>
        <p:spPr>
          <a:xfrm>
            <a:off x="898089" y="3088924"/>
            <a:ext cx="8504760" cy="5096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200" dirty="0">
                <a:solidFill>
                  <a:schemeClr val="bg2"/>
                </a:solidFill>
                <a:latin typeface="Barlow" panose="00000500000000000000" pitchFamily="2" charset="-18"/>
              </a:rPr>
              <a:t>Platforma PERFORM HR została zaprojektowana, aby pomóc organizacjom </a:t>
            </a:r>
            <a:br>
              <a:rPr lang="pl-PL" sz="3200" dirty="0">
                <a:solidFill>
                  <a:schemeClr val="bg2"/>
                </a:solidFill>
                <a:latin typeface="Barlow" panose="00000500000000000000" pitchFamily="2" charset="-18"/>
              </a:rPr>
            </a:br>
            <a:r>
              <a:rPr lang="pl-PL" sz="3200" dirty="0">
                <a:solidFill>
                  <a:schemeClr val="bg2"/>
                </a:solidFill>
                <a:latin typeface="Barlow" panose="00000500000000000000" pitchFamily="2" charset="-18"/>
              </a:rPr>
              <a:t>z branży hotelarskiej w zarządzaniu </a:t>
            </a:r>
            <a:br>
              <a:rPr lang="pl-PL" sz="3200" dirty="0">
                <a:solidFill>
                  <a:schemeClr val="bg2"/>
                </a:solidFill>
                <a:latin typeface="Barlow" panose="00000500000000000000" pitchFamily="2" charset="-18"/>
              </a:rPr>
            </a:br>
            <a:r>
              <a:rPr lang="pl-PL" sz="3200" dirty="0">
                <a:solidFill>
                  <a:schemeClr val="bg2"/>
                </a:solidFill>
                <a:latin typeface="Barlow" panose="00000500000000000000" pitchFamily="2" charset="-18"/>
              </a:rPr>
              <a:t>i wspieraniu talentów, zwłaszcza pracowników </a:t>
            </a:r>
            <a:r>
              <a:rPr lang="pl-PL" sz="3200" dirty="0" err="1">
                <a:solidFill>
                  <a:schemeClr val="bg2"/>
                </a:solidFill>
                <a:latin typeface="Barlow" panose="00000500000000000000" pitchFamily="2" charset="-18"/>
              </a:rPr>
              <a:t>neuroróżnorodnych</a:t>
            </a:r>
            <a:r>
              <a:rPr lang="pl-PL" sz="3200" dirty="0">
                <a:solidFill>
                  <a:schemeClr val="bg2"/>
                </a:solidFill>
                <a:latin typeface="Barlow" panose="00000500000000000000" pitchFamily="2" charset="-18"/>
              </a:rPr>
              <a:t>. Oferuje narzędzia, które wspierają menedżerów w tworzeniu integracyjnych miejsc pracy, a specjalistom ds. HR zapewnia zasoby sprzyjające równości oraz wsparciu wszystkich pracowników.</a:t>
            </a:r>
            <a:endParaRPr sz="3200" dirty="0">
              <a:solidFill>
                <a:schemeClr val="bg2"/>
              </a:solidFill>
              <a:latin typeface="Barlow" panose="00000500000000000000" pitchFamily="2" charset="-18"/>
            </a:endParaRPr>
          </a:p>
        </p:txBody>
      </p:sp>
      <p:sp>
        <p:nvSpPr>
          <p:cNvPr id="5" name="Google Shape;459;p23">
            <a:extLst>
              <a:ext uri="{FF2B5EF4-FFF2-40B4-BE49-F238E27FC236}">
                <a16:creationId xmlns:a16="http://schemas.microsoft.com/office/drawing/2014/main" id="{FA276A56-13D8-EBE6-D2B5-A6556115AD9C}"/>
              </a:ext>
            </a:extLst>
          </p:cNvPr>
          <p:cNvSpPr txBox="1"/>
          <p:nvPr/>
        </p:nvSpPr>
        <p:spPr>
          <a:xfrm>
            <a:off x="-946432" y="1611596"/>
            <a:ext cx="10466745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l-PL" sz="12000" dirty="0">
                <a:solidFill>
                  <a:schemeClr val="tx1"/>
                </a:solidFill>
                <a:latin typeface="Six Caps" panose="020B0604020202020204" charset="0"/>
                <a:ea typeface="Calibri"/>
                <a:cs typeface="Calibri"/>
                <a:sym typeface="Calibri"/>
              </a:rPr>
              <a:t>PLATFORMA</a:t>
            </a:r>
            <a:r>
              <a:rPr lang="en-GB" sz="12000" dirty="0">
                <a:solidFill>
                  <a:schemeClr val="tx1"/>
                </a:solidFill>
                <a:latin typeface="Six Caps" panose="020B0604020202020204" charset="0"/>
                <a:ea typeface="Calibri"/>
                <a:cs typeface="Calibri"/>
                <a:sym typeface="Calibri"/>
              </a:rPr>
              <a:t> </a:t>
            </a:r>
            <a:r>
              <a:rPr lang="en-GB" sz="12000" dirty="0">
                <a:solidFill>
                  <a:schemeClr val="bg2"/>
                </a:solidFill>
                <a:latin typeface="Six Caps" panose="020B0604020202020204" charset="0"/>
                <a:ea typeface="Calibri"/>
                <a:cs typeface="Calibri"/>
                <a:sym typeface="Calibri"/>
              </a:rPr>
              <a:t>PERFORM</a:t>
            </a:r>
            <a:r>
              <a:rPr lang="en-GB" sz="12000" dirty="0">
                <a:solidFill>
                  <a:schemeClr val="tx1"/>
                </a:solidFill>
                <a:latin typeface="Six Caps" panose="020B0604020202020204" charset="0"/>
                <a:ea typeface="Calibri"/>
                <a:cs typeface="Calibri"/>
                <a:sym typeface="Calibri"/>
              </a:rPr>
              <a:t> HR</a:t>
            </a:r>
            <a:endParaRPr sz="12000" dirty="0">
              <a:solidFill>
                <a:schemeClr val="tx1"/>
              </a:solidFill>
              <a:latin typeface="Six Caps" panose="020B0604020202020204" charset="0"/>
            </a:endParaRPr>
          </a:p>
        </p:txBody>
      </p:sp>
      <p:sp>
        <p:nvSpPr>
          <p:cNvPr id="8" name="Google Shape;506;p24">
            <a:extLst>
              <a:ext uri="{FF2B5EF4-FFF2-40B4-BE49-F238E27FC236}">
                <a16:creationId xmlns:a16="http://schemas.microsoft.com/office/drawing/2014/main" id="{E14119EF-77BE-7072-CCF9-315ED1EE5A6C}"/>
              </a:ext>
            </a:extLst>
          </p:cNvPr>
          <p:cNvSpPr txBox="1"/>
          <p:nvPr/>
        </p:nvSpPr>
        <p:spPr>
          <a:xfrm>
            <a:off x="10892468" y="4356326"/>
            <a:ext cx="7176899" cy="2831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200" dirty="0">
                <a:solidFill>
                  <a:schemeClr val="bg2"/>
                </a:solidFill>
                <a:latin typeface="Barlow" panose="00000500000000000000" pitchFamily="2" charset="-18"/>
              </a:rPr>
              <a:t>Narzędzie Oceny Pracownika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-PL" sz="3200" dirty="0">
              <a:solidFill>
                <a:schemeClr val="bg2"/>
              </a:solidFill>
              <a:latin typeface="Barlow" panose="00000500000000000000" pitchFamily="2" charset="-18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200" dirty="0">
                <a:solidFill>
                  <a:schemeClr val="bg2"/>
                </a:solidFill>
                <a:latin typeface="Barlow" pitchFamily="2" charset="77"/>
              </a:rPr>
              <a:t>Dziennik Osobisty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-PL" sz="3200" dirty="0">
              <a:solidFill>
                <a:schemeClr val="bg2"/>
              </a:solidFill>
              <a:latin typeface="Barlow" pitchFamily="2" charset="77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200" dirty="0">
                <a:solidFill>
                  <a:schemeClr val="bg2"/>
                </a:solidFill>
                <a:latin typeface="Barlow" pitchFamily="2" charset="77"/>
              </a:rPr>
              <a:t>Narzędzie Oceny Środowiska Pracy</a:t>
            </a:r>
            <a:endParaRPr lang="en-US" sz="3200" dirty="0">
              <a:solidFill>
                <a:schemeClr val="bg2"/>
              </a:solidFill>
              <a:latin typeface="Barlow" pitchFamily="2" charset="77"/>
            </a:endParaRPr>
          </a:p>
        </p:txBody>
      </p:sp>
      <p:sp>
        <p:nvSpPr>
          <p:cNvPr id="9" name="Google Shape;459;p23">
            <a:extLst>
              <a:ext uri="{FF2B5EF4-FFF2-40B4-BE49-F238E27FC236}">
                <a16:creationId xmlns:a16="http://schemas.microsoft.com/office/drawing/2014/main" id="{1DD886F6-147A-F775-3833-1DEB51CA04F9}"/>
              </a:ext>
            </a:extLst>
          </p:cNvPr>
          <p:cNvSpPr txBox="1"/>
          <p:nvPr/>
        </p:nvSpPr>
        <p:spPr>
          <a:xfrm>
            <a:off x="9872325" y="2658720"/>
            <a:ext cx="6671542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80000"/>
              </a:lnSpc>
            </a:pPr>
            <a:r>
              <a:rPr lang="pl-PL" sz="12000" dirty="0">
                <a:solidFill>
                  <a:schemeClr val="bg2"/>
                </a:solidFill>
                <a:latin typeface="Six Caps" panose="020B0604020202020204" charset="0"/>
                <a:cs typeface="Calibri" panose="020F0502020204030204" pitchFamily="34" charset="0"/>
              </a:rPr>
              <a:t>NARZĘDZIA </a:t>
            </a:r>
            <a:r>
              <a:rPr lang="pl-PL" sz="12000" dirty="0">
                <a:solidFill>
                  <a:schemeClr val="tx1"/>
                </a:solidFill>
                <a:latin typeface="Six Caps" panose="020B0604020202020204" charset="0"/>
                <a:cs typeface="Calibri" panose="020F0502020204030204" pitchFamily="34" charset="0"/>
              </a:rPr>
              <a:t>PLATFORMY</a:t>
            </a:r>
            <a:endParaRPr lang="en-GB" sz="12000" dirty="0">
              <a:solidFill>
                <a:schemeClr val="bg2"/>
              </a:solidFill>
              <a:latin typeface="Six Caps" panose="020B0604020202020204" charset="0"/>
              <a:cs typeface="Calibri" panose="020F0502020204030204" pitchFamily="34" charset="0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chemeClr val="bg2"/>
                </a:solidFill>
                <a:latin typeface="Six Caps"/>
                <a:sym typeface="Six Caps"/>
              </a:rPr>
              <a:t> </a:t>
            </a:r>
            <a:endParaRPr sz="6000" dirty="0">
              <a:solidFill>
                <a:schemeClr val="bg2"/>
              </a:solidFill>
            </a:endParaRPr>
          </a:p>
        </p:txBody>
      </p:sp>
      <p:sp>
        <p:nvSpPr>
          <p:cNvPr id="10" name="Google Shape;459;p23">
            <a:extLst>
              <a:ext uri="{FF2B5EF4-FFF2-40B4-BE49-F238E27FC236}">
                <a16:creationId xmlns:a16="http://schemas.microsoft.com/office/drawing/2014/main" id="{DAC8601C-701B-6BA9-9567-3390424A20BD}"/>
              </a:ext>
            </a:extLst>
          </p:cNvPr>
          <p:cNvSpPr txBox="1"/>
          <p:nvPr/>
        </p:nvSpPr>
        <p:spPr>
          <a:xfrm>
            <a:off x="227957" y="2986829"/>
            <a:ext cx="4058984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chemeClr val="bg2"/>
                </a:solidFill>
                <a:latin typeface="Barlow" pitchFamily="2" charset="77"/>
                <a:sym typeface="Six Caps"/>
              </a:rPr>
              <a:t> </a:t>
            </a:r>
            <a:endParaRPr sz="6000" dirty="0">
              <a:solidFill>
                <a:schemeClr val="bg2"/>
              </a:solidFill>
              <a:latin typeface="Barlow" pitchFamily="2" charset="77"/>
            </a:endParaRPr>
          </a:p>
        </p:txBody>
      </p:sp>
      <p:grpSp>
        <p:nvGrpSpPr>
          <p:cNvPr id="3" name="Google Shape;431;p22">
            <a:extLst>
              <a:ext uri="{FF2B5EF4-FFF2-40B4-BE49-F238E27FC236}">
                <a16:creationId xmlns:a16="http://schemas.microsoft.com/office/drawing/2014/main" id="{245B472C-402B-6250-6B8B-5E8ABE1476E2}"/>
              </a:ext>
            </a:extLst>
          </p:cNvPr>
          <p:cNvGrpSpPr/>
          <p:nvPr/>
        </p:nvGrpSpPr>
        <p:grpSpPr>
          <a:xfrm>
            <a:off x="9872326" y="4191981"/>
            <a:ext cx="894267" cy="894267"/>
            <a:chOff x="0" y="0"/>
            <a:chExt cx="812800" cy="812800"/>
          </a:xfrm>
        </p:grpSpPr>
        <p:sp>
          <p:nvSpPr>
            <p:cNvPr id="6" name="Google Shape;432;p22">
              <a:extLst>
                <a:ext uri="{FF2B5EF4-FFF2-40B4-BE49-F238E27FC236}">
                  <a16:creationId xmlns:a16="http://schemas.microsoft.com/office/drawing/2014/main" id="{46711EDA-433E-F80E-6C3C-991E6502102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433;p22">
              <a:extLst>
                <a:ext uri="{FF2B5EF4-FFF2-40B4-BE49-F238E27FC236}">
                  <a16:creationId xmlns:a16="http://schemas.microsoft.com/office/drawing/2014/main" id="{3EEA6EFA-0544-7A7F-8A6A-7BD62A41BA55}"/>
                </a:ext>
              </a:extLst>
            </p:cNvPr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" name="Google Shape;434;p22">
            <a:extLst>
              <a:ext uri="{FF2B5EF4-FFF2-40B4-BE49-F238E27FC236}">
                <a16:creationId xmlns:a16="http://schemas.microsoft.com/office/drawing/2014/main" id="{5762DEA9-D64D-9EBF-198A-BBAC81C743BC}"/>
              </a:ext>
            </a:extLst>
          </p:cNvPr>
          <p:cNvGrpSpPr/>
          <p:nvPr/>
        </p:nvGrpSpPr>
        <p:grpSpPr>
          <a:xfrm>
            <a:off x="9872326" y="5324965"/>
            <a:ext cx="894267" cy="894267"/>
            <a:chOff x="0" y="0"/>
            <a:chExt cx="812800" cy="812800"/>
          </a:xfrm>
        </p:grpSpPr>
        <p:sp>
          <p:nvSpPr>
            <p:cNvPr id="12" name="Google Shape;435;p22">
              <a:extLst>
                <a:ext uri="{FF2B5EF4-FFF2-40B4-BE49-F238E27FC236}">
                  <a16:creationId xmlns:a16="http://schemas.microsoft.com/office/drawing/2014/main" id="{3EC9ACB0-AF60-C496-C2CC-233EA5D575B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36;p22">
              <a:extLst>
                <a:ext uri="{FF2B5EF4-FFF2-40B4-BE49-F238E27FC236}">
                  <a16:creationId xmlns:a16="http://schemas.microsoft.com/office/drawing/2014/main" id="{B6F16BD7-6493-2257-C3FA-562A375F7EC9}"/>
                </a:ext>
              </a:extLst>
            </p:cNvPr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" name="Google Shape;437;p22">
            <a:extLst>
              <a:ext uri="{FF2B5EF4-FFF2-40B4-BE49-F238E27FC236}">
                <a16:creationId xmlns:a16="http://schemas.microsoft.com/office/drawing/2014/main" id="{D0A0C274-2D5B-8C2A-06EA-D8CFBD825E8A}"/>
              </a:ext>
            </a:extLst>
          </p:cNvPr>
          <p:cNvGrpSpPr/>
          <p:nvPr/>
        </p:nvGrpSpPr>
        <p:grpSpPr>
          <a:xfrm>
            <a:off x="9872325" y="6457949"/>
            <a:ext cx="894267" cy="894267"/>
            <a:chOff x="0" y="0"/>
            <a:chExt cx="812800" cy="812800"/>
          </a:xfrm>
        </p:grpSpPr>
        <p:sp>
          <p:nvSpPr>
            <p:cNvPr id="15" name="Google Shape;438;p22">
              <a:extLst>
                <a:ext uri="{FF2B5EF4-FFF2-40B4-BE49-F238E27FC236}">
                  <a16:creationId xmlns:a16="http://schemas.microsoft.com/office/drawing/2014/main" id="{EEBA00F1-A03A-8E6D-A2CE-E4E5756F653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439;p22">
              <a:extLst>
                <a:ext uri="{FF2B5EF4-FFF2-40B4-BE49-F238E27FC236}">
                  <a16:creationId xmlns:a16="http://schemas.microsoft.com/office/drawing/2014/main" id="{599BB7C8-252D-B7A0-A98E-B9E2B4588626}"/>
                </a:ext>
              </a:extLst>
            </p:cNvPr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" name="Google Shape;448;p22">
            <a:extLst>
              <a:ext uri="{FF2B5EF4-FFF2-40B4-BE49-F238E27FC236}">
                <a16:creationId xmlns:a16="http://schemas.microsoft.com/office/drawing/2014/main" id="{A940FF79-6061-EC93-4292-A04D56445316}"/>
              </a:ext>
            </a:extLst>
          </p:cNvPr>
          <p:cNvSpPr txBox="1"/>
          <p:nvPr/>
        </p:nvSpPr>
        <p:spPr>
          <a:xfrm>
            <a:off x="10135402" y="4323177"/>
            <a:ext cx="368114" cy="700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solidFill>
                  <a:srgbClr val="FFFFFF"/>
                </a:solidFill>
                <a:latin typeface="Six Caps"/>
                <a:ea typeface="Six Caps"/>
                <a:cs typeface="Six Caps"/>
                <a:sym typeface="Six Caps"/>
              </a:rPr>
              <a:t>1</a:t>
            </a:r>
            <a:endParaRPr dirty="0"/>
          </a:p>
        </p:txBody>
      </p:sp>
      <p:sp>
        <p:nvSpPr>
          <p:cNvPr id="18" name="Google Shape;449;p22">
            <a:extLst>
              <a:ext uri="{FF2B5EF4-FFF2-40B4-BE49-F238E27FC236}">
                <a16:creationId xmlns:a16="http://schemas.microsoft.com/office/drawing/2014/main" id="{E357D333-E5F7-A3E5-08BB-5B17F5148354}"/>
              </a:ext>
            </a:extLst>
          </p:cNvPr>
          <p:cNvSpPr txBox="1"/>
          <p:nvPr/>
        </p:nvSpPr>
        <p:spPr>
          <a:xfrm>
            <a:off x="10135402" y="5456161"/>
            <a:ext cx="368114" cy="700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solidFill>
                  <a:srgbClr val="FFFFFF"/>
                </a:solidFill>
                <a:latin typeface="Six Caps"/>
                <a:ea typeface="Six Caps"/>
                <a:cs typeface="Six Caps"/>
                <a:sym typeface="Six Caps"/>
              </a:rPr>
              <a:t>2</a:t>
            </a:r>
            <a:endParaRPr dirty="0"/>
          </a:p>
        </p:txBody>
      </p:sp>
      <p:sp>
        <p:nvSpPr>
          <p:cNvPr id="19" name="Google Shape;450;p22">
            <a:extLst>
              <a:ext uri="{FF2B5EF4-FFF2-40B4-BE49-F238E27FC236}">
                <a16:creationId xmlns:a16="http://schemas.microsoft.com/office/drawing/2014/main" id="{E8364CE1-7062-9F94-0BDA-79BB6871EB34}"/>
              </a:ext>
            </a:extLst>
          </p:cNvPr>
          <p:cNvSpPr txBox="1"/>
          <p:nvPr/>
        </p:nvSpPr>
        <p:spPr>
          <a:xfrm>
            <a:off x="10138823" y="6610105"/>
            <a:ext cx="368114" cy="700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>
                <a:solidFill>
                  <a:srgbClr val="FFFFFF"/>
                </a:solidFill>
                <a:latin typeface="Six Caps"/>
                <a:ea typeface="Six Caps"/>
                <a:cs typeface="Six Caps"/>
                <a:sym typeface="Six Caps"/>
              </a:rPr>
              <a:t>3</a:t>
            </a:r>
            <a:endParaRPr dirty="0"/>
          </a:p>
        </p:txBody>
      </p:sp>
      <p:pic>
        <p:nvPicPr>
          <p:cNvPr id="24" name="Picture 23" descr="A rainbow with a red needle and a red arrow&#10;&#10;Description automatically generated">
            <a:extLst>
              <a:ext uri="{FF2B5EF4-FFF2-40B4-BE49-F238E27FC236}">
                <a16:creationId xmlns:a16="http://schemas.microsoft.com/office/drawing/2014/main" id="{8869285C-82C5-0744-2F29-DCE92D1F5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7" y="8922821"/>
            <a:ext cx="1803152" cy="111623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6F73C25-6D86-FD17-9964-3A0E99CFFD5D}"/>
              </a:ext>
            </a:extLst>
          </p:cNvPr>
          <p:cNvSpPr/>
          <p:nvPr/>
        </p:nvSpPr>
        <p:spPr>
          <a:xfrm>
            <a:off x="6541889" y="9700505"/>
            <a:ext cx="52100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/>
              <a:t>Numer projektu: </a:t>
            </a:r>
            <a:r>
              <a:rPr lang="en-GB" sz="1600" b="1" dirty="0"/>
              <a:t>2023-1-IT01-KA220-VET-000152721</a:t>
            </a:r>
          </a:p>
        </p:txBody>
      </p:sp>
      <p:pic>
        <p:nvPicPr>
          <p:cNvPr id="26" name="Picture 7">
            <a:extLst>
              <a:ext uri="{FF2B5EF4-FFF2-40B4-BE49-F238E27FC236}">
                <a16:creationId xmlns:a16="http://schemas.microsoft.com/office/drawing/2014/main" id="{C3915B69-DFAD-49B9-4AE3-2BF4A11CC2F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999"/>
          </a:blip>
          <a:srcRect/>
          <a:stretch>
            <a:fillRect/>
          </a:stretch>
        </p:blipFill>
        <p:spPr>
          <a:xfrm>
            <a:off x="14828024" y="9262249"/>
            <a:ext cx="3231376" cy="87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683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>
          <a:extLst>
            <a:ext uri="{FF2B5EF4-FFF2-40B4-BE49-F238E27FC236}">
              <a16:creationId xmlns:a16="http://schemas.microsoft.com/office/drawing/2014/main" id="{1A6F37DF-61D6-8D21-F963-678854D80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" name="Google Shape;460;p23">
            <a:extLst>
              <a:ext uri="{FF2B5EF4-FFF2-40B4-BE49-F238E27FC236}">
                <a16:creationId xmlns:a16="http://schemas.microsoft.com/office/drawing/2014/main" id="{2A746166-167B-C5EB-6DD0-80F6B56F0587}"/>
              </a:ext>
            </a:extLst>
          </p:cNvPr>
          <p:cNvGrpSpPr/>
          <p:nvPr/>
        </p:nvGrpSpPr>
        <p:grpSpPr>
          <a:xfrm>
            <a:off x="0" y="-216992"/>
            <a:ext cx="18288000" cy="1240415"/>
            <a:chOff x="0" y="-57150"/>
            <a:chExt cx="4816593" cy="326693"/>
          </a:xfrm>
        </p:grpSpPr>
        <p:sp>
          <p:nvSpPr>
            <p:cNvPr id="461" name="Google Shape;461;p23">
              <a:extLst>
                <a:ext uri="{FF2B5EF4-FFF2-40B4-BE49-F238E27FC236}">
                  <a16:creationId xmlns:a16="http://schemas.microsoft.com/office/drawing/2014/main" id="{418A0920-3243-8E6E-3413-3BCE1327A5C0}"/>
                </a:ext>
              </a:extLst>
            </p:cNvPr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23">
              <a:extLst>
                <a:ext uri="{FF2B5EF4-FFF2-40B4-BE49-F238E27FC236}">
                  <a16:creationId xmlns:a16="http://schemas.microsoft.com/office/drawing/2014/main" id="{FB7D0231-9A61-8745-4432-65CE39E3EAF5}"/>
                </a:ext>
              </a:extLst>
            </p:cNvPr>
            <p:cNvSpPr txBox="1"/>
            <p:nvPr/>
          </p:nvSpPr>
          <p:spPr>
            <a:xfrm>
              <a:off x="0" y="-57150"/>
              <a:ext cx="4816593" cy="326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3" name="Google Shape;473;p23">
            <a:extLst>
              <a:ext uri="{FF2B5EF4-FFF2-40B4-BE49-F238E27FC236}">
                <a16:creationId xmlns:a16="http://schemas.microsoft.com/office/drawing/2014/main" id="{DDE72FD6-F883-769E-A920-46F6D6D39E8F}"/>
              </a:ext>
            </a:extLst>
          </p:cNvPr>
          <p:cNvSpPr txBox="1"/>
          <p:nvPr/>
        </p:nvSpPr>
        <p:spPr>
          <a:xfrm>
            <a:off x="4942397" y="7962719"/>
            <a:ext cx="8298703" cy="511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none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Elaborate on what you want to discuss. </a:t>
            </a:r>
            <a:endParaRPr lang="en-US" dirty="0"/>
          </a:p>
        </p:txBody>
      </p:sp>
      <p:sp>
        <p:nvSpPr>
          <p:cNvPr id="4" name="Google Shape;506;p24">
            <a:extLst>
              <a:ext uri="{FF2B5EF4-FFF2-40B4-BE49-F238E27FC236}">
                <a16:creationId xmlns:a16="http://schemas.microsoft.com/office/drawing/2014/main" id="{72AA126E-674F-9C5E-B92B-7CAD71EA7275}"/>
              </a:ext>
            </a:extLst>
          </p:cNvPr>
          <p:cNvSpPr txBox="1"/>
          <p:nvPr/>
        </p:nvSpPr>
        <p:spPr>
          <a:xfrm>
            <a:off x="748731" y="2731780"/>
            <a:ext cx="8298703" cy="5539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pl-PL" sz="3000" dirty="0">
                <a:solidFill>
                  <a:schemeClr val="bg2"/>
                </a:solidFill>
                <a:latin typeface="Barlow" panose="00000500000000000000" pitchFamily="2" charset="-18"/>
              </a:rPr>
              <a:t>Narzędzie do Oceny Pracowników pomaga menedżerom oceniać wydajność i satysfakcję pracowników za pomocą ustrukturyzowanej ankiety. Menedżerowie oceniają kluczowe aspekty, takie jak satysfakcja z pracy, interakcje </a:t>
            </a:r>
            <a:br>
              <a:rPr lang="pl-PL" sz="3000" dirty="0">
                <a:solidFill>
                  <a:schemeClr val="bg2"/>
                </a:solidFill>
                <a:latin typeface="Barlow" panose="00000500000000000000" pitchFamily="2" charset="-18"/>
              </a:rPr>
            </a:br>
            <a:r>
              <a:rPr lang="pl-PL" sz="3000" dirty="0">
                <a:solidFill>
                  <a:schemeClr val="bg2"/>
                </a:solidFill>
                <a:latin typeface="Barlow" panose="00000500000000000000" pitchFamily="2" charset="-18"/>
              </a:rPr>
              <a:t>z kolegami i ogólny wkład, a następnie bezpiecznie przesyłają swoje oceny. Funkcja historii pozwala menedżerom przeglądać wcześniejsze oceny za pomocą wizualnych wykresów, które porównują wyniki pracowników pod względem satysfakcji </a:t>
            </a:r>
            <a:br>
              <a:rPr lang="pl-PL" sz="3000" dirty="0">
                <a:solidFill>
                  <a:schemeClr val="bg2"/>
                </a:solidFill>
                <a:latin typeface="Barlow" panose="00000500000000000000" pitchFamily="2" charset="-18"/>
              </a:rPr>
            </a:br>
            <a:r>
              <a:rPr lang="pl-PL" sz="3000" dirty="0">
                <a:solidFill>
                  <a:schemeClr val="bg2"/>
                </a:solidFill>
                <a:latin typeface="Barlow" panose="00000500000000000000" pitchFamily="2" charset="-18"/>
              </a:rPr>
              <a:t>z pracy, ogólnej wydajności i interakcji, co ułatwia śledzenie postępów oraz identyfikację trendów.</a:t>
            </a:r>
            <a:endParaRPr lang="en-US" sz="3000" dirty="0">
              <a:solidFill>
                <a:schemeClr val="bg2"/>
              </a:solidFill>
              <a:latin typeface="Barlow" panose="00000500000000000000" pitchFamily="2" charset="-18"/>
            </a:endParaRPr>
          </a:p>
        </p:txBody>
      </p:sp>
      <p:sp>
        <p:nvSpPr>
          <p:cNvPr id="5" name="Google Shape;459;p23">
            <a:extLst>
              <a:ext uri="{FF2B5EF4-FFF2-40B4-BE49-F238E27FC236}">
                <a16:creationId xmlns:a16="http://schemas.microsoft.com/office/drawing/2014/main" id="{1839BC26-EF0B-0048-5472-7F9D2658F792}"/>
              </a:ext>
            </a:extLst>
          </p:cNvPr>
          <p:cNvSpPr txBox="1"/>
          <p:nvPr/>
        </p:nvSpPr>
        <p:spPr>
          <a:xfrm>
            <a:off x="-371035" y="1406095"/>
            <a:ext cx="10466745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l-PL" sz="12000" dirty="0">
                <a:solidFill>
                  <a:schemeClr val="tx1"/>
                </a:solidFill>
                <a:latin typeface="Six Caps" panose="020B0604020202020204" charset="0"/>
                <a:ea typeface="Calibri"/>
                <a:cs typeface="Calibri"/>
                <a:sym typeface="Calibri"/>
              </a:rPr>
              <a:t>Narzędzie </a:t>
            </a:r>
            <a:r>
              <a:rPr lang="pl-PL" sz="12000" dirty="0">
                <a:solidFill>
                  <a:schemeClr val="bg2"/>
                </a:solidFill>
                <a:latin typeface="Six Caps" panose="020B0604020202020204" charset="0"/>
                <a:ea typeface="Calibri"/>
                <a:cs typeface="Calibri"/>
                <a:sym typeface="Calibri"/>
              </a:rPr>
              <a:t>Oceny</a:t>
            </a:r>
            <a:r>
              <a:rPr lang="pl-PL" sz="12000" dirty="0">
                <a:solidFill>
                  <a:schemeClr val="tx1"/>
                </a:solidFill>
                <a:latin typeface="Six Caps" panose="020B0604020202020204" charset="0"/>
                <a:ea typeface="Calibri"/>
                <a:cs typeface="Calibri"/>
                <a:sym typeface="Calibri"/>
              </a:rPr>
              <a:t> Pracownika</a:t>
            </a:r>
            <a:endParaRPr sz="12000" dirty="0">
              <a:solidFill>
                <a:schemeClr val="tx1"/>
              </a:solidFill>
              <a:latin typeface="Six Caps" panose="020B0604020202020204" charset="0"/>
            </a:endParaRPr>
          </a:p>
        </p:txBody>
      </p:sp>
      <p:sp>
        <p:nvSpPr>
          <p:cNvPr id="10" name="Google Shape;459;p23">
            <a:extLst>
              <a:ext uri="{FF2B5EF4-FFF2-40B4-BE49-F238E27FC236}">
                <a16:creationId xmlns:a16="http://schemas.microsoft.com/office/drawing/2014/main" id="{4FA96ECA-02BF-B107-96C3-B0A900352B0A}"/>
              </a:ext>
            </a:extLst>
          </p:cNvPr>
          <p:cNvSpPr txBox="1"/>
          <p:nvPr/>
        </p:nvSpPr>
        <p:spPr>
          <a:xfrm>
            <a:off x="227957" y="2986829"/>
            <a:ext cx="4058984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chemeClr val="bg2"/>
                </a:solidFill>
                <a:latin typeface="Barlow" pitchFamily="2" charset="77"/>
                <a:sym typeface="Six Caps"/>
              </a:rPr>
              <a:t> </a:t>
            </a:r>
            <a:endParaRPr sz="6000" dirty="0">
              <a:solidFill>
                <a:schemeClr val="bg2"/>
              </a:solidFill>
              <a:latin typeface="Barlow" pitchFamily="2" charset="77"/>
            </a:endParaRPr>
          </a:p>
        </p:txBody>
      </p:sp>
      <p:pic>
        <p:nvPicPr>
          <p:cNvPr id="24" name="Picture 23" descr="A rainbow with a red needle and a red arrow&#10;&#10;Description automatically generated">
            <a:extLst>
              <a:ext uri="{FF2B5EF4-FFF2-40B4-BE49-F238E27FC236}">
                <a16:creationId xmlns:a16="http://schemas.microsoft.com/office/drawing/2014/main" id="{97150EA4-F4D5-508C-A877-349CA85B5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7" y="8922821"/>
            <a:ext cx="1803152" cy="111623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4FCA8CC4-5A25-B865-8856-3B24CADB4EF8}"/>
              </a:ext>
            </a:extLst>
          </p:cNvPr>
          <p:cNvSpPr/>
          <p:nvPr/>
        </p:nvSpPr>
        <p:spPr>
          <a:xfrm>
            <a:off x="6541889" y="9700505"/>
            <a:ext cx="52100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/>
              <a:t>Numer projektu: </a:t>
            </a:r>
            <a:r>
              <a:rPr lang="en-GB" sz="1600" b="1" dirty="0"/>
              <a:t>2023-1-IT01-KA220-VET-000152721</a:t>
            </a:r>
          </a:p>
        </p:txBody>
      </p:sp>
      <p:pic>
        <p:nvPicPr>
          <p:cNvPr id="26" name="Picture 7">
            <a:extLst>
              <a:ext uri="{FF2B5EF4-FFF2-40B4-BE49-F238E27FC236}">
                <a16:creationId xmlns:a16="http://schemas.microsoft.com/office/drawing/2014/main" id="{7E57E8AE-9617-61A6-8BE4-C7A94156DD1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999"/>
          </a:blip>
          <a:srcRect/>
          <a:stretch>
            <a:fillRect/>
          </a:stretch>
        </p:blipFill>
        <p:spPr>
          <a:xfrm>
            <a:off x="14828024" y="9262249"/>
            <a:ext cx="3231376" cy="876511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733664F3-13C0-E527-45CB-96FF584A86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321" y="2249399"/>
            <a:ext cx="7943366" cy="60164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0" name="Google Shape;506;p24">
            <a:extLst>
              <a:ext uri="{FF2B5EF4-FFF2-40B4-BE49-F238E27FC236}">
                <a16:creationId xmlns:a16="http://schemas.microsoft.com/office/drawing/2014/main" id="{958E8210-58B4-73C7-57B9-B9734F3E7FAE}"/>
              </a:ext>
            </a:extLst>
          </p:cNvPr>
          <p:cNvSpPr txBox="1"/>
          <p:nvPr/>
        </p:nvSpPr>
        <p:spPr>
          <a:xfrm>
            <a:off x="10305099" y="8510762"/>
            <a:ext cx="858205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/>
            <a:r>
              <a:rPr lang="pl-PL" sz="1800" dirty="0">
                <a:solidFill>
                  <a:schemeClr val="bg2"/>
                </a:solidFill>
                <a:latin typeface="Tahoma" panose="020B0604030504040204" pitchFamily="34" charset="0"/>
                <a:ea typeface="Calibri" panose="020F0502020204030204" pitchFamily="34" charset="0"/>
              </a:rPr>
              <a:t>Wizualne wykresy przedstawiające trendy w wydajności pracowników</a:t>
            </a:r>
            <a:endParaRPr lang="en-US" sz="3200" dirty="0">
              <a:solidFill>
                <a:schemeClr val="bg2"/>
              </a:solidFill>
              <a:latin typeface="Barlow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952161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>
          <a:extLst>
            <a:ext uri="{FF2B5EF4-FFF2-40B4-BE49-F238E27FC236}">
              <a16:creationId xmlns:a16="http://schemas.microsoft.com/office/drawing/2014/main" id="{406725AA-0448-405C-E8D9-71C7459E7C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" name="Google Shape;460;p23">
            <a:extLst>
              <a:ext uri="{FF2B5EF4-FFF2-40B4-BE49-F238E27FC236}">
                <a16:creationId xmlns:a16="http://schemas.microsoft.com/office/drawing/2014/main" id="{EAD9BFDE-011C-B760-F267-57E5CB655984}"/>
              </a:ext>
            </a:extLst>
          </p:cNvPr>
          <p:cNvGrpSpPr/>
          <p:nvPr/>
        </p:nvGrpSpPr>
        <p:grpSpPr>
          <a:xfrm>
            <a:off x="0" y="-216992"/>
            <a:ext cx="18288000" cy="1240415"/>
            <a:chOff x="0" y="-57150"/>
            <a:chExt cx="4816593" cy="326693"/>
          </a:xfrm>
        </p:grpSpPr>
        <p:sp>
          <p:nvSpPr>
            <p:cNvPr id="461" name="Google Shape;461;p23">
              <a:extLst>
                <a:ext uri="{FF2B5EF4-FFF2-40B4-BE49-F238E27FC236}">
                  <a16:creationId xmlns:a16="http://schemas.microsoft.com/office/drawing/2014/main" id="{929B1E55-0C9A-992E-8785-2A02B4810374}"/>
                </a:ext>
              </a:extLst>
            </p:cNvPr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23">
              <a:extLst>
                <a:ext uri="{FF2B5EF4-FFF2-40B4-BE49-F238E27FC236}">
                  <a16:creationId xmlns:a16="http://schemas.microsoft.com/office/drawing/2014/main" id="{8FFC157F-3E2A-716E-7FA2-4830AB51B988}"/>
                </a:ext>
              </a:extLst>
            </p:cNvPr>
            <p:cNvSpPr txBox="1"/>
            <p:nvPr/>
          </p:nvSpPr>
          <p:spPr>
            <a:xfrm>
              <a:off x="0" y="-57150"/>
              <a:ext cx="4816593" cy="326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3" name="Google Shape;473;p23">
            <a:extLst>
              <a:ext uri="{FF2B5EF4-FFF2-40B4-BE49-F238E27FC236}">
                <a16:creationId xmlns:a16="http://schemas.microsoft.com/office/drawing/2014/main" id="{24E05912-AE3A-6F66-BA21-AB883713E616}"/>
              </a:ext>
            </a:extLst>
          </p:cNvPr>
          <p:cNvSpPr txBox="1"/>
          <p:nvPr/>
        </p:nvSpPr>
        <p:spPr>
          <a:xfrm>
            <a:off x="4942397" y="7962719"/>
            <a:ext cx="8298703" cy="511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none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Elaborate on what you want to discuss. </a:t>
            </a:r>
            <a:endParaRPr lang="en-US" dirty="0"/>
          </a:p>
        </p:txBody>
      </p:sp>
      <p:sp>
        <p:nvSpPr>
          <p:cNvPr id="4" name="Google Shape;506;p24">
            <a:extLst>
              <a:ext uri="{FF2B5EF4-FFF2-40B4-BE49-F238E27FC236}">
                <a16:creationId xmlns:a16="http://schemas.microsoft.com/office/drawing/2014/main" id="{3186E04D-E749-7ACA-1869-1A12D7CE39E6}"/>
              </a:ext>
            </a:extLst>
          </p:cNvPr>
          <p:cNvSpPr txBox="1"/>
          <p:nvPr/>
        </p:nvSpPr>
        <p:spPr>
          <a:xfrm>
            <a:off x="577584" y="2816360"/>
            <a:ext cx="7484576" cy="5416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pl-PL" sz="3200" dirty="0">
                <a:solidFill>
                  <a:schemeClr val="bg2"/>
                </a:solidFill>
                <a:latin typeface="Barlow" panose="00000500000000000000" pitchFamily="2" charset="-18"/>
              </a:rPr>
              <a:t>Dziennik Osobisty pozwala pracownikom dokumentować codzienne doświadczenia zawodowe, postępy i wyzwania. Pracownicy mogą dodawać wpisy zawierające osobiste refleksje lub udostępniać je przełożonym, aby wspierać otwartą komunikację i uzyskać wsparcie dostosowane do swoich potrzeb. Narzędzie to promuje samoświadomość, rozwój oraz wzmacnia relacje między pracownikami a kierownictwem.</a:t>
            </a:r>
            <a:endParaRPr lang="en-US" sz="3200" dirty="0">
              <a:solidFill>
                <a:schemeClr val="bg2"/>
              </a:solidFill>
              <a:latin typeface="Barlow" panose="00000500000000000000" pitchFamily="2" charset="-18"/>
            </a:endParaRPr>
          </a:p>
        </p:txBody>
      </p:sp>
      <p:sp>
        <p:nvSpPr>
          <p:cNvPr id="5" name="Google Shape;459;p23">
            <a:extLst>
              <a:ext uri="{FF2B5EF4-FFF2-40B4-BE49-F238E27FC236}">
                <a16:creationId xmlns:a16="http://schemas.microsoft.com/office/drawing/2014/main" id="{22E0596B-E13C-4EEC-298D-EEF3FB63C587}"/>
              </a:ext>
            </a:extLst>
          </p:cNvPr>
          <p:cNvSpPr txBox="1"/>
          <p:nvPr/>
        </p:nvSpPr>
        <p:spPr>
          <a:xfrm>
            <a:off x="-1322747" y="1263199"/>
            <a:ext cx="10466745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l-PL" sz="12000" dirty="0">
                <a:solidFill>
                  <a:schemeClr val="bg2"/>
                </a:solidFill>
                <a:latin typeface="Six Caps" panose="020B0604020202020204" charset="0"/>
                <a:ea typeface="Calibri"/>
                <a:cs typeface="Calibri"/>
                <a:sym typeface="Calibri"/>
              </a:rPr>
              <a:t>Dziennik </a:t>
            </a:r>
            <a:r>
              <a:rPr lang="pl-PL" sz="12000" dirty="0">
                <a:solidFill>
                  <a:schemeClr val="tx1"/>
                </a:solidFill>
                <a:latin typeface="Six Caps" panose="020B0604020202020204" charset="0"/>
                <a:ea typeface="Calibri"/>
                <a:cs typeface="Calibri"/>
                <a:sym typeface="Calibri"/>
              </a:rPr>
              <a:t>Osobisty</a:t>
            </a:r>
            <a:endParaRPr sz="12000" dirty="0">
              <a:solidFill>
                <a:schemeClr val="bg2"/>
              </a:solidFill>
              <a:latin typeface="Six Caps" panose="020B0604020202020204" charset="0"/>
            </a:endParaRPr>
          </a:p>
        </p:txBody>
      </p:sp>
      <p:sp>
        <p:nvSpPr>
          <p:cNvPr id="10" name="Google Shape;459;p23">
            <a:extLst>
              <a:ext uri="{FF2B5EF4-FFF2-40B4-BE49-F238E27FC236}">
                <a16:creationId xmlns:a16="http://schemas.microsoft.com/office/drawing/2014/main" id="{AE235D23-0D4F-A12E-62B5-D840F4FD8FBB}"/>
              </a:ext>
            </a:extLst>
          </p:cNvPr>
          <p:cNvSpPr txBox="1"/>
          <p:nvPr/>
        </p:nvSpPr>
        <p:spPr>
          <a:xfrm>
            <a:off x="227957" y="2986829"/>
            <a:ext cx="4058984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chemeClr val="bg2"/>
                </a:solidFill>
                <a:latin typeface="Barlow" pitchFamily="2" charset="77"/>
                <a:sym typeface="Six Caps"/>
              </a:rPr>
              <a:t> </a:t>
            </a:r>
            <a:endParaRPr sz="6000" dirty="0">
              <a:solidFill>
                <a:schemeClr val="bg2"/>
              </a:solidFill>
              <a:latin typeface="Barlow" pitchFamily="2" charset="77"/>
            </a:endParaRPr>
          </a:p>
        </p:txBody>
      </p:sp>
      <p:pic>
        <p:nvPicPr>
          <p:cNvPr id="24" name="Picture 23" descr="A rainbow with a red needle and a red arrow&#10;&#10;Description automatically generated">
            <a:extLst>
              <a:ext uri="{FF2B5EF4-FFF2-40B4-BE49-F238E27FC236}">
                <a16:creationId xmlns:a16="http://schemas.microsoft.com/office/drawing/2014/main" id="{A4DAB1A6-6BF6-2AF8-15DD-BAFBFD310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7" y="8922821"/>
            <a:ext cx="1803152" cy="111623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2C507B96-7FFF-AAD6-0663-DF00A8EF984A}"/>
              </a:ext>
            </a:extLst>
          </p:cNvPr>
          <p:cNvSpPr/>
          <p:nvPr/>
        </p:nvSpPr>
        <p:spPr>
          <a:xfrm>
            <a:off x="6541889" y="9700505"/>
            <a:ext cx="52100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/>
              <a:t>Numer projektu: </a:t>
            </a:r>
            <a:r>
              <a:rPr lang="en-GB" sz="1600" b="1" dirty="0"/>
              <a:t>2023-1-IT01-KA220-VET-000152721</a:t>
            </a:r>
          </a:p>
        </p:txBody>
      </p:sp>
      <p:pic>
        <p:nvPicPr>
          <p:cNvPr id="26" name="Picture 7">
            <a:extLst>
              <a:ext uri="{FF2B5EF4-FFF2-40B4-BE49-F238E27FC236}">
                <a16:creationId xmlns:a16="http://schemas.microsoft.com/office/drawing/2014/main" id="{06E9B44A-7B2D-4C50-9C1B-78BB1002429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999"/>
          </a:blip>
          <a:srcRect/>
          <a:stretch>
            <a:fillRect/>
          </a:stretch>
        </p:blipFill>
        <p:spPr>
          <a:xfrm>
            <a:off x="14828024" y="9262249"/>
            <a:ext cx="3231376" cy="876511"/>
          </a:xfrm>
          <a:prstGeom prst="rect">
            <a:avLst/>
          </a:prstGeom>
        </p:spPr>
      </p:pic>
      <p:sp>
        <p:nvSpPr>
          <p:cNvPr id="20" name="Google Shape;506;p24">
            <a:extLst>
              <a:ext uri="{FF2B5EF4-FFF2-40B4-BE49-F238E27FC236}">
                <a16:creationId xmlns:a16="http://schemas.microsoft.com/office/drawing/2014/main" id="{F4EF75F3-422D-31FA-70D7-C7D1EE320F96}"/>
              </a:ext>
            </a:extLst>
          </p:cNvPr>
          <p:cNvSpPr txBox="1"/>
          <p:nvPr/>
        </p:nvSpPr>
        <p:spPr>
          <a:xfrm>
            <a:off x="10225842" y="8004876"/>
            <a:ext cx="858205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/>
            <a:r>
              <a:rPr lang="pl-PL" sz="1800" dirty="0">
                <a:solidFill>
                  <a:schemeClr val="bg2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Dodawanie nowego wpisu do Dziennika Osobistego</a:t>
            </a:r>
            <a:endParaRPr lang="en-US" sz="3200" dirty="0">
              <a:solidFill>
                <a:schemeClr val="bg2"/>
              </a:solidFill>
              <a:latin typeface="Barlow" panose="00000500000000000000" pitchFamily="2" charset="-18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E02A3BA9-9F0B-7A18-E3A2-BAAF302A57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2683" y="2005125"/>
            <a:ext cx="9622988" cy="58082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26468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>
          <a:extLst>
            <a:ext uri="{FF2B5EF4-FFF2-40B4-BE49-F238E27FC236}">
              <a16:creationId xmlns:a16="http://schemas.microsoft.com/office/drawing/2014/main" id="{39BC7459-A9E9-A880-23B4-C2527CE07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" name="Google Shape;460;p23">
            <a:extLst>
              <a:ext uri="{FF2B5EF4-FFF2-40B4-BE49-F238E27FC236}">
                <a16:creationId xmlns:a16="http://schemas.microsoft.com/office/drawing/2014/main" id="{BA60A2AF-CF19-4F08-3547-F7365BDFFE7D}"/>
              </a:ext>
            </a:extLst>
          </p:cNvPr>
          <p:cNvGrpSpPr/>
          <p:nvPr/>
        </p:nvGrpSpPr>
        <p:grpSpPr>
          <a:xfrm>
            <a:off x="0" y="-216992"/>
            <a:ext cx="18288000" cy="1240415"/>
            <a:chOff x="0" y="-57150"/>
            <a:chExt cx="4816593" cy="326693"/>
          </a:xfrm>
        </p:grpSpPr>
        <p:sp>
          <p:nvSpPr>
            <p:cNvPr id="461" name="Google Shape;461;p23">
              <a:extLst>
                <a:ext uri="{FF2B5EF4-FFF2-40B4-BE49-F238E27FC236}">
                  <a16:creationId xmlns:a16="http://schemas.microsoft.com/office/drawing/2014/main" id="{08F6F108-624E-CCD0-8A17-D2FE12E57066}"/>
                </a:ext>
              </a:extLst>
            </p:cNvPr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23">
              <a:extLst>
                <a:ext uri="{FF2B5EF4-FFF2-40B4-BE49-F238E27FC236}">
                  <a16:creationId xmlns:a16="http://schemas.microsoft.com/office/drawing/2014/main" id="{220D3C11-679D-CF7D-A2A8-B325EA59A045}"/>
                </a:ext>
              </a:extLst>
            </p:cNvPr>
            <p:cNvSpPr txBox="1"/>
            <p:nvPr/>
          </p:nvSpPr>
          <p:spPr>
            <a:xfrm>
              <a:off x="0" y="-57150"/>
              <a:ext cx="4816593" cy="326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3" name="Google Shape;473;p23">
            <a:extLst>
              <a:ext uri="{FF2B5EF4-FFF2-40B4-BE49-F238E27FC236}">
                <a16:creationId xmlns:a16="http://schemas.microsoft.com/office/drawing/2014/main" id="{F5CFBD09-86E1-4C33-9C09-F516C36D62DC}"/>
              </a:ext>
            </a:extLst>
          </p:cNvPr>
          <p:cNvSpPr txBox="1"/>
          <p:nvPr/>
        </p:nvSpPr>
        <p:spPr>
          <a:xfrm>
            <a:off x="4942397" y="7962719"/>
            <a:ext cx="8298703" cy="511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none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Elaborate on what you want to discuss. </a:t>
            </a:r>
            <a:endParaRPr lang="en-US" dirty="0"/>
          </a:p>
        </p:txBody>
      </p:sp>
      <p:sp>
        <p:nvSpPr>
          <p:cNvPr id="4" name="Google Shape;506;p24">
            <a:extLst>
              <a:ext uri="{FF2B5EF4-FFF2-40B4-BE49-F238E27FC236}">
                <a16:creationId xmlns:a16="http://schemas.microsoft.com/office/drawing/2014/main" id="{6C15A47B-E715-568F-151D-CF9EF06AC05F}"/>
              </a:ext>
            </a:extLst>
          </p:cNvPr>
          <p:cNvSpPr txBox="1"/>
          <p:nvPr/>
        </p:nvSpPr>
        <p:spPr>
          <a:xfrm>
            <a:off x="540387" y="2840805"/>
            <a:ext cx="7077896" cy="5909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/>
            <a:r>
              <a:rPr lang="pl-PL" sz="3200" dirty="0">
                <a:latin typeface="Barlow" panose="00000500000000000000" pitchFamily="2" charset="-18"/>
              </a:rPr>
              <a:t>Narzędzie do Oceny Środowiska Pracy pozwala menedżerom oceniać zarówno fizyczne, jak i społeczne aspekty miejsca pracy. Menedżerowie mogą wypełnić ustrukturyzowaną ankietę, aby ocenić takie czynniki, jak projekt przestrzeni roboczej, bezpieczeństwo oraz interakcje w zespole, a zebrane dane są przechowywane do celów analizy. Narzędzie to pomaga zapewnić spójność ocen i wspiera działania na rzecz poprawy środowiska pracy.</a:t>
            </a:r>
            <a:endParaRPr lang="en-US" sz="3200" dirty="0">
              <a:latin typeface="Barlow" panose="00000500000000000000" pitchFamily="2" charset="-18"/>
            </a:endParaRPr>
          </a:p>
        </p:txBody>
      </p:sp>
      <p:sp>
        <p:nvSpPr>
          <p:cNvPr id="5" name="Google Shape;459;p23">
            <a:extLst>
              <a:ext uri="{FF2B5EF4-FFF2-40B4-BE49-F238E27FC236}">
                <a16:creationId xmlns:a16="http://schemas.microsoft.com/office/drawing/2014/main" id="{CB3DC8F9-43B8-E303-0CC5-77063CA9433A}"/>
              </a:ext>
            </a:extLst>
          </p:cNvPr>
          <p:cNvSpPr txBox="1"/>
          <p:nvPr/>
        </p:nvSpPr>
        <p:spPr>
          <a:xfrm>
            <a:off x="-849807" y="1313130"/>
            <a:ext cx="12811101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l-PL" sz="12000" dirty="0">
                <a:solidFill>
                  <a:schemeClr val="tx1"/>
                </a:solidFill>
                <a:latin typeface="Six Caps" panose="020B0604020202020204" charset="0"/>
                <a:ea typeface="Calibri"/>
                <a:cs typeface="Calibri"/>
                <a:sym typeface="Calibri"/>
              </a:rPr>
              <a:t>Narzędzie</a:t>
            </a:r>
            <a:r>
              <a:rPr lang="pl-PL" sz="12000" dirty="0">
                <a:solidFill>
                  <a:schemeClr val="bg2"/>
                </a:solidFill>
                <a:latin typeface="Six Caps" panose="020B0604020202020204" charset="0"/>
                <a:ea typeface="Calibri"/>
                <a:cs typeface="Calibri"/>
                <a:sym typeface="Calibri"/>
              </a:rPr>
              <a:t> Oceny środowiska </a:t>
            </a:r>
            <a:r>
              <a:rPr lang="pl-PL" sz="12000" dirty="0">
                <a:solidFill>
                  <a:schemeClr val="tx1"/>
                </a:solidFill>
                <a:latin typeface="Six Caps" panose="020B0604020202020204" charset="0"/>
                <a:ea typeface="Calibri"/>
                <a:cs typeface="Calibri"/>
                <a:sym typeface="Calibri"/>
              </a:rPr>
              <a:t>pracy</a:t>
            </a:r>
            <a:endParaRPr sz="12000" dirty="0">
              <a:solidFill>
                <a:schemeClr val="tx1"/>
              </a:solidFill>
              <a:latin typeface="Six Caps" panose="020B0604020202020204" charset="0"/>
            </a:endParaRPr>
          </a:p>
        </p:txBody>
      </p:sp>
      <p:sp>
        <p:nvSpPr>
          <p:cNvPr id="10" name="Google Shape;459;p23">
            <a:extLst>
              <a:ext uri="{FF2B5EF4-FFF2-40B4-BE49-F238E27FC236}">
                <a16:creationId xmlns:a16="http://schemas.microsoft.com/office/drawing/2014/main" id="{DC09985E-4F03-5C92-6CEA-DB9117CBC4C9}"/>
              </a:ext>
            </a:extLst>
          </p:cNvPr>
          <p:cNvSpPr txBox="1"/>
          <p:nvPr/>
        </p:nvSpPr>
        <p:spPr>
          <a:xfrm>
            <a:off x="227957" y="2986829"/>
            <a:ext cx="4058984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chemeClr val="bg2"/>
                </a:solidFill>
                <a:latin typeface="Barlow" pitchFamily="2" charset="77"/>
                <a:sym typeface="Six Caps"/>
              </a:rPr>
              <a:t> </a:t>
            </a:r>
            <a:endParaRPr sz="6000" dirty="0">
              <a:solidFill>
                <a:schemeClr val="bg2"/>
              </a:solidFill>
              <a:latin typeface="Barlow" pitchFamily="2" charset="77"/>
            </a:endParaRPr>
          </a:p>
        </p:txBody>
      </p:sp>
      <p:pic>
        <p:nvPicPr>
          <p:cNvPr id="24" name="Picture 23" descr="A rainbow with a red needle and a red arrow&#10;&#10;Description automatically generated">
            <a:extLst>
              <a:ext uri="{FF2B5EF4-FFF2-40B4-BE49-F238E27FC236}">
                <a16:creationId xmlns:a16="http://schemas.microsoft.com/office/drawing/2014/main" id="{383B11A5-D83F-2F45-86C1-9FA9B988D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7" y="8922821"/>
            <a:ext cx="1803152" cy="111623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63F6738D-B730-0C30-6617-A96E0E13E1EB}"/>
              </a:ext>
            </a:extLst>
          </p:cNvPr>
          <p:cNvSpPr/>
          <p:nvPr/>
        </p:nvSpPr>
        <p:spPr>
          <a:xfrm>
            <a:off x="6541889" y="9700505"/>
            <a:ext cx="51812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/>
              <a:t>Numer projektu: </a:t>
            </a:r>
            <a:r>
              <a:rPr lang="en-GB" sz="1600" b="1" dirty="0"/>
              <a:t>2023-1-IT01-KA220-VET-000152721</a:t>
            </a:r>
          </a:p>
        </p:txBody>
      </p:sp>
      <p:pic>
        <p:nvPicPr>
          <p:cNvPr id="26" name="Picture 7">
            <a:extLst>
              <a:ext uri="{FF2B5EF4-FFF2-40B4-BE49-F238E27FC236}">
                <a16:creationId xmlns:a16="http://schemas.microsoft.com/office/drawing/2014/main" id="{8123E5B3-3AD6-6BCB-C776-331A9A10532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999"/>
          </a:blip>
          <a:srcRect/>
          <a:stretch>
            <a:fillRect/>
          </a:stretch>
        </p:blipFill>
        <p:spPr>
          <a:xfrm>
            <a:off x="14828024" y="9262249"/>
            <a:ext cx="3231376" cy="876511"/>
          </a:xfrm>
          <a:prstGeom prst="rect">
            <a:avLst/>
          </a:prstGeom>
        </p:spPr>
      </p:pic>
      <p:sp>
        <p:nvSpPr>
          <p:cNvPr id="20" name="Google Shape;506;p24">
            <a:extLst>
              <a:ext uri="{FF2B5EF4-FFF2-40B4-BE49-F238E27FC236}">
                <a16:creationId xmlns:a16="http://schemas.microsoft.com/office/drawing/2014/main" id="{E44ACA1A-6814-6B6B-A9AB-C5CF002DA231}"/>
              </a:ext>
            </a:extLst>
          </p:cNvPr>
          <p:cNvSpPr txBox="1"/>
          <p:nvPr/>
        </p:nvSpPr>
        <p:spPr>
          <a:xfrm>
            <a:off x="10695524" y="9123749"/>
            <a:ext cx="858205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/>
            <a:r>
              <a:rPr lang="pl-PL" sz="1800" dirty="0" err="1">
                <a:latin typeface="Tahoma" panose="020B0604030504040204" pitchFamily="34" charset="0"/>
              </a:rPr>
              <a:t>Checklista</a:t>
            </a:r>
            <a:r>
              <a:rPr lang="pl-PL" sz="1800" dirty="0">
                <a:latin typeface="Tahoma" panose="020B0604030504040204" pitchFamily="34" charset="0"/>
              </a:rPr>
              <a:t> do oceny środowiska pracy</a:t>
            </a:r>
            <a:endParaRPr lang="en-US" sz="3200" dirty="0">
              <a:latin typeface="Barlow" panose="00000500000000000000" pitchFamily="2" charset="-18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67140AA-8FF0-6E67-F453-CCD43EB546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4013" y="2887395"/>
            <a:ext cx="9753600" cy="60864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51181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>
          <a:extLst>
            <a:ext uri="{FF2B5EF4-FFF2-40B4-BE49-F238E27FC236}">
              <a16:creationId xmlns:a16="http://schemas.microsoft.com/office/drawing/2014/main" id="{C3BE2ECD-D573-1AA6-2871-F48623046D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rainbow with a red needle and a red arrow&#10;&#10;Description automatically generated">
            <a:extLst>
              <a:ext uri="{FF2B5EF4-FFF2-40B4-BE49-F238E27FC236}">
                <a16:creationId xmlns:a16="http://schemas.microsoft.com/office/drawing/2014/main" id="{1E06E4C7-0E7A-575A-07A5-4620676D9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79755"/>
            <a:ext cx="1803152" cy="1116238"/>
          </a:xfrm>
          <a:prstGeom prst="rect">
            <a:avLst/>
          </a:prstGeom>
        </p:spPr>
      </p:pic>
      <p:grpSp>
        <p:nvGrpSpPr>
          <p:cNvPr id="460" name="Google Shape;460;p23">
            <a:extLst>
              <a:ext uri="{FF2B5EF4-FFF2-40B4-BE49-F238E27FC236}">
                <a16:creationId xmlns:a16="http://schemas.microsoft.com/office/drawing/2014/main" id="{D3BDDFD3-B7C3-CC71-7A53-1996BB36A6B2}"/>
              </a:ext>
            </a:extLst>
          </p:cNvPr>
          <p:cNvGrpSpPr/>
          <p:nvPr/>
        </p:nvGrpSpPr>
        <p:grpSpPr>
          <a:xfrm>
            <a:off x="0" y="-216992"/>
            <a:ext cx="18288000" cy="1240415"/>
            <a:chOff x="0" y="-57150"/>
            <a:chExt cx="4816593" cy="326693"/>
          </a:xfrm>
        </p:grpSpPr>
        <p:sp>
          <p:nvSpPr>
            <p:cNvPr id="461" name="Google Shape;461;p23">
              <a:extLst>
                <a:ext uri="{FF2B5EF4-FFF2-40B4-BE49-F238E27FC236}">
                  <a16:creationId xmlns:a16="http://schemas.microsoft.com/office/drawing/2014/main" id="{A5EA7D3A-9E87-F262-E034-7739DC551209}"/>
                </a:ext>
              </a:extLst>
            </p:cNvPr>
            <p:cNvSpPr/>
            <p:nvPr/>
          </p:nvSpPr>
          <p:spPr>
            <a:xfrm>
              <a:off x="0" y="0"/>
              <a:ext cx="4816592" cy="269543"/>
            </a:xfrm>
            <a:custGeom>
              <a:avLst/>
              <a:gdLst/>
              <a:ahLst/>
              <a:cxnLst/>
              <a:rect l="l" t="t" r="r" b="b"/>
              <a:pathLst>
                <a:path w="4816592" h="269543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269543"/>
                  </a:lnTo>
                  <a:lnTo>
                    <a:pt x="0" y="269543"/>
                  </a:lnTo>
                  <a:close/>
                </a:path>
              </a:pathLst>
            </a:custGeom>
            <a:solidFill>
              <a:srgbClr val="462AF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23">
              <a:extLst>
                <a:ext uri="{FF2B5EF4-FFF2-40B4-BE49-F238E27FC236}">
                  <a16:creationId xmlns:a16="http://schemas.microsoft.com/office/drawing/2014/main" id="{00E5377C-B6A8-B49B-F315-F81BD3C67A1E}"/>
                </a:ext>
              </a:extLst>
            </p:cNvPr>
            <p:cNvSpPr txBox="1"/>
            <p:nvPr/>
          </p:nvSpPr>
          <p:spPr>
            <a:xfrm>
              <a:off x="0" y="-57150"/>
              <a:ext cx="4816593" cy="3266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3" name="Google Shape;473;p23">
            <a:extLst>
              <a:ext uri="{FF2B5EF4-FFF2-40B4-BE49-F238E27FC236}">
                <a16:creationId xmlns:a16="http://schemas.microsoft.com/office/drawing/2014/main" id="{8DCA26E6-82F7-C7C6-B9A5-9DD98B57A218}"/>
              </a:ext>
            </a:extLst>
          </p:cNvPr>
          <p:cNvSpPr txBox="1"/>
          <p:nvPr/>
        </p:nvSpPr>
        <p:spPr>
          <a:xfrm>
            <a:off x="4942397" y="7962719"/>
            <a:ext cx="8298703" cy="511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none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Elaborate on what you want to discuss. </a:t>
            </a:r>
            <a:endParaRPr lang="en-US" dirty="0"/>
          </a:p>
        </p:txBody>
      </p:sp>
      <p:sp>
        <p:nvSpPr>
          <p:cNvPr id="4" name="Google Shape;506;p24">
            <a:extLst>
              <a:ext uri="{FF2B5EF4-FFF2-40B4-BE49-F238E27FC236}">
                <a16:creationId xmlns:a16="http://schemas.microsoft.com/office/drawing/2014/main" id="{1E326607-0474-09E4-B024-08D1CF97CF1A}"/>
              </a:ext>
            </a:extLst>
          </p:cNvPr>
          <p:cNvSpPr txBox="1"/>
          <p:nvPr/>
        </p:nvSpPr>
        <p:spPr>
          <a:xfrm>
            <a:off x="635397" y="2659304"/>
            <a:ext cx="9394359" cy="6463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pl-PL" sz="3000" dirty="0">
                <a:solidFill>
                  <a:schemeClr val="bg2"/>
                </a:solidFill>
                <a:latin typeface="Barlow" panose="00000500000000000000" pitchFamily="2" charset="-18"/>
              </a:rPr>
              <a:t>Analizy platformy PERFORM HR oferują oparte na danych podejście do doskonalenia praktyk w miejscu pracy. Wizualne wykresy śledzą trendy w zakresie satysfakcji </a:t>
            </a:r>
            <a:br>
              <a:rPr lang="pl-PL" sz="3000" dirty="0">
                <a:solidFill>
                  <a:schemeClr val="bg2"/>
                </a:solidFill>
                <a:latin typeface="Barlow" panose="00000500000000000000" pitchFamily="2" charset="-18"/>
              </a:rPr>
            </a:br>
            <a:r>
              <a:rPr lang="pl-PL" sz="3000" dirty="0">
                <a:solidFill>
                  <a:schemeClr val="bg2"/>
                </a:solidFill>
                <a:latin typeface="Barlow" panose="00000500000000000000" pitchFamily="2" charset="-18"/>
              </a:rPr>
              <a:t>z pracy, wydajności oraz środowiska pracy, pomagając menedżerom zidentyfikować obszary wymagające poprawy. Analizy wspierają również wyznaczanie celów, monitorowanie postępów i tworzenie spersonalizowanych planów, zwłaszcza dla pracowników </a:t>
            </a:r>
            <a:r>
              <a:rPr lang="pl-PL" sz="3000" dirty="0" err="1">
                <a:solidFill>
                  <a:schemeClr val="bg2"/>
                </a:solidFill>
                <a:latin typeface="Barlow" panose="00000500000000000000" pitchFamily="2" charset="-18"/>
              </a:rPr>
              <a:t>neuroróżnorodnych</a:t>
            </a:r>
            <a:r>
              <a:rPr lang="pl-PL" sz="3000" dirty="0">
                <a:solidFill>
                  <a:schemeClr val="bg2"/>
                </a:solidFill>
                <a:latin typeface="Barlow" panose="00000500000000000000" pitchFamily="2" charset="-18"/>
              </a:rPr>
              <a:t>. Dzięki powiązaniu danych </a:t>
            </a:r>
            <a:br>
              <a:rPr lang="pl-PL" sz="3000" dirty="0">
                <a:solidFill>
                  <a:schemeClr val="bg2"/>
                </a:solidFill>
                <a:latin typeface="Barlow" panose="00000500000000000000" pitchFamily="2" charset="-18"/>
              </a:rPr>
            </a:br>
            <a:r>
              <a:rPr lang="pl-PL" sz="3000" dirty="0">
                <a:solidFill>
                  <a:schemeClr val="bg2"/>
                </a:solidFill>
                <a:latin typeface="Barlow" panose="00000500000000000000" pitchFamily="2" charset="-18"/>
              </a:rPr>
              <a:t>z kluczowymi wskaźnikami efektywności menedżerowie tworzą środowisko sprzyjające integracji i dążą do ciągłej poprawy satysfakcji oraz wydajności pracowników, umożliwiając podejmowanie świadomych decyzji </a:t>
            </a:r>
            <a:br>
              <a:rPr lang="pl-PL" sz="3000" dirty="0">
                <a:solidFill>
                  <a:schemeClr val="bg2"/>
                </a:solidFill>
                <a:latin typeface="Barlow" panose="00000500000000000000" pitchFamily="2" charset="-18"/>
              </a:rPr>
            </a:br>
            <a:r>
              <a:rPr lang="pl-PL" sz="3000" dirty="0">
                <a:solidFill>
                  <a:schemeClr val="bg2"/>
                </a:solidFill>
                <a:latin typeface="Barlow" panose="00000500000000000000" pitchFamily="2" charset="-18"/>
              </a:rPr>
              <a:t>i skuteczną komunikację.</a:t>
            </a:r>
            <a:endParaRPr lang="en-US" sz="3000" dirty="0">
              <a:solidFill>
                <a:schemeClr val="bg2"/>
              </a:solidFill>
              <a:latin typeface="Barlow" panose="00000500000000000000" pitchFamily="2" charset="-18"/>
            </a:endParaRPr>
          </a:p>
        </p:txBody>
      </p:sp>
      <p:sp>
        <p:nvSpPr>
          <p:cNvPr id="5" name="Google Shape;459;p23">
            <a:extLst>
              <a:ext uri="{FF2B5EF4-FFF2-40B4-BE49-F238E27FC236}">
                <a16:creationId xmlns:a16="http://schemas.microsoft.com/office/drawing/2014/main" id="{03DB576C-0869-E8C3-0ED8-6741DEF02FD3}"/>
              </a:ext>
            </a:extLst>
          </p:cNvPr>
          <p:cNvSpPr txBox="1"/>
          <p:nvPr/>
        </p:nvSpPr>
        <p:spPr>
          <a:xfrm>
            <a:off x="247351" y="1207245"/>
            <a:ext cx="18132751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l-PL" sz="12000" dirty="0">
                <a:solidFill>
                  <a:schemeClr val="tx1"/>
                </a:solidFill>
                <a:latin typeface="Six Caps" panose="020B0604020202020204" charset="0"/>
                <a:ea typeface="Calibri"/>
                <a:cs typeface="Calibri"/>
                <a:sym typeface="Calibri"/>
              </a:rPr>
              <a:t>Zastosowanie </a:t>
            </a:r>
            <a:r>
              <a:rPr lang="pl-PL" sz="12000" dirty="0">
                <a:solidFill>
                  <a:schemeClr val="bg2"/>
                </a:solidFill>
                <a:latin typeface="Six Caps" panose="020B0604020202020204" charset="0"/>
                <a:ea typeface="Calibri"/>
                <a:cs typeface="Calibri"/>
                <a:sym typeface="Calibri"/>
              </a:rPr>
              <a:t>analityki </a:t>
            </a:r>
            <a:r>
              <a:rPr lang="pl-PL" sz="12000" dirty="0">
                <a:solidFill>
                  <a:schemeClr val="tx1"/>
                </a:solidFill>
                <a:latin typeface="Six Caps" panose="020B0604020202020204" charset="0"/>
                <a:ea typeface="Calibri"/>
                <a:cs typeface="Calibri"/>
                <a:sym typeface="Calibri"/>
              </a:rPr>
              <a:t>Do Optymalizacji Środowisk Pracy </a:t>
            </a:r>
            <a:endParaRPr lang="pl-PL" sz="12000" dirty="0">
              <a:solidFill>
                <a:schemeClr val="tx1"/>
              </a:solidFill>
              <a:latin typeface="Six Caps" panose="020B0604020202020204" charset="0"/>
            </a:endParaRPr>
          </a:p>
        </p:txBody>
      </p:sp>
      <p:sp>
        <p:nvSpPr>
          <p:cNvPr id="10" name="Google Shape;459;p23">
            <a:extLst>
              <a:ext uri="{FF2B5EF4-FFF2-40B4-BE49-F238E27FC236}">
                <a16:creationId xmlns:a16="http://schemas.microsoft.com/office/drawing/2014/main" id="{91253F4D-5C97-AB2D-776D-9FAF11A42719}"/>
              </a:ext>
            </a:extLst>
          </p:cNvPr>
          <p:cNvSpPr txBox="1"/>
          <p:nvPr/>
        </p:nvSpPr>
        <p:spPr>
          <a:xfrm>
            <a:off x="227957" y="2986829"/>
            <a:ext cx="4058984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chemeClr val="bg2"/>
                </a:solidFill>
                <a:latin typeface="Barlow" pitchFamily="2" charset="77"/>
                <a:sym typeface="Six Caps"/>
              </a:rPr>
              <a:t> </a:t>
            </a:r>
            <a:endParaRPr sz="6000" dirty="0">
              <a:solidFill>
                <a:schemeClr val="bg2"/>
              </a:solidFill>
              <a:latin typeface="Barlow" pitchFamily="2" charset="77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C4FED56-44DE-9B08-8114-52BC9945DE4A}"/>
              </a:ext>
            </a:extLst>
          </p:cNvPr>
          <p:cNvSpPr/>
          <p:nvPr/>
        </p:nvSpPr>
        <p:spPr>
          <a:xfrm>
            <a:off x="6541889" y="9700505"/>
            <a:ext cx="52100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/>
              <a:t>Numer projektu: </a:t>
            </a:r>
            <a:r>
              <a:rPr lang="en-GB" sz="1600" b="1" dirty="0"/>
              <a:t>2023-1-IT01-KA220-VET-000152721</a:t>
            </a:r>
          </a:p>
        </p:txBody>
      </p:sp>
      <p:pic>
        <p:nvPicPr>
          <p:cNvPr id="26" name="Picture 7">
            <a:extLst>
              <a:ext uri="{FF2B5EF4-FFF2-40B4-BE49-F238E27FC236}">
                <a16:creationId xmlns:a16="http://schemas.microsoft.com/office/drawing/2014/main" id="{80847266-D047-4FC7-FA20-1555D2FE762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999"/>
          </a:blip>
          <a:srcRect/>
          <a:stretch>
            <a:fillRect/>
          </a:stretch>
        </p:blipFill>
        <p:spPr>
          <a:xfrm>
            <a:off x="14828024" y="9262249"/>
            <a:ext cx="3231376" cy="876511"/>
          </a:xfrm>
          <a:prstGeom prst="rect">
            <a:avLst/>
          </a:prstGeom>
        </p:spPr>
      </p:pic>
      <p:sp>
        <p:nvSpPr>
          <p:cNvPr id="20" name="Google Shape;506;p24">
            <a:extLst>
              <a:ext uri="{FF2B5EF4-FFF2-40B4-BE49-F238E27FC236}">
                <a16:creationId xmlns:a16="http://schemas.microsoft.com/office/drawing/2014/main" id="{60CEEB41-801E-1D48-2233-2497089FB4F6}"/>
              </a:ext>
            </a:extLst>
          </p:cNvPr>
          <p:cNvSpPr txBox="1"/>
          <p:nvPr/>
        </p:nvSpPr>
        <p:spPr>
          <a:xfrm>
            <a:off x="9249280" y="8936371"/>
            <a:ext cx="8582050" cy="530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50000"/>
              </a:lnSpc>
              <a:spcAft>
                <a:spcPts val="900"/>
              </a:spcAft>
            </a:pPr>
            <a:r>
              <a:rPr lang="pl-PL" sz="1800" dirty="0">
                <a:solidFill>
                  <a:schemeClr val="bg2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Wizualne wykresy przedstawiające trendy w środowisku pracy</a:t>
            </a:r>
            <a:endParaRPr lang="pl-PL" sz="1800" dirty="0">
              <a:solidFill>
                <a:schemeClr val="bg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F9164D5A-6215-79B7-94DA-15343FB92D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7956" y="2659304"/>
            <a:ext cx="6253592" cy="61857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82748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5" name="Google Shape;875;p34"/>
          <p:cNvGrpSpPr/>
          <p:nvPr/>
        </p:nvGrpSpPr>
        <p:grpSpPr>
          <a:xfrm>
            <a:off x="-2412022" y="-2494400"/>
            <a:ext cx="23112044" cy="14039954"/>
            <a:chOff x="-1" y="-272823"/>
            <a:chExt cx="30816058" cy="18719937"/>
          </a:xfrm>
        </p:grpSpPr>
        <p:grpSp>
          <p:nvGrpSpPr>
            <p:cNvPr id="876" name="Google Shape;876;p34"/>
            <p:cNvGrpSpPr/>
            <p:nvPr/>
          </p:nvGrpSpPr>
          <p:grpSpPr>
            <a:xfrm>
              <a:off x="17042413" y="2719851"/>
              <a:ext cx="13773644" cy="5783589"/>
              <a:chOff x="0" y="-57150"/>
              <a:chExt cx="2720720" cy="1142437"/>
            </a:xfrm>
          </p:grpSpPr>
          <p:sp>
            <p:nvSpPr>
              <p:cNvPr id="877" name="Google Shape;877;p34"/>
              <p:cNvSpPr/>
              <p:nvPr/>
            </p:nvSpPr>
            <p:spPr>
              <a:xfrm>
                <a:off x="0" y="0"/>
                <a:ext cx="2720720" cy="1085287"/>
              </a:xfrm>
              <a:custGeom>
                <a:avLst/>
                <a:gdLst/>
                <a:ahLst/>
                <a:cxnLst/>
                <a:rect l="l" t="t" r="r" b="b"/>
                <a:pathLst>
                  <a:path w="2720720" h="1085287" extrusionOk="0">
                    <a:moveTo>
                      <a:pt x="2517520" y="0"/>
                    </a:moveTo>
                    <a:lnTo>
                      <a:pt x="0" y="0"/>
                    </a:lnTo>
                    <a:lnTo>
                      <a:pt x="203200" y="1085287"/>
                    </a:lnTo>
                    <a:lnTo>
                      <a:pt x="2720720" y="1085287"/>
                    </a:lnTo>
                    <a:lnTo>
                      <a:pt x="2517520" y="0"/>
                    </a:lnTo>
                    <a:close/>
                  </a:path>
                </a:pathLst>
              </a:custGeom>
              <a:solidFill>
                <a:srgbClr val="462AF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8" name="Google Shape;878;p34"/>
              <p:cNvSpPr txBox="1"/>
              <p:nvPr/>
            </p:nvSpPr>
            <p:spPr>
              <a:xfrm>
                <a:off x="101600" y="-57150"/>
                <a:ext cx="2517520" cy="11424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79" name="Google Shape;879;p34"/>
            <p:cNvGrpSpPr/>
            <p:nvPr/>
          </p:nvGrpSpPr>
          <p:grpSpPr>
            <a:xfrm rot="583941">
              <a:off x="19120813" y="12038526"/>
              <a:ext cx="7989899" cy="5774814"/>
              <a:chOff x="0" y="-57150"/>
              <a:chExt cx="1578252" cy="1140704"/>
            </a:xfrm>
          </p:grpSpPr>
          <p:sp>
            <p:nvSpPr>
              <p:cNvPr id="880" name="Google Shape;880;p34"/>
              <p:cNvSpPr/>
              <p:nvPr/>
            </p:nvSpPr>
            <p:spPr>
              <a:xfrm>
                <a:off x="0" y="0"/>
                <a:ext cx="1578252" cy="1083554"/>
              </a:xfrm>
              <a:custGeom>
                <a:avLst/>
                <a:gdLst/>
                <a:ahLst/>
                <a:cxnLst/>
                <a:rect l="l" t="t" r="r" b="b"/>
                <a:pathLst>
                  <a:path w="1578252" h="1083554" extrusionOk="0">
                    <a:moveTo>
                      <a:pt x="203200" y="0"/>
                    </a:moveTo>
                    <a:lnTo>
                      <a:pt x="1375052" y="0"/>
                    </a:lnTo>
                    <a:lnTo>
                      <a:pt x="1578252" y="1083554"/>
                    </a:lnTo>
                    <a:lnTo>
                      <a:pt x="0" y="1083554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462AF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1" name="Google Shape;881;p34"/>
              <p:cNvSpPr txBox="1"/>
              <p:nvPr/>
            </p:nvSpPr>
            <p:spPr>
              <a:xfrm>
                <a:off x="127000" y="-57150"/>
                <a:ext cx="1324252" cy="11407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82" name="Google Shape;882;p34"/>
            <p:cNvGrpSpPr/>
            <p:nvPr/>
          </p:nvGrpSpPr>
          <p:grpSpPr>
            <a:xfrm rot="1166532">
              <a:off x="934790" y="3390463"/>
              <a:ext cx="23668083" cy="9671428"/>
              <a:chOff x="0" y="-57150"/>
              <a:chExt cx="4675177" cy="1910405"/>
            </a:xfrm>
          </p:grpSpPr>
          <p:sp>
            <p:nvSpPr>
              <p:cNvPr id="883" name="Google Shape;883;p34"/>
              <p:cNvSpPr/>
              <p:nvPr/>
            </p:nvSpPr>
            <p:spPr>
              <a:xfrm>
                <a:off x="0" y="0"/>
                <a:ext cx="4675177" cy="1853255"/>
              </a:xfrm>
              <a:custGeom>
                <a:avLst/>
                <a:gdLst/>
                <a:ahLst/>
                <a:cxnLst/>
                <a:rect l="l" t="t" r="r" b="b"/>
                <a:pathLst>
                  <a:path w="4675177" h="1853255" extrusionOk="0">
                    <a:moveTo>
                      <a:pt x="0" y="0"/>
                    </a:moveTo>
                    <a:lnTo>
                      <a:pt x="4675177" y="0"/>
                    </a:lnTo>
                    <a:lnTo>
                      <a:pt x="4675177" y="1853255"/>
                    </a:lnTo>
                    <a:lnTo>
                      <a:pt x="0" y="1853255"/>
                    </a:lnTo>
                    <a:close/>
                  </a:path>
                </a:pathLst>
              </a:custGeom>
              <a:solidFill>
                <a:srgbClr val="462AF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4" name="Google Shape;884;p34"/>
              <p:cNvSpPr txBox="1"/>
              <p:nvPr/>
            </p:nvSpPr>
            <p:spPr>
              <a:xfrm>
                <a:off x="0" y="-57150"/>
                <a:ext cx="4675177" cy="19104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85" name="Google Shape;885;p34"/>
            <p:cNvGrpSpPr/>
            <p:nvPr/>
          </p:nvGrpSpPr>
          <p:grpSpPr>
            <a:xfrm rot="3737206">
              <a:off x="6707101" y="8987085"/>
              <a:ext cx="6177883" cy="5405648"/>
              <a:chOff x="0" y="0"/>
              <a:chExt cx="812800" cy="711200"/>
            </a:xfrm>
          </p:grpSpPr>
          <p:sp>
            <p:nvSpPr>
              <p:cNvPr id="886" name="Google Shape;886;p34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462AF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7" name="Google Shape;887;p34"/>
              <p:cNvSpPr txBox="1"/>
              <p:nvPr/>
            </p:nvSpPr>
            <p:spPr>
              <a:xfrm>
                <a:off x="127000" y="273050"/>
                <a:ext cx="558800" cy="3873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88" name="Google Shape;888;p34"/>
          <p:cNvSpPr txBox="1"/>
          <p:nvPr/>
        </p:nvSpPr>
        <p:spPr>
          <a:xfrm>
            <a:off x="5338292" y="4007808"/>
            <a:ext cx="8173512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9600" b="1" dirty="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DZIĘKUJEMY</a:t>
            </a:r>
            <a:endParaRPr sz="96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5DB743-A38C-BE64-E064-F92B87DAFF08}"/>
              </a:ext>
            </a:extLst>
          </p:cNvPr>
          <p:cNvSpPr/>
          <p:nvPr/>
        </p:nvSpPr>
        <p:spPr>
          <a:xfrm>
            <a:off x="12550672" y="287720"/>
            <a:ext cx="541717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>
                <a:solidFill>
                  <a:schemeClr val="bg1"/>
                </a:solidFill>
              </a:rPr>
              <a:t>Sfinansowane ze środków UE. Wyrażone poglądy i opinie są jedynie opiniami autora lub autorów i niekoniecznie odzwierciedlają poglądy i opinie Unii Europejskiej lub Europejskiej Agencji Wykonawczej ds. Edukacji i Kultury (EACEA). Unia Europejska ani EACEA nie ponoszą za nie odpowiedzialności.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18" descr="A rainbow with a red needle and a red arrow&#10;&#10;Description automatically generated">
            <a:extLst>
              <a:ext uri="{FF2B5EF4-FFF2-40B4-BE49-F238E27FC236}">
                <a16:creationId xmlns:a16="http://schemas.microsoft.com/office/drawing/2014/main" id="{9B9AEE52-17DB-B952-45DB-A053B8449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7" y="8922821"/>
            <a:ext cx="1803152" cy="111623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541889" y="9700505"/>
            <a:ext cx="52100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b="1" dirty="0"/>
              <a:t>Numer projektu: </a:t>
            </a:r>
            <a:r>
              <a:rPr lang="en-GB" sz="1600" b="1" dirty="0"/>
              <a:t>2023-1-IT01-KA220-VET-000152721</a:t>
            </a:r>
          </a:p>
        </p:txBody>
      </p:sp>
      <p:pic>
        <p:nvPicPr>
          <p:cNvPr id="21" name="Picture 7">
            <a:extLst>
              <a:ext uri="{FF2B5EF4-FFF2-40B4-BE49-F238E27FC236}">
                <a16:creationId xmlns:a16="http://schemas.microsoft.com/office/drawing/2014/main" id="{476A7AB0-51D3-F55B-D462-6DFD2DA529C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999"/>
          </a:blip>
          <a:srcRect/>
          <a:stretch>
            <a:fillRect/>
          </a:stretch>
        </p:blipFill>
        <p:spPr>
          <a:xfrm>
            <a:off x="7233829" y="8785157"/>
            <a:ext cx="3231376" cy="876511"/>
          </a:xfrm>
          <a:prstGeom prst="rect">
            <a:avLst/>
          </a:prstGeom>
        </p:spPr>
      </p:pic>
    </p:spTree>
  </p:cSld>
  <p:clrMapOvr>
    <a:masterClrMapping/>
  </p:clrMapOvr>
  <p:transition>
    <p:push/>
  </p:transition>
</p:sld>
</file>

<file path=ppt/theme/theme1.xml><?xml version="1.0" encoding="utf-8"?>
<a:theme xmlns:a="http://schemas.openxmlformats.org/drawingml/2006/main" name="Modern Introduction To Graphic Design Slides">
  <a:themeElements>
    <a:clrScheme name="Office">
      <a:dk1>
        <a:srgbClr val="000000"/>
      </a:dk1>
      <a:lt1>
        <a:srgbClr val="FFFFFF"/>
      </a:lt1>
      <a:dk2>
        <a:srgbClr val="462AF0"/>
      </a:dk2>
      <a:lt2>
        <a:srgbClr val="F0F0F0"/>
      </a:lt2>
      <a:accent1>
        <a:srgbClr val="FFFFFF"/>
      </a:accent1>
      <a:accent2>
        <a:srgbClr val="462AF0"/>
      </a:accent2>
      <a:accent3>
        <a:srgbClr val="0F1A38"/>
      </a:accent3>
      <a:accent4>
        <a:srgbClr val="0F1A38"/>
      </a:accent4>
      <a:accent5>
        <a:srgbClr val="0F1A38"/>
      </a:accent5>
      <a:accent6>
        <a:srgbClr val="462AF0"/>
      </a:accent6>
      <a:hlink>
        <a:srgbClr val="462AF0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813</Words>
  <Application>Microsoft Office PowerPoint</Application>
  <PresentationFormat>Niestandardowy</PresentationFormat>
  <Paragraphs>76</Paragraphs>
  <Slides>9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5" baseType="lpstr">
      <vt:lpstr>Tahoma</vt:lpstr>
      <vt:lpstr>Six Caps</vt:lpstr>
      <vt:lpstr>Calibri</vt:lpstr>
      <vt:lpstr>Barlow</vt:lpstr>
      <vt:lpstr>Arial</vt:lpstr>
      <vt:lpstr>Modern Introduction To Graphic Design Slides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Dekaplus</dc:creator>
  <cp:lastModifiedBy>Małgorzata Nazimek</cp:lastModifiedBy>
  <cp:revision>19</cp:revision>
  <dcterms:modified xsi:type="dcterms:W3CDTF">2025-08-01T13:39:49Z</dcterms:modified>
</cp:coreProperties>
</file>