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7" r:id="rId1"/>
  </p:sldMasterIdLst>
  <p:notesMasterIdLst>
    <p:notesMasterId r:id="rId28"/>
  </p:notesMasterIdLst>
  <p:sldIdLst>
    <p:sldId id="275" r:id="rId2"/>
    <p:sldId id="257" r:id="rId3"/>
    <p:sldId id="258" r:id="rId4"/>
    <p:sldId id="259" r:id="rId5"/>
    <p:sldId id="279" r:id="rId6"/>
    <p:sldId id="280" r:id="rId7"/>
    <p:sldId id="281" r:id="rId8"/>
    <p:sldId id="282" r:id="rId9"/>
    <p:sldId id="290" r:id="rId10"/>
    <p:sldId id="283" r:id="rId11"/>
    <p:sldId id="297" r:id="rId12"/>
    <p:sldId id="292" r:id="rId13"/>
    <p:sldId id="291" r:id="rId14"/>
    <p:sldId id="293" r:id="rId15"/>
    <p:sldId id="294" r:id="rId16"/>
    <p:sldId id="298" r:id="rId17"/>
    <p:sldId id="299" r:id="rId18"/>
    <p:sldId id="300" r:id="rId19"/>
    <p:sldId id="302" r:id="rId20"/>
    <p:sldId id="303" r:id="rId21"/>
    <p:sldId id="295" r:id="rId22"/>
    <p:sldId id="284" r:id="rId23"/>
    <p:sldId id="285" r:id="rId24"/>
    <p:sldId id="301" r:id="rId25"/>
    <p:sldId id="277" r:id="rId26"/>
    <p:sldId id="269" r:id="rId27"/>
  </p:sldIdLst>
  <p:sldSz cx="18288000" cy="10287000"/>
  <p:notesSz cx="6858000" cy="9144000"/>
  <p:embeddedFontLs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Barlow" panose="020B0604020202020204" charset="-18"/>
      <p:regular r:id="rId33"/>
      <p:bold r:id="rId34"/>
      <p:italic r:id="rId35"/>
      <p:boldItalic r:id="rId36"/>
    </p:embeddedFont>
    <p:embeddedFont>
      <p:font typeface="Six Caps" panose="020B0604020202020204" charset="-18"/>
      <p:regular r:id="rId37"/>
      <p: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67"/>
    <p:restoredTop sz="94646"/>
  </p:normalViewPr>
  <p:slideViewPr>
    <p:cSldViewPr snapToGrid="0">
      <p:cViewPr varScale="1">
        <p:scale>
          <a:sx n="59" d="100"/>
          <a:sy n="59" d="100"/>
        </p:scale>
        <p:origin x="540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8959634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574133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>
          <a:extLst>
            <a:ext uri="{FF2B5EF4-FFF2-40B4-BE49-F238E27FC236}">
              <a16:creationId xmlns="" xmlns:a16="http://schemas.microsoft.com/office/drawing/2014/main" id="{6EDDA431-B832-2AAF-406E-373E545D66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4:notes">
            <a:extLst>
              <a:ext uri="{FF2B5EF4-FFF2-40B4-BE49-F238E27FC236}">
                <a16:creationId xmlns="" xmlns:a16="http://schemas.microsoft.com/office/drawing/2014/main" id="{1ECBBA40-D784-4EC4-80C0-1F2C54C2110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p4:notes">
            <a:extLst>
              <a:ext uri="{FF2B5EF4-FFF2-40B4-BE49-F238E27FC236}">
                <a16:creationId xmlns="" xmlns:a16="http://schemas.microsoft.com/office/drawing/2014/main" id="{DBB5F2C0-56F8-45CC-A650-7475E87171E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65176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>
          <a:extLst>
            <a:ext uri="{FF2B5EF4-FFF2-40B4-BE49-F238E27FC236}">
              <a16:creationId xmlns="" xmlns:a16="http://schemas.microsoft.com/office/drawing/2014/main" id="{AAED7264-2C79-E83D-0FF8-E56068EAFF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4:notes">
            <a:extLst>
              <a:ext uri="{FF2B5EF4-FFF2-40B4-BE49-F238E27FC236}">
                <a16:creationId xmlns="" xmlns:a16="http://schemas.microsoft.com/office/drawing/2014/main" id="{539464FF-55F9-B1AC-7002-FC4AF1AD88D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p4:notes">
            <a:extLst>
              <a:ext uri="{FF2B5EF4-FFF2-40B4-BE49-F238E27FC236}">
                <a16:creationId xmlns="" xmlns:a16="http://schemas.microsoft.com/office/drawing/2014/main" id="{D458DEF9-3D2E-63B2-88C2-804C273AD40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615652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>
          <a:extLst>
            <a:ext uri="{FF2B5EF4-FFF2-40B4-BE49-F238E27FC236}">
              <a16:creationId xmlns="" xmlns:a16="http://schemas.microsoft.com/office/drawing/2014/main" id="{53428953-245E-1624-71F2-3C1ECEAB71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4:notes">
            <a:extLst>
              <a:ext uri="{FF2B5EF4-FFF2-40B4-BE49-F238E27FC236}">
                <a16:creationId xmlns="" xmlns:a16="http://schemas.microsoft.com/office/drawing/2014/main" id="{539555D9-893B-35A5-6EC4-D53AE3620B2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p4:notes">
            <a:extLst>
              <a:ext uri="{FF2B5EF4-FFF2-40B4-BE49-F238E27FC236}">
                <a16:creationId xmlns="" xmlns:a16="http://schemas.microsoft.com/office/drawing/2014/main" id="{FEFB7D88-EBCF-8E98-2656-55AF43376D4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081606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>
          <a:extLst>
            <a:ext uri="{FF2B5EF4-FFF2-40B4-BE49-F238E27FC236}">
              <a16:creationId xmlns="" xmlns:a16="http://schemas.microsoft.com/office/drawing/2014/main" id="{6CFF60F6-8F31-0785-CBFB-07651AE938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4:notes">
            <a:extLst>
              <a:ext uri="{FF2B5EF4-FFF2-40B4-BE49-F238E27FC236}">
                <a16:creationId xmlns="" xmlns:a16="http://schemas.microsoft.com/office/drawing/2014/main" id="{9AF57946-D70D-B9F4-72E5-F7465C0373E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p4:notes">
            <a:extLst>
              <a:ext uri="{FF2B5EF4-FFF2-40B4-BE49-F238E27FC236}">
                <a16:creationId xmlns="" xmlns:a16="http://schemas.microsoft.com/office/drawing/2014/main" id="{36E9D3A0-8E62-318E-7925-4CDF22BEA32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048800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>
          <a:extLst>
            <a:ext uri="{FF2B5EF4-FFF2-40B4-BE49-F238E27FC236}">
              <a16:creationId xmlns="" xmlns:a16="http://schemas.microsoft.com/office/drawing/2014/main" id="{899DC6ED-06F5-E79C-4EAA-4C9C99AD3F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4:notes">
            <a:extLst>
              <a:ext uri="{FF2B5EF4-FFF2-40B4-BE49-F238E27FC236}">
                <a16:creationId xmlns="" xmlns:a16="http://schemas.microsoft.com/office/drawing/2014/main" id="{34537405-91D8-85E6-FD7D-45B106C9E54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p4:notes">
            <a:extLst>
              <a:ext uri="{FF2B5EF4-FFF2-40B4-BE49-F238E27FC236}">
                <a16:creationId xmlns="" xmlns:a16="http://schemas.microsoft.com/office/drawing/2014/main" id="{05FD1BCF-0A74-556D-E460-B3A19BB43D9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8975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>
          <a:extLst>
            <a:ext uri="{FF2B5EF4-FFF2-40B4-BE49-F238E27FC236}">
              <a16:creationId xmlns="" xmlns:a16="http://schemas.microsoft.com/office/drawing/2014/main" id="{8566F84F-D120-C1B5-EA85-56BE95C859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4:notes">
            <a:extLst>
              <a:ext uri="{FF2B5EF4-FFF2-40B4-BE49-F238E27FC236}">
                <a16:creationId xmlns="" xmlns:a16="http://schemas.microsoft.com/office/drawing/2014/main" id="{ED4AF566-A64B-1CE8-781D-98BA6486E15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p4:notes">
            <a:extLst>
              <a:ext uri="{FF2B5EF4-FFF2-40B4-BE49-F238E27FC236}">
                <a16:creationId xmlns="" xmlns:a16="http://schemas.microsoft.com/office/drawing/2014/main" id="{472EB658-91E8-8891-9345-6FFB3BA48BE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105743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>
          <a:extLst>
            <a:ext uri="{FF2B5EF4-FFF2-40B4-BE49-F238E27FC236}">
              <a16:creationId xmlns="" xmlns:a16="http://schemas.microsoft.com/office/drawing/2014/main" id="{FB247DEB-61EB-FDE6-68D3-198229C133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4:notes">
            <a:extLst>
              <a:ext uri="{FF2B5EF4-FFF2-40B4-BE49-F238E27FC236}">
                <a16:creationId xmlns="" xmlns:a16="http://schemas.microsoft.com/office/drawing/2014/main" id="{9D2BA19B-53E9-3A9C-0153-619BD88CB32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p4:notes">
            <a:extLst>
              <a:ext uri="{FF2B5EF4-FFF2-40B4-BE49-F238E27FC236}">
                <a16:creationId xmlns="" xmlns:a16="http://schemas.microsoft.com/office/drawing/2014/main" id="{424CEDAF-E00E-D973-BB2B-E16C3DC8269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975852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>
          <a:extLst>
            <a:ext uri="{FF2B5EF4-FFF2-40B4-BE49-F238E27FC236}">
              <a16:creationId xmlns="" xmlns:a16="http://schemas.microsoft.com/office/drawing/2014/main" id="{18F20928-9FF6-8183-8C32-B47C2666D7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4:notes">
            <a:extLst>
              <a:ext uri="{FF2B5EF4-FFF2-40B4-BE49-F238E27FC236}">
                <a16:creationId xmlns="" xmlns:a16="http://schemas.microsoft.com/office/drawing/2014/main" id="{2751B5CE-454B-4900-5EAE-3B5AFF324ED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p4:notes">
            <a:extLst>
              <a:ext uri="{FF2B5EF4-FFF2-40B4-BE49-F238E27FC236}">
                <a16:creationId xmlns="" xmlns:a16="http://schemas.microsoft.com/office/drawing/2014/main" id="{91973827-39F6-28F2-89E8-17C05BC324B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135592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>
          <a:extLst>
            <a:ext uri="{FF2B5EF4-FFF2-40B4-BE49-F238E27FC236}">
              <a16:creationId xmlns="" xmlns:a16="http://schemas.microsoft.com/office/drawing/2014/main" id="{48D95727-68CE-5E63-F942-352B2C3721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4:notes">
            <a:extLst>
              <a:ext uri="{FF2B5EF4-FFF2-40B4-BE49-F238E27FC236}">
                <a16:creationId xmlns="" xmlns:a16="http://schemas.microsoft.com/office/drawing/2014/main" id="{3555B716-492C-FC43-7A31-6DE02E6058A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p4:notes">
            <a:extLst>
              <a:ext uri="{FF2B5EF4-FFF2-40B4-BE49-F238E27FC236}">
                <a16:creationId xmlns="" xmlns:a16="http://schemas.microsoft.com/office/drawing/2014/main" id="{0F0AFBCF-0E1A-0046-B7EB-C7E0D0F655E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253491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>
          <a:extLst>
            <a:ext uri="{FF2B5EF4-FFF2-40B4-BE49-F238E27FC236}">
              <a16:creationId xmlns="" xmlns:a16="http://schemas.microsoft.com/office/drawing/2014/main" id="{017713B4-AD23-C069-4EF2-1AE5964099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4:notes">
            <a:extLst>
              <a:ext uri="{FF2B5EF4-FFF2-40B4-BE49-F238E27FC236}">
                <a16:creationId xmlns="" xmlns:a16="http://schemas.microsoft.com/office/drawing/2014/main" id="{B66E60F7-3748-54E6-3DD3-B495A55D3AD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p4:notes">
            <a:extLst>
              <a:ext uri="{FF2B5EF4-FFF2-40B4-BE49-F238E27FC236}">
                <a16:creationId xmlns="" xmlns:a16="http://schemas.microsoft.com/office/drawing/2014/main" id="{A1AF62CB-14DA-8DED-4BD7-7705B00A352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308237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421787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>
          <a:extLst>
            <a:ext uri="{FF2B5EF4-FFF2-40B4-BE49-F238E27FC236}">
              <a16:creationId xmlns="" xmlns:a16="http://schemas.microsoft.com/office/drawing/2014/main" id="{D56E15A0-CF1E-3935-2FAB-C52BC4FC83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4:notes">
            <a:extLst>
              <a:ext uri="{FF2B5EF4-FFF2-40B4-BE49-F238E27FC236}">
                <a16:creationId xmlns="" xmlns:a16="http://schemas.microsoft.com/office/drawing/2014/main" id="{A875B843-B2C3-93B9-ADEB-D9E31558556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p4:notes">
            <a:extLst>
              <a:ext uri="{FF2B5EF4-FFF2-40B4-BE49-F238E27FC236}">
                <a16:creationId xmlns="" xmlns:a16="http://schemas.microsoft.com/office/drawing/2014/main" id="{99EBE98B-FA67-7661-5AD6-95FD3C48BA3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443906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>
          <a:extLst>
            <a:ext uri="{FF2B5EF4-FFF2-40B4-BE49-F238E27FC236}">
              <a16:creationId xmlns="" xmlns:a16="http://schemas.microsoft.com/office/drawing/2014/main" id="{17C1DD5D-374B-5220-FDF7-8F66474FDD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4:notes">
            <a:extLst>
              <a:ext uri="{FF2B5EF4-FFF2-40B4-BE49-F238E27FC236}">
                <a16:creationId xmlns="" xmlns:a16="http://schemas.microsoft.com/office/drawing/2014/main" id="{EC41833F-E88F-3154-57DA-6B744EBB4F9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p4:notes">
            <a:extLst>
              <a:ext uri="{FF2B5EF4-FFF2-40B4-BE49-F238E27FC236}">
                <a16:creationId xmlns="" xmlns:a16="http://schemas.microsoft.com/office/drawing/2014/main" id="{3E21743E-7FC3-96E9-C879-56638065A56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31506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>
          <a:extLst>
            <a:ext uri="{FF2B5EF4-FFF2-40B4-BE49-F238E27FC236}">
              <a16:creationId xmlns="" xmlns:a16="http://schemas.microsoft.com/office/drawing/2014/main" id="{0CECFA6C-FFDA-CF27-2D3C-2F76D566B0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4:notes">
            <a:extLst>
              <a:ext uri="{FF2B5EF4-FFF2-40B4-BE49-F238E27FC236}">
                <a16:creationId xmlns="" xmlns:a16="http://schemas.microsoft.com/office/drawing/2014/main" id="{562108C3-2360-795F-B82F-227F5A45CC6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p4:notes">
            <a:extLst>
              <a:ext uri="{FF2B5EF4-FFF2-40B4-BE49-F238E27FC236}">
                <a16:creationId xmlns="" xmlns:a16="http://schemas.microsoft.com/office/drawing/2014/main" id="{5BA6C60F-2F0C-D079-7B40-52E0F554A60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087027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>
          <a:extLst>
            <a:ext uri="{FF2B5EF4-FFF2-40B4-BE49-F238E27FC236}">
              <a16:creationId xmlns="" xmlns:a16="http://schemas.microsoft.com/office/drawing/2014/main" id="{28B1B456-0C72-D767-E8CA-88A11BBEA8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4:notes">
            <a:extLst>
              <a:ext uri="{FF2B5EF4-FFF2-40B4-BE49-F238E27FC236}">
                <a16:creationId xmlns="" xmlns:a16="http://schemas.microsoft.com/office/drawing/2014/main" id="{6E3E119A-DA67-8240-4D37-648AB64340F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p4:notes">
            <a:extLst>
              <a:ext uri="{FF2B5EF4-FFF2-40B4-BE49-F238E27FC236}">
                <a16:creationId xmlns="" xmlns:a16="http://schemas.microsoft.com/office/drawing/2014/main" id="{578FF312-BCDC-6CAD-DA8B-32D7ACEB137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3088133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2696795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" name="Google Shape;872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3" name="Google Shape;87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818083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365344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>
          <a:extLst>
            <a:ext uri="{FF2B5EF4-FFF2-40B4-BE49-F238E27FC236}">
              <a16:creationId xmlns="" xmlns:a16="http://schemas.microsoft.com/office/drawing/2014/main" id="{54515A5B-E237-F41A-777A-875004C65F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4:notes">
            <a:extLst>
              <a:ext uri="{FF2B5EF4-FFF2-40B4-BE49-F238E27FC236}">
                <a16:creationId xmlns="" xmlns:a16="http://schemas.microsoft.com/office/drawing/2014/main" id="{24CD40CB-817A-3897-CD0A-EF0BCA2F666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p4:notes">
            <a:extLst>
              <a:ext uri="{FF2B5EF4-FFF2-40B4-BE49-F238E27FC236}">
                <a16:creationId xmlns="" xmlns:a16="http://schemas.microsoft.com/office/drawing/2014/main" id="{D013A341-9748-648A-4C63-474A437E9A7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511750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>
          <a:extLst>
            <a:ext uri="{FF2B5EF4-FFF2-40B4-BE49-F238E27FC236}">
              <a16:creationId xmlns="" xmlns:a16="http://schemas.microsoft.com/office/drawing/2014/main" id="{87BC1F8C-45AB-BFBC-C071-C7D99AFEE0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4:notes">
            <a:extLst>
              <a:ext uri="{FF2B5EF4-FFF2-40B4-BE49-F238E27FC236}">
                <a16:creationId xmlns="" xmlns:a16="http://schemas.microsoft.com/office/drawing/2014/main" id="{D7AE95CD-CAAB-4D27-5986-72A83CFA983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p4:notes">
            <a:extLst>
              <a:ext uri="{FF2B5EF4-FFF2-40B4-BE49-F238E27FC236}">
                <a16:creationId xmlns="" xmlns:a16="http://schemas.microsoft.com/office/drawing/2014/main" id="{B649BF9A-E99D-5AD3-ABB6-532AF82ECD4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200946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>
          <a:extLst>
            <a:ext uri="{FF2B5EF4-FFF2-40B4-BE49-F238E27FC236}">
              <a16:creationId xmlns="" xmlns:a16="http://schemas.microsoft.com/office/drawing/2014/main" id="{CF5C3B81-67A6-65ED-D7C0-1FDDF41944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4:notes">
            <a:extLst>
              <a:ext uri="{FF2B5EF4-FFF2-40B4-BE49-F238E27FC236}">
                <a16:creationId xmlns="" xmlns:a16="http://schemas.microsoft.com/office/drawing/2014/main" id="{FAF1FE57-A6DF-35D8-6A87-3019AA502E0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p4:notes">
            <a:extLst>
              <a:ext uri="{FF2B5EF4-FFF2-40B4-BE49-F238E27FC236}">
                <a16:creationId xmlns="" xmlns:a16="http://schemas.microsoft.com/office/drawing/2014/main" id="{E3B95681-04D8-6A52-36DF-731E8593432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15573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>
          <a:extLst>
            <a:ext uri="{FF2B5EF4-FFF2-40B4-BE49-F238E27FC236}">
              <a16:creationId xmlns="" xmlns:a16="http://schemas.microsoft.com/office/drawing/2014/main" id="{EDC33CF6-FFE0-2ECC-4CBD-F8EA3F58ED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4:notes">
            <a:extLst>
              <a:ext uri="{FF2B5EF4-FFF2-40B4-BE49-F238E27FC236}">
                <a16:creationId xmlns="" xmlns:a16="http://schemas.microsoft.com/office/drawing/2014/main" id="{0776B352-8DE6-1A01-3D92-C9AC366A91D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p4:notes">
            <a:extLst>
              <a:ext uri="{FF2B5EF4-FFF2-40B4-BE49-F238E27FC236}">
                <a16:creationId xmlns="" xmlns:a16="http://schemas.microsoft.com/office/drawing/2014/main" id="{5FD28027-9DFB-11D7-DFE2-E45FAA5B066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840436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>
          <a:extLst>
            <a:ext uri="{FF2B5EF4-FFF2-40B4-BE49-F238E27FC236}">
              <a16:creationId xmlns="" xmlns:a16="http://schemas.microsoft.com/office/drawing/2014/main" id="{D90774CD-5C61-EE45-3DD0-E9E3A7581B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4:notes">
            <a:extLst>
              <a:ext uri="{FF2B5EF4-FFF2-40B4-BE49-F238E27FC236}">
                <a16:creationId xmlns="" xmlns:a16="http://schemas.microsoft.com/office/drawing/2014/main" id="{70523BD1-281C-64F1-A657-A5C544A5015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p4:notes">
            <a:extLst>
              <a:ext uri="{FF2B5EF4-FFF2-40B4-BE49-F238E27FC236}">
                <a16:creationId xmlns="" xmlns:a16="http://schemas.microsoft.com/office/drawing/2014/main" id="{3203117A-8CB0-991B-0827-1D7F6F7F307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808404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>
          <a:extLst>
            <a:ext uri="{FF2B5EF4-FFF2-40B4-BE49-F238E27FC236}">
              <a16:creationId xmlns="" xmlns:a16="http://schemas.microsoft.com/office/drawing/2014/main" id="{F5ABF742-6C13-9833-6878-40371D2CED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4:notes">
            <a:extLst>
              <a:ext uri="{FF2B5EF4-FFF2-40B4-BE49-F238E27FC236}">
                <a16:creationId xmlns="" xmlns:a16="http://schemas.microsoft.com/office/drawing/2014/main" id="{38D6E03E-DA3C-733F-0719-83745C36AD8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p4:notes">
            <a:extLst>
              <a:ext uri="{FF2B5EF4-FFF2-40B4-BE49-F238E27FC236}">
                <a16:creationId xmlns="" xmlns:a16="http://schemas.microsoft.com/office/drawing/2014/main" id="{C357745D-6D37-220D-E70E-5AE211F1DBE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96331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2" name="Google Shape;312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3" name="Google Shape;313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4" name="Google Shape;314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3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7" name="Google Shape;317;p13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18" name="Google Shape;318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9" name="Google Shape;319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0" name="Google Shape;320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3" name="Google Shape;323;p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24" name="Google Shape;324;p14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25" name="Google Shape;325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6" name="Google Shape;326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7" name="Google Shape;327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0" name="Google Shape;330;p15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31" name="Google Shape;331;p15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332" name="Google Shape;332;p15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33" name="Google Shape;333;p15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334" name="Google Shape;334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5" name="Google Shape;335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6" name="Google Shape;336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9" name="Google Shape;339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0" name="Google Shape;340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1" name="Google Shape;341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17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4" name="Google Shape;344;p17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345" name="Google Shape;345;p17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346" name="Google Shape;346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7" name="Google Shape;347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8" name="Google Shape;348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18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1" name="Google Shape;351;p18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352" name="Google Shape;352;p18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353" name="Google Shape;353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4" name="Google Shape;354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5" name="Google Shape;355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8" name="Google Shape;358;p19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9" name="Google Shape;359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0" name="Google Shape;360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1" name="Google Shape;361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20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4" name="Google Shape;364;p20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5" name="Google Shape;365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6" name="Google Shape;366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7" name="Google Shape;367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7">
  <p:cSld name="CUSTOM_6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4"/>
          <p:cNvSpPr>
            <a:spLocks noGrp="1"/>
          </p:cNvSpPr>
          <p:nvPr>
            <p:ph type="pic" idx="2"/>
          </p:nvPr>
        </p:nvSpPr>
        <p:spPr>
          <a:xfrm>
            <a:off x="426575" y="1496300"/>
            <a:ext cx="5289300" cy="8291700"/>
          </a:xfrm>
          <a:prstGeom prst="rect">
            <a:avLst/>
          </a:prstGeom>
          <a:noFill/>
          <a:ln>
            <a:noFill/>
          </a:ln>
        </p:spPr>
      </p:sp>
      <p:sp>
        <p:nvSpPr>
          <p:cNvPr id="40" name="Google Shape;40;p4"/>
          <p:cNvSpPr>
            <a:spLocks noGrp="1"/>
          </p:cNvSpPr>
          <p:nvPr>
            <p:ph type="pic" idx="3"/>
          </p:nvPr>
        </p:nvSpPr>
        <p:spPr>
          <a:xfrm>
            <a:off x="6165600" y="4748150"/>
            <a:ext cx="5586600" cy="5068200"/>
          </a:xfrm>
          <a:prstGeom prst="rect">
            <a:avLst/>
          </a:prstGeom>
          <a:noFill/>
          <a:ln>
            <a:noFill/>
          </a:ln>
        </p:spPr>
      </p:sp>
      <p:sp>
        <p:nvSpPr>
          <p:cNvPr id="41" name="Google Shape;41;p4"/>
          <p:cNvSpPr>
            <a:spLocks noGrp="1"/>
          </p:cNvSpPr>
          <p:nvPr>
            <p:ph type="pic" idx="4"/>
          </p:nvPr>
        </p:nvSpPr>
        <p:spPr>
          <a:xfrm>
            <a:off x="12201925" y="4748150"/>
            <a:ext cx="5586600" cy="5068200"/>
          </a:xfrm>
          <a:prstGeom prst="rect">
            <a:avLst/>
          </a:prstGeom>
          <a:noFill/>
          <a:ln>
            <a:noFill/>
          </a:ln>
        </p:spPr>
      </p:sp>
      <p:sp>
        <p:nvSpPr>
          <p:cNvPr id="42" name="Google Shape;42;p4"/>
          <p:cNvSpPr>
            <a:spLocks noGrp="1"/>
          </p:cNvSpPr>
          <p:nvPr>
            <p:ph type="pic" idx="5"/>
          </p:nvPr>
        </p:nvSpPr>
        <p:spPr>
          <a:xfrm>
            <a:off x="6165600" y="1496300"/>
            <a:ext cx="11638200" cy="27768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43" name="Google Shape;43;p4"/>
          <p:cNvGrpSpPr/>
          <p:nvPr/>
        </p:nvGrpSpPr>
        <p:grpSpPr>
          <a:xfrm>
            <a:off x="0" y="-216993"/>
            <a:ext cx="18288118" cy="1240447"/>
            <a:chOff x="0" y="-57150"/>
            <a:chExt cx="4816592" cy="326700"/>
          </a:xfrm>
        </p:grpSpPr>
        <p:sp>
          <p:nvSpPr>
            <p:cNvPr id="44" name="Google Shape;44;p4"/>
            <p:cNvSpPr/>
            <p:nvPr/>
          </p:nvSpPr>
          <p:spPr>
            <a:xfrm>
              <a:off x="0" y="0"/>
              <a:ext cx="4816592" cy="269543"/>
            </a:xfrm>
            <a:custGeom>
              <a:avLst/>
              <a:gdLst/>
              <a:ahLst/>
              <a:cxnLst/>
              <a:rect l="l" t="t" r="r" b="b"/>
              <a:pathLst>
                <a:path w="4816592" h="269543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269543"/>
                  </a:lnTo>
                  <a:lnTo>
                    <a:pt x="0" y="269543"/>
                  </a:lnTo>
                  <a:close/>
                </a:path>
              </a:pathLst>
            </a:custGeom>
            <a:solidFill>
              <a:srgbClr val="462AF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4"/>
            <p:cNvSpPr txBox="1"/>
            <p:nvPr/>
          </p:nvSpPr>
          <p:spPr>
            <a:xfrm>
              <a:off x="0" y="-57150"/>
              <a:ext cx="4816500" cy="32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6" name="Google Shape;46;p4"/>
          <p:cNvGrpSpPr/>
          <p:nvPr/>
        </p:nvGrpSpPr>
        <p:grpSpPr>
          <a:xfrm>
            <a:off x="15178824" y="106043"/>
            <a:ext cx="811337" cy="811337"/>
            <a:chOff x="0" y="0"/>
            <a:chExt cx="812800" cy="812800"/>
          </a:xfrm>
        </p:grpSpPr>
        <p:sp>
          <p:nvSpPr>
            <p:cNvPr id="47" name="Google Shape;47;p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48;p4"/>
            <p:cNvSpPr txBox="1"/>
            <p:nvPr/>
          </p:nvSpPr>
          <p:spPr>
            <a:xfrm>
              <a:off x="76200" y="19050"/>
              <a:ext cx="660300" cy="71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" name="Google Shape;49;p4"/>
          <p:cNvGrpSpPr/>
          <p:nvPr/>
        </p:nvGrpSpPr>
        <p:grpSpPr>
          <a:xfrm>
            <a:off x="16155759" y="106043"/>
            <a:ext cx="811337" cy="811337"/>
            <a:chOff x="0" y="0"/>
            <a:chExt cx="812800" cy="812800"/>
          </a:xfrm>
        </p:grpSpPr>
        <p:sp>
          <p:nvSpPr>
            <p:cNvPr id="50" name="Google Shape;50;p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9525" cap="sq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51;p4"/>
            <p:cNvSpPr txBox="1"/>
            <p:nvPr/>
          </p:nvSpPr>
          <p:spPr>
            <a:xfrm>
              <a:off x="76200" y="19050"/>
              <a:ext cx="660300" cy="71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2" name="Google Shape;52;p4"/>
          <p:cNvGrpSpPr/>
          <p:nvPr/>
        </p:nvGrpSpPr>
        <p:grpSpPr>
          <a:xfrm>
            <a:off x="17132694" y="106043"/>
            <a:ext cx="811337" cy="811337"/>
            <a:chOff x="0" y="0"/>
            <a:chExt cx="812800" cy="812800"/>
          </a:xfrm>
        </p:grpSpPr>
        <p:sp>
          <p:nvSpPr>
            <p:cNvPr id="53" name="Google Shape;53;p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54;p4"/>
            <p:cNvSpPr txBox="1"/>
            <p:nvPr/>
          </p:nvSpPr>
          <p:spPr>
            <a:xfrm>
              <a:off x="76200" y="19050"/>
              <a:ext cx="660300" cy="71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55" name="Google Shape;55;p4"/>
          <p:cNvCxnSpPr/>
          <p:nvPr/>
        </p:nvCxnSpPr>
        <p:spPr>
          <a:xfrm>
            <a:off x="5148295" y="492661"/>
            <a:ext cx="93981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6" name="Google Shape;56;p4"/>
          <p:cNvSpPr txBox="1">
            <a:spLocks noGrp="1"/>
          </p:cNvSpPr>
          <p:nvPr>
            <p:ph type="subTitle" idx="1"/>
          </p:nvPr>
        </p:nvSpPr>
        <p:spPr>
          <a:xfrm>
            <a:off x="623450" y="210225"/>
            <a:ext cx="4380600" cy="538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Six Caps"/>
              <a:buNone/>
              <a:defRPr sz="50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1pPr>
            <a:lvl2pPr lvl="1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Six Caps"/>
              <a:buNone/>
              <a:defRPr sz="50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2pPr>
            <a:lvl3pPr lvl="2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Six Caps"/>
              <a:buNone/>
              <a:defRPr sz="50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3pPr>
            <a:lvl4pPr lvl="3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Six Caps"/>
              <a:buNone/>
              <a:defRPr sz="50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4pPr>
            <a:lvl5pPr lvl="4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Six Caps"/>
              <a:buNone/>
              <a:defRPr sz="50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5pPr>
            <a:lvl6pPr lvl="5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Six Caps"/>
              <a:buNone/>
              <a:defRPr sz="50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6pPr>
            <a:lvl7pPr lvl="6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Six Caps"/>
              <a:buNone/>
              <a:defRPr sz="50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7pPr>
            <a:lvl8pPr lvl="7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Six Caps"/>
              <a:buNone/>
              <a:defRPr sz="50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8pPr>
            <a:lvl9pPr lvl="8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Six Caps"/>
              <a:buNone/>
              <a:defRPr sz="50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9pPr>
          </a:lstStyle>
          <a:p>
            <a:endParaRPr/>
          </a:p>
        </p:txBody>
      </p:sp>
      <p:sp>
        <p:nvSpPr>
          <p:cNvPr id="57" name="Google Shape;57;p4"/>
          <p:cNvSpPr txBox="1">
            <a:spLocks noGrp="1"/>
          </p:cNvSpPr>
          <p:nvPr>
            <p:ph type="subTitle" idx="6"/>
          </p:nvPr>
        </p:nvSpPr>
        <p:spPr>
          <a:xfrm>
            <a:off x="15321975" y="182150"/>
            <a:ext cx="525000" cy="65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462AF0"/>
              </a:buClr>
              <a:buSzPts val="3500"/>
              <a:buFont typeface="Six Caps"/>
              <a:buNone/>
              <a:defRPr sz="3500">
                <a:solidFill>
                  <a:srgbClr val="462AF0"/>
                </a:solidFill>
                <a:latin typeface="Six Caps"/>
                <a:ea typeface="Six Caps"/>
                <a:cs typeface="Six Caps"/>
                <a:sym typeface="Six Caps"/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462AF0"/>
              </a:buClr>
              <a:buSzPts val="3500"/>
              <a:buFont typeface="Six Caps"/>
              <a:buNone/>
              <a:defRPr sz="3500">
                <a:solidFill>
                  <a:srgbClr val="462AF0"/>
                </a:solidFill>
                <a:latin typeface="Six Caps"/>
                <a:ea typeface="Six Caps"/>
                <a:cs typeface="Six Caps"/>
                <a:sym typeface="Six Caps"/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3500"/>
              <a:buFont typeface="Six Caps"/>
              <a:buNone/>
              <a:defRPr sz="3500">
                <a:solidFill>
                  <a:srgbClr val="462AF0"/>
                </a:solidFill>
                <a:latin typeface="Six Caps"/>
                <a:ea typeface="Six Caps"/>
                <a:cs typeface="Six Caps"/>
                <a:sym typeface="Six Caps"/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3500"/>
              <a:buFont typeface="Six Caps"/>
              <a:buNone/>
              <a:defRPr sz="3500">
                <a:solidFill>
                  <a:srgbClr val="462AF0"/>
                </a:solidFill>
                <a:latin typeface="Six Caps"/>
                <a:ea typeface="Six Caps"/>
                <a:cs typeface="Six Caps"/>
                <a:sym typeface="Six Caps"/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3500"/>
              <a:buFont typeface="Six Caps"/>
              <a:buNone/>
              <a:defRPr sz="3500">
                <a:solidFill>
                  <a:srgbClr val="462AF0"/>
                </a:solidFill>
                <a:latin typeface="Six Caps"/>
                <a:ea typeface="Six Caps"/>
                <a:cs typeface="Six Caps"/>
                <a:sym typeface="Six Caps"/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3500"/>
              <a:buFont typeface="Six Caps"/>
              <a:buNone/>
              <a:defRPr sz="3500">
                <a:solidFill>
                  <a:srgbClr val="462AF0"/>
                </a:solidFill>
                <a:latin typeface="Six Caps"/>
                <a:ea typeface="Six Caps"/>
                <a:cs typeface="Six Caps"/>
                <a:sym typeface="Six Caps"/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3500"/>
              <a:buFont typeface="Six Caps"/>
              <a:buNone/>
              <a:defRPr sz="3500">
                <a:solidFill>
                  <a:srgbClr val="462AF0"/>
                </a:solidFill>
                <a:latin typeface="Six Caps"/>
                <a:ea typeface="Six Caps"/>
                <a:cs typeface="Six Caps"/>
                <a:sym typeface="Six Caps"/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3500"/>
              <a:buFont typeface="Six Caps"/>
              <a:buNone/>
              <a:defRPr sz="3500">
                <a:solidFill>
                  <a:srgbClr val="462AF0"/>
                </a:solidFill>
                <a:latin typeface="Six Caps"/>
                <a:ea typeface="Six Caps"/>
                <a:cs typeface="Six Caps"/>
                <a:sym typeface="Six Caps"/>
              </a:defRPr>
            </a:lvl9pPr>
          </a:lstStyle>
          <a:p>
            <a:endParaRPr/>
          </a:p>
        </p:txBody>
      </p:sp>
      <p:sp>
        <p:nvSpPr>
          <p:cNvPr id="58" name="Google Shape;58;p4"/>
          <p:cNvSpPr txBox="1">
            <a:spLocks noGrp="1"/>
          </p:cNvSpPr>
          <p:nvPr>
            <p:ph type="subTitle" idx="7"/>
          </p:nvPr>
        </p:nvSpPr>
        <p:spPr>
          <a:xfrm>
            <a:off x="16298925" y="182150"/>
            <a:ext cx="525000" cy="65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462AF0"/>
              </a:buClr>
              <a:buSzPts val="3500"/>
              <a:buFont typeface="Six Caps"/>
              <a:buNone/>
              <a:defRPr>
                <a:solidFill>
                  <a:srgbClr val="462AF0"/>
                </a:solidFill>
                <a:latin typeface="Six Caps"/>
                <a:ea typeface="Six Caps"/>
                <a:cs typeface="Six Caps"/>
                <a:sym typeface="Six Caps"/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9pPr>
          </a:lstStyle>
          <a:p>
            <a:endParaRPr/>
          </a:p>
        </p:txBody>
      </p:sp>
      <p:sp>
        <p:nvSpPr>
          <p:cNvPr id="59" name="Google Shape;59;p4"/>
          <p:cNvSpPr txBox="1">
            <a:spLocks noGrp="1"/>
          </p:cNvSpPr>
          <p:nvPr>
            <p:ph type="subTitle" idx="8"/>
          </p:nvPr>
        </p:nvSpPr>
        <p:spPr>
          <a:xfrm>
            <a:off x="17275875" y="182150"/>
            <a:ext cx="525000" cy="65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6">
  <p:cSld name="CUSTOM_5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5"/>
          <p:cNvSpPr>
            <a:spLocks noGrp="1"/>
          </p:cNvSpPr>
          <p:nvPr>
            <p:ph type="pic" idx="2"/>
          </p:nvPr>
        </p:nvSpPr>
        <p:spPr>
          <a:xfrm>
            <a:off x="639850" y="1450350"/>
            <a:ext cx="3802200" cy="3688500"/>
          </a:xfrm>
          <a:prstGeom prst="rect">
            <a:avLst/>
          </a:prstGeom>
          <a:noFill/>
          <a:ln>
            <a:noFill/>
          </a:ln>
        </p:spPr>
      </p:sp>
      <p:sp>
        <p:nvSpPr>
          <p:cNvPr id="62" name="Google Shape;62;p5"/>
          <p:cNvSpPr>
            <a:spLocks noGrp="1"/>
          </p:cNvSpPr>
          <p:nvPr>
            <p:ph type="pic" idx="3"/>
          </p:nvPr>
        </p:nvSpPr>
        <p:spPr>
          <a:xfrm>
            <a:off x="4986313" y="1454938"/>
            <a:ext cx="3802200" cy="36885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63" name="Google Shape;63;p5"/>
          <p:cNvCxnSpPr/>
          <p:nvPr/>
        </p:nvCxnSpPr>
        <p:spPr>
          <a:xfrm>
            <a:off x="5148295" y="492661"/>
            <a:ext cx="93981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64" name="Google Shape;64;p5"/>
          <p:cNvGrpSpPr/>
          <p:nvPr/>
        </p:nvGrpSpPr>
        <p:grpSpPr>
          <a:xfrm>
            <a:off x="0" y="-216993"/>
            <a:ext cx="18288118" cy="1240447"/>
            <a:chOff x="0" y="-57150"/>
            <a:chExt cx="4816592" cy="326700"/>
          </a:xfrm>
        </p:grpSpPr>
        <p:sp>
          <p:nvSpPr>
            <p:cNvPr id="65" name="Google Shape;65;p5"/>
            <p:cNvSpPr/>
            <p:nvPr/>
          </p:nvSpPr>
          <p:spPr>
            <a:xfrm>
              <a:off x="0" y="0"/>
              <a:ext cx="4816592" cy="269543"/>
            </a:xfrm>
            <a:custGeom>
              <a:avLst/>
              <a:gdLst/>
              <a:ahLst/>
              <a:cxnLst/>
              <a:rect l="l" t="t" r="r" b="b"/>
              <a:pathLst>
                <a:path w="4816592" h="269543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269543"/>
                  </a:lnTo>
                  <a:lnTo>
                    <a:pt x="0" y="269543"/>
                  </a:lnTo>
                  <a:close/>
                </a:path>
              </a:pathLst>
            </a:custGeom>
            <a:solidFill>
              <a:srgbClr val="462AF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66;p5"/>
            <p:cNvSpPr txBox="1"/>
            <p:nvPr/>
          </p:nvSpPr>
          <p:spPr>
            <a:xfrm>
              <a:off x="0" y="-57150"/>
              <a:ext cx="4816500" cy="32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7" name="Google Shape;67;p5"/>
          <p:cNvGrpSpPr/>
          <p:nvPr/>
        </p:nvGrpSpPr>
        <p:grpSpPr>
          <a:xfrm>
            <a:off x="15178824" y="106043"/>
            <a:ext cx="811337" cy="811337"/>
            <a:chOff x="0" y="0"/>
            <a:chExt cx="812800" cy="812800"/>
          </a:xfrm>
        </p:grpSpPr>
        <p:sp>
          <p:nvSpPr>
            <p:cNvPr id="68" name="Google Shape;68;p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69;p5"/>
            <p:cNvSpPr txBox="1"/>
            <p:nvPr/>
          </p:nvSpPr>
          <p:spPr>
            <a:xfrm>
              <a:off x="76200" y="19050"/>
              <a:ext cx="660300" cy="71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0" name="Google Shape;70;p5"/>
          <p:cNvGrpSpPr/>
          <p:nvPr/>
        </p:nvGrpSpPr>
        <p:grpSpPr>
          <a:xfrm>
            <a:off x="16155759" y="106043"/>
            <a:ext cx="811337" cy="811337"/>
            <a:chOff x="0" y="0"/>
            <a:chExt cx="812800" cy="812800"/>
          </a:xfrm>
        </p:grpSpPr>
        <p:sp>
          <p:nvSpPr>
            <p:cNvPr id="71" name="Google Shape;71;p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9525" cap="sq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5"/>
            <p:cNvSpPr txBox="1"/>
            <p:nvPr/>
          </p:nvSpPr>
          <p:spPr>
            <a:xfrm>
              <a:off x="76200" y="19050"/>
              <a:ext cx="660300" cy="71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3" name="Google Shape;73;p5"/>
          <p:cNvGrpSpPr/>
          <p:nvPr/>
        </p:nvGrpSpPr>
        <p:grpSpPr>
          <a:xfrm>
            <a:off x="17132694" y="106043"/>
            <a:ext cx="811337" cy="811337"/>
            <a:chOff x="0" y="0"/>
            <a:chExt cx="812800" cy="812800"/>
          </a:xfrm>
        </p:grpSpPr>
        <p:sp>
          <p:nvSpPr>
            <p:cNvPr id="74" name="Google Shape;74;p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75;p5"/>
            <p:cNvSpPr txBox="1"/>
            <p:nvPr/>
          </p:nvSpPr>
          <p:spPr>
            <a:xfrm>
              <a:off x="76200" y="19050"/>
              <a:ext cx="660300" cy="71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76" name="Google Shape;76;p5"/>
          <p:cNvCxnSpPr/>
          <p:nvPr/>
        </p:nvCxnSpPr>
        <p:spPr>
          <a:xfrm>
            <a:off x="5148295" y="492661"/>
            <a:ext cx="93981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7" name="Google Shape;77;p5"/>
          <p:cNvSpPr/>
          <p:nvPr/>
        </p:nvSpPr>
        <p:spPr>
          <a:xfrm rot="-5400000">
            <a:off x="9127524" y="759236"/>
            <a:ext cx="8943695" cy="13423932"/>
          </a:xfrm>
          <a:custGeom>
            <a:avLst/>
            <a:gdLst/>
            <a:ahLst/>
            <a:cxnLst/>
            <a:rect l="l" t="t" r="r" b="b"/>
            <a:pathLst>
              <a:path w="8943695" h="13423932" extrusionOk="0">
                <a:moveTo>
                  <a:pt x="0" y="0"/>
                </a:moveTo>
                <a:lnTo>
                  <a:pt x="8943694" y="0"/>
                </a:lnTo>
                <a:lnTo>
                  <a:pt x="8943694" y="13423932"/>
                </a:lnTo>
                <a:lnTo>
                  <a:pt x="0" y="1342393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5"/>
          <p:cNvSpPr/>
          <p:nvPr/>
        </p:nvSpPr>
        <p:spPr>
          <a:xfrm>
            <a:off x="9144000" y="5329304"/>
            <a:ext cx="2313951" cy="2525145"/>
          </a:xfrm>
          <a:custGeom>
            <a:avLst/>
            <a:gdLst/>
            <a:ahLst/>
            <a:cxnLst/>
            <a:rect l="l" t="t" r="r" b="b"/>
            <a:pathLst>
              <a:path w="2313951" h="2525145" extrusionOk="0">
                <a:moveTo>
                  <a:pt x="0" y="0"/>
                </a:moveTo>
                <a:lnTo>
                  <a:pt x="2313951" y="0"/>
                </a:lnTo>
                <a:lnTo>
                  <a:pt x="2313951" y="2525145"/>
                </a:lnTo>
                <a:lnTo>
                  <a:pt x="0" y="252514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5"/>
          <p:cNvSpPr txBox="1">
            <a:spLocks noGrp="1"/>
          </p:cNvSpPr>
          <p:nvPr>
            <p:ph type="subTitle" idx="1"/>
          </p:nvPr>
        </p:nvSpPr>
        <p:spPr>
          <a:xfrm>
            <a:off x="607050" y="5830950"/>
            <a:ext cx="3035100" cy="607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>
              <a:spcBef>
                <a:spcPts val="640"/>
              </a:spcBef>
              <a:spcAft>
                <a:spcPts val="0"/>
              </a:spcAft>
              <a:buClr>
                <a:srgbClr val="462AF0"/>
              </a:buClr>
              <a:buSzPts val="3500"/>
              <a:buNone/>
              <a:defRPr>
                <a:solidFill>
                  <a:srgbClr val="462AF0"/>
                </a:solidFill>
              </a:defRPr>
            </a:lvl1pPr>
            <a:lvl2pPr lvl="1">
              <a:spcBef>
                <a:spcPts val="560"/>
              </a:spcBef>
              <a:spcAft>
                <a:spcPts val="0"/>
              </a:spcAft>
              <a:buSzPts val="2100"/>
              <a:buNone/>
              <a:defRPr/>
            </a:lvl2pPr>
            <a:lvl3pPr lvl="2">
              <a:spcBef>
                <a:spcPts val="480"/>
              </a:spcBef>
              <a:spcAft>
                <a:spcPts val="0"/>
              </a:spcAft>
              <a:buSzPts val="2100"/>
              <a:buNone/>
              <a:defRPr/>
            </a:lvl3pPr>
            <a:lvl4pPr lvl="3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4pPr>
            <a:lvl5pPr lvl="4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5pPr>
            <a:lvl6pPr lvl="5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6pPr>
            <a:lvl7pPr lvl="6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7pPr>
            <a:lvl8pPr lvl="7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8pPr>
            <a:lvl9pPr lvl="8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5"/>
          <p:cNvSpPr txBox="1">
            <a:spLocks noGrp="1"/>
          </p:cNvSpPr>
          <p:nvPr>
            <p:ph type="body" idx="4"/>
          </p:nvPr>
        </p:nvSpPr>
        <p:spPr>
          <a:xfrm>
            <a:off x="607050" y="6634875"/>
            <a:ext cx="3675000" cy="3232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1950">
              <a:spcBef>
                <a:spcPts val="640"/>
              </a:spcBef>
              <a:spcAft>
                <a:spcPts val="0"/>
              </a:spcAft>
              <a:buClr>
                <a:srgbClr val="462AF0"/>
              </a:buClr>
              <a:buSzPts val="2100"/>
              <a:buChar char="•"/>
              <a:defRPr sz="2100">
                <a:solidFill>
                  <a:srgbClr val="462AF0"/>
                </a:solidFill>
              </a:defRPr>
            </a:lvl1pPr>
            <a:lvl2pPr marL="914400" lvl="1" indent="-361950">
              <a:spcBef>
                <a:spcPts val="560"/>
              </a:spcBef>
              <a:spcAft>
                <a:spcPts val="0"/>
              </a:spcAft>
              <a:buClr>
                <a:srgbClr val="462AF0"/>
              </a:buClr>
              <a:buSzPts val="2100"/>
              <a:buChar char="–"/>
              <a:defRPr>
                <a:solidFill>
                  <a:srgbClr val="462AF0"/>
                </a:solidFill>
              </a:defRPr>
            </a:lvl2pPr>
            <a:lvl3pPr marL="1371600" lvl="2" indent="-361950">
              <a:spcBef>
                <a:spcPts val="480"/>
              </a:spcBef>
              <a:spcAft>
                <a:spcPts val="0"/>
              </a:spcAft>
              <a:buClr>
                <a:srgbClr val="462AF0"/>
              </a:buClr>
              <a:buSzPts val="2100"/>
              <a:buChar char="•"/>
              <a:defRPr>
                <a:solidFill>
                  <a:srgbClr val="462AF0"/>
                </a:solidFill>
              </a:defRPr>
            </a:lvl3pPr>
            <a:lvl4pPr marL="1828800" lvl="3" indent="-361950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2100"/>
              <a:buChar char="–"/>
              <a:defRPr>
                <a:solidFill>
                  <a:srgbClr val="462AF0"/>
                </a:solidFill>
              </a:defRPr>
            </a:lvl4pPr>
            <a:lvl5pPr marL="2286000" lvl="4" indent="-361950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2100"/>
              <a:buChar char="»"/>
              <a:defRPr>
                <a:solidFill>
                  <a:srgbClr val="462AF0"/>
                </a:solidFill>
              </a:defRPr>
            </a:lvl5pPr>
            <a:lvl6pPr marL="2743200" lvl="5" indent="-361950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2100"/>
              <a:buChar char="•"/>
              <a:defRPr>
                <a:solidFill>
                  <a:srgbClr val="462AF0"/>
                </a:solidFill>
              </a:defRPr>
            </a:lvl6pPr>
            <a:lvl7pPr marL="3200400" lvl="6" indent="-361950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2100"/>
              <a:buChar char="•"/>
              <a:defRPr>
                <a:solidFill>
                  <a:srgbClr val="462AF0"/>
                </a:solidFill>
              </a:defRPr>
            </a:lvl7pPr>
            <a:lvl8pPr marL="3657600" lvl="7" indent="-361950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2100"/>
              <a:buChar char="•"/>
              <a:defRPr>
                <a:solidFill>
                  <a:srgbClr val="462AF0"/>
                </a:solidFill>
              </a:defRPr>
            </a:lvl8pPr>
            <a:lvl9pPr marL="4114800" lvl="8" indent="-361950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2100"/>
              <a:buChar char="•"/>
              <a:defRPr>
                <a:solidFill>
                  <a:srgbClr val="462AF0"/>
                </a:solidFill>
              </a:defRPr>
            </a:lvl9pPr>
          </a:lstStyle>
          <a:p>
            <a:endParaRPr/>
          </a:p>
        </p:txBody>
      </p:sp>
      <p:sp>
        <p:nvSpPr>
          <p:cNvPr id="81" name="Google Shape;81;p5"/>
          <p:cNvSpPr txBox="1">
            <a:spLocks noGrp="1"/>
          </p:cNvSpPr>
          <p:nvPr>
            <p:ph type="subTitle" idx="5"/>
          </p:nvPr>
        </p:nvSpPr>
        <p:spPr>
          <a:xfrm>
            <a:off x="4986225" y="5830950"/>
            <a:ext cx="3035100" cy="607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>
              <a:spcBef>
                <a:spcPts val="640"/>
              </a:spcBef>
              <a:spcAft>
                <a:spcPts val="0"/>
              </a:spcAft>
              <a:buClr>
                <a:srgbClr val="462AF0"/>
              </a:buClr>
              <a:buSzPts val="3500"/>
              <a:buNone/>
              <a:defRPr>
                <a:solidFill>
                  <a:srgbClr val="462AF0"/>
                </a:solidFill>
              </a:defRPr>
            </a:lvl1pPr>
            <a:lvl2pPr lvl="1">
              <a:spcBef>
                <a:spcPts val="560"/>
              </a:spcBef>
              <a:spcAft>
                <a:spcPts val="0"/>
              </a:spcAft>
              <a:buSzPts val="2100"/>
              <a:buNone/>
              <a:defRPr/>
            </a:lvl2pPr>
            <a:lvl3pPr lvl="2">
              <a:spcBef>
                <a:spcPts val="480"/>
              </a:spcBef>
              <a:spcAft>
                <a:spcPts val="0"/>
              </a:spcAft>
              <a:buSzPts val="2100"/>
              <a:buNone/>
              <a:defRPr/>
            </a:lvl3pPr>
            <a:lvl4pPr lvl="3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4pPr>
            <a:lvl5pPr lvl="4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5pPr>
            <a:lvl6pPr lvl="5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6pPr>
            <a:lvl7pPr lvl="6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7pPr>
            <a:lvl8pPr lvl="7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8pPr>
            <a:lvl9pPr lvl="8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5"/>
          <p:cNvSpPr txBox="1">
            <a:spLocks noGrp="1"/>
          </p:cNvSpPr>
          <p:nvPr>
            <p:ph type="body" idx="6"/>
          </p:nvPr>
        </p:nvSpPr>
        <p:spPr>
          <a:xfrm>
            <a:off x="4986225" y="6634875"/>
            <a:ext cx="3675000" cy="3232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1950">
              <a:spcBef>
                <a:spcPts val="640"/>
              </a:spcBef>
              <a:spcAft>
                <a:spcPts val="0"/>
              </a:spcAft>
              <a:buClr>
                <a:srgbClr val="462AF0"/>
              </a:buClr>
              <a:buSzPts val="2100"/>
              <a:buChar char="•"/>
              <a:defRPr sz="2100">
                <a:solidFill>
                  <a:srgbClr val="462AF0"/>
                </a:solidFill>
              </a:defRPr>
            </a:lvl1pPr>
            <a:lvl2pPr marL="914400" lvl="1" indent="-361950">
              <a:spcBef>
                <a:spcPts val="560"/>
              </a:spcBef>
              <a:spcAft>
                <a:spcPts val="0"/>
              </a:spcAft>
              <a:buClr>
                <a:srgbClr val="462AF0"/>
              </a:buClr>
              <a:buSzPts val="2100"/>
              <a:buChar char="–"/>
              <a:defRPr>
                <a:solidFill>
                  <a:srgbClr val="462AF0"/>
                </a:solidFill>
              </a:defRPr>
            </a:lvl2pPr>
            <a:lvl3pPr marL="1371600" lvl="2" indent="-361950">
              <a:spcBef>
                <a:spcPts val="480"/>
              </a:spcBef>
              <a:spcAft>
                <a:spcPts val="0"/>
              </a:spcAft>
              <a:buClr>
                <a:srgbClr val="462AF0"/>
              </a:buClr>
              <a:buSzPts val="2100"/>
              <a:buChar char="•"/>
              <a:defRPr>
                <a:solidFill>
                  <a:srgbClr val="462AF0"/>
                </a:solidFill>
              </a:defRPr>
            </a:lvl3pPr>
            <a:lvl4pPr marL="1828800" lvl="3" indent="-361950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2100"/>
              <a:buChar char="–"/>
              <a:defRPr>
                <a:solidFill>
                  <a:srgbClr val="462AF0"/>
                </a:solidFill>
              </a:defRPr>
            </a:lvl4pPr>
            <a:lvl5pPr marL="2286000" lvl="4" indent="-361950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2100"/>
              <a:buChar char="»"/>
              <a:defRPr>
                <a:solidFill>
                  <a:srgbClr val="462AF0"/>
                </a:solidFill>
              </a:defRPr>
            </a:lvl5pPr>
            <a:lvl6pPr marL="2743200" lvl="5" indent="-361950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2100"/>
              <a:buChar char="•"/>
              <a:defRPr>
                <a:solidFill>
                  <a:srgbClr val="462AF0"/>
                </a:solidFill>
              </a:defRPr>
            </a:lvl6pPr>
            <a:lvl7pPr marL="3200400" lvl="6" indent="-361950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2100"/>
              <a:buChar char="•"/>
              <a:defRPr>
                <a:solidFill>
                  <a:srgbClr val="462AF0"/>
                </a:solidFill>
              </a:defRPr>
            </a:lvl7pPr>
            <a:lvl8pPr marL="3657600" lvl="7" indent="-361950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2100"/>
              <a:buChar char="•"/>
              <a:defRPr>
                <a:solidFill>
                  <a:srgbClr val="462AF0"/>
                </a:solidFill>
              </a:defRPr>
            </a:lvl8pPr>
            <a:lvl9pPr marL="4114800" lvl="8" indent="-361950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2100"/>
              <a:buChar char="•"/>
              <a:defRPr>
                <a:solidFill>
                  <a:srgbClr val="462AF0"/>
                </a:solidFill>
              </a:defRPr>
            </a:lvl9pPr>
          </a:lstStyle>
          <a:p>
            <a:endParaRPr/>
          </a:p>
        </p:txBody>
      </p:sp>
      <p:sp>
        <p:nvSpPr>
          <p:cNvPr id="83" name="Google Shape;83;p5"/>
          <p:cNvSpPr txBox="1">
            <a:spLocks noGrp="1"/>
          </p:cNvSpPr>
          <p:nvPr>
            <p:ph type="title"/>
          </p:nvPr>
        </p:nvSpPr>
        <p:spPr>
          <a:xfrm>
            <a:off x="11238600" y="3730875"/>
            <a:ext cx="6562800" cy="1493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5"/>
          <p:cNvSpPr txBox="1">
            <a:spLocks noGrp="1"/>
          </p:cNvSpPr>
          <p:nvPr>
            <p:ph type="subTitle" idx="7"/>
          </p:nvPr>
        </p:nvSpPr>
        <p:spPr>
          <a:xfrm>
            <a:off x="623450" y="210225"/>
            <a:ext cx="4380600" cy="538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Six Caps"/>
              <a:buNone/>
              <a:defRPr sz="50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1pPr>
            <a:lvl2pPr lvl="1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Six Caps"/>
              <a:buNone/>
              <a:defRPr sz="50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2pPr>
            <a:lvl3pPr lvl="2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Six Caps"/>
              <a:buNone/>
              <a:defRPr sz="50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3pPr>
            <a:lvl4pPr lvl="3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Six Caps"/>
              <a:buNone/>
              <a:defRPr sz="50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4pPr>
            <a:lvl5pPr lvl="4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Six Caps"/>
              <a:buNone/>
              <a:defRPr sz="50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5pPr>
            <a:lvl6pPr lvl="5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Six Caps"/>
              <a:buNone/>
              <a:defRPr sz="50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6pPr>
            <a:lvl7pPr lvl="6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Six Caps"/>
              <a:buNone/>
              <a:defRPr sz="50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7pPr>
            <a:lvl8pPr lvl="7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Six Caps"/>
              <a:buNone/>
              <a:defRPr sz="50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8pPr>
            <a:lvl9pPr lvl="8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Six Caps"/>
              <a:buNone/>
              <a:defRPr sz="50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9pPr>
          </a:lstStyle>
          <a:p>
            <a:endParaRPr/>
          </a:p>
        </p:txBody>
      </p:sp>
      <p:sp>
        <p:nvSpPr>
          <p:cNvPr id="85" name="Google Shape;85;p5"/>
          <p:cNvSpPr txBox="1">
            <a:spLocks noGrp="1"/>
          </p:cNvSpPr>
          <p:nvPr>
            <p:ph type="subTitle" idx="8"/>
          </p:nvPr>
        </p:nvSpPr>
        <p:spPr>
          <a:xfrm>
            <a:off x="15321975" y="182150"/>
            <a:ext cx="525000" cy="65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462AF0"/>
              </a:buClr>
              <a:buSzPts val="3500"/>
              <a:buFont typeface="Six Caps"/>
              <a:buNone/>
              <a:defRPr sz="3500">
                <a:solidFill>
                  <a:srgbClr val="462AF0"/>
                </a:solidFill>
                <a:latin typeface="Six Caps"/>
                <a:ea typeface="Six Caps"/>
                <a:cs typeface="Six Caps"/>
                <a:sym typeface="Six Caps"/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462AF0"/>
              </a:buClr>
              <a:buSzPts val="3500"/>
              <a:buFont typeface="Six Caps"/>
              <a:buNone/>
              <a:defRPr sz="3500">
                <a:solidFill>
                  <a:srgbClr val="462AF0"/>
                </a:solidFill>
                <a:latin typeface="Six Caps"/>
                <a:ea typeface="Six Caps"/>
                <a:cs typeface="Six Caps"/>
                <a:sym typeface="Six Caps"/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3500"/>
              <a:buFont typeface="Six Caps"/>
              <a:buNone/>
              <a:defRPr sz="3500">
                <a:solidFill>
                  <a:srgbClr val="462AF0"/>
                </a:solidFill>
                <a:latin typeface="Six Caps"/>
                <a:ea typeface="Six Caps"/>
                <a:cs typeface="Six Caps"/>
                <a:sym typeface="Six Caps"/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3500"/>
              <a:buFont typeface="Six Caps"/>
              <a:buNone/>
              <a:defRPr sz="3500">
                <a:solidFill>
                  <a:srgbClr val="462AF0"/>
                </a:solidFill>
                <a:latin typeface="Six Caps"/>
                <a:ea typeface="Six Caps"/>
                <a:cs typeface="Six Caps"/>
                <a:sym typeface="Six Caps"/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3500"/>
              <a:buFont typeface="Six Caps"/>
              <a:buNone/>
              <a:defRPr sz="3500">
                <a:solidFill>
                  <a:srgbClr val="462AF0"/>
                </a:solidFill>
                <a:latin typeface="Six Caps"/>
                <a:ea typeface="Six Caps"/>
                <a:cs typeface="Six Caps"/>
                <a:sym typeface="Six Caps"/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3500"/>
              <a:buFont typeface="Six Caps"/>
              <a:buNone/>
              <a:defRPr sz="3500">
                <a:solidFill>
                  <a:srgbClr val="462AF0"/>
                </a:solidFill>
                <a:latin typeface="Six Caps"/>
                <a:ea typeface="Six Caps"/>
                <a:cs typeface="Six Caps"/>
                <a:sym typeface="Six Caps"/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3500"/>
              <a:buFont typeface="Six Caps"/>
              <a:buNone/>
              <a:defRPr sz="3500">
                <a:solidFill>
                  <a:srgbClr val="462AF0"/>
                </a:solidFill>
                <a:latin typeface="Six Caps"/>
                <a:ea typeface="Six Caps"/>
                <a:cs typeface="Six Caps"/>
                <a:sym typeface="Six Caps"/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3500"/>
              <a:buFont typeface="Six Caps"/>
              <a:buNone/>
              <a:defRPr sz="3500">
                <a:solidFill>
                  <a:srgbClr val="462AF0"/>
                </a:solidFill>
                <a:latin typeface="Six Caps"/>
                <a:ea typeface="Six Caps"/>
                <a:cs typeface="Six Caps"/>
                <a:sym typeface="Six Caps"/>
              </a:defRPr>
            </a:lvl9pPr>
          </a:lstStyle>
          <a:p>
            <a:endParaRPr/>
          </a:p>
        </p:txBody>
      </p:sp>
      <p:sp>
        <p:nvSpPr>
          <p:cNvPr id="86" name="Google Shape;86;p5"/>
          <p:cNvSpPr txBox="1">
            <a:spLocks noGrp="1"/>
          </p:cNvSpPr>
          <p:nvPr>
            <p:ph type="subTitle" idx="9"/>
          </p:nvPr>
        </p:nvSpPr>
        <p:spPr>
          <a:xfrm>
            <a:off x="16298925" y="182150"/>
            <a:ext cx="525000" cy="65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462AF0"/>
              </a:buClr>
              <a:buSzPts val="3500"/>
              <a:buFont typeface="Six Caps"/>
              <a:buNone/>
              <a:defRPr>
                <a:solidFill>
                  <a:srgbClr val="462AF0"/>
                </a:solidFill>
                <a:latin typeface="Six Caps"/>
                <a:ea typeface="Six Caps"/>
                <a:cs typeface="Six Caps"/>
                <a:sym typeface="Six Caps"/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9pPr>
          </a:lstStyle>
          <a:p>
            <a:endParaRPr/>
          </a:p>
        </p:txBody>
      </p:sp>
      <p:sp>
        <p:nvSpPr>
          <p:cNvPr id="87" name="Google Shape;87;p5"/>
          <p:cNvSpPr txBox="1">
            <a:spLocks noGrp="1"/>
          </p:cNvSpPr>
          <p:nvPr>
            <p:ph type="subTitle" idx="13"/>
          </p:nvPr>
        </p:nvSpPr>
        <p:spPr>
          <a:xfrm>
            <a:off x="17275875" y="182150"/>
            <a:ext cx="525000" cy="65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5">
  <p:cSld name="CUSTOM_4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oogle Shape;89;p6"/>
          <p:cNvGrpSpPr/>
          <p:nvPr/>
        </p:nvGrpSpPr>
        <p:grpSpPr>
          <a:xfrm>
            <a:off x="287017" y="4268852"/>
            <a:ext cx="4939455" cy="1648171"/>
            <a:chOff x="0" y="-57150"/>
            <a:chExt cx="421200" cy="140545"/>
          </a:xfrm>
        </p:grpSpPr>
        <p:sp>
          <p:nvSpPr>
            <p:cNvPr id="90" name="Google Shape;90;p6"/>
            <p:cNvSpPr/>
            <p:nvPr/>
          </p:nvSpPr>
          <p:spPr>
            <a:xfrm>
              <a:off x="0" y="0"/>
              <a:ext cx="421185" cy="83395"/>
            </a:xfrm>
            <a:custGeom>
              <a:avLst/>
              <a:gdLst/>
              <a:ahLst/>
              <a:cxnLst/>
              <a:rect l="l" t="t" r="r" b="b"/>
              <a:pathLst>
                <a:path w="421185" h="83395" extrusionOk="0">
                  <a:moveTo>
                    <a:pt x="41697" y="0"/>
                  </a:moveTo>
                  <a:lnTo>
                    <a:pt x="379488" y="0"/>
                  </a:lnTo>
                  <a:cubicBezTo>
                    <a:pt x="390547" y="0"/>
                    <a:pt x="401153" y="4393"/>
                    <a:pt x="408972" y="12213"/>
                  </a:cubicBezTo>
                  <a:cubicBezTo>
                    <a:pt x="416792" y="20033"/>
                    <a:pt x="421185" y="30638"/>
                    <a:pt x="421185" y="41697"/>
                  </a:cubicBezTo>
                  <a:lnTo>
                    <a:pt x="421185" y="41697"/>
                  </a:lnTo>
                  <a:cubicBezTo>
                    <a:pt x="421185" y="64726"/>
                    <a:pt x="402517" y="83395"/>
                    <a:pt x="379488" y="83395"/>
                  </a:cubicBezTo>
                  <a:lnTo>
                    <a:pt x="41697" y="83395"/>
                  </a:lnTo>
                  <a:cubicBezTo>
                    <a:pt x="30638" y="83395"/>
                    <a:pt x="20033" y="79002"/>
                    <a:pt x="12213" y="71182"/>
                  </a:cubicBezTo>
                  <a:cubicBezTo>
                    <a:pt x="4393" y="63362"/>
                    <a:pt x="0" y="52756"/>
                    <a:pt x="0" y="41697"/>
                  </a:cubicBezTo>
                  <a:lnTo>
                    <a:pt x="0" y="41697"/>
                  </a:lnTo>
                  <a:cubicBezTo>
                    <a:pt x="0" y="30638"/>
                    <a:pt x="4393" y="20033"/>
                    <a:pt x="12213" y="12213"/>
                  </a:cubicBezTo>
                  <a:cubicBezTo>
                    <a:pt x="20033" y="4393"/>
                    <a:pt x="30638" y="0"/>
                    <a:pt x="4169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rnd" cmpd="sng">
              <a:solidFill>
                <a:srgbClr val="462AF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6"/>
            <p:cNvSpPr txBox="1"/>
            <p:nvPr/>
          </p:nvSpPr>
          <p:spPr>
            <a:xfrm>
              <a:off x="0" y="-57150"/>
              <a:ext cx="421200" cy="14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2" name="Google Shape;92;p6"/>
          <p:cNvGrpSpPr/>
          <p:nvPr/>
        </p:nvGrpSpPr>
        <p:grpSpPr>
          <a:xfrm>
            <a:off x="0" y="-216993"/>
            <a:ext cx="18288118" cy="1240447"/>
            <a:chOff x="0" y="-57150"/>
            <a:chExt cx="4816592" cy="326700"/>
          </a:xfrm>
        </p:grpSpPr>
        <p:sp>
          <p:nvSpPr>
            <p:cNvPr id="93" name="Google Shape;93;p6"/>
            <p:cNvSpPr/>
            <p:nvPr/>
          </p:nvSpPr>
          <p:spPr>
            <a:xfrm>
              <a:off x="0" y="0"/>
              <a:ext cx="4816592" cy="269543"/>
            </a:xfrm>
            <a:custGeom>
              <a:avLst/>
              <a:gdLst/>
              <a:ahLst/>
              <a:cxnLst/>
              <a:rect l="l" t="t" r="r" b="b"/>
              <a:pathLst>
                <a:path w="4816592" h="269543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269543"/>
                  </a:lnTo>
                  <a:lnTo>
                    <a:pt x="0" y="269543"/>
                  </a:lnTo>
                  <a:close/>
                </a:path>
              </a:pathLst>
            </a:custGeom>
            <a:solidFill>
              <a:srgbClr val="462AF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6"/>
            <p:cNvSpPr txBox="1"/>
            <p:nvPr/>
          </p:nvSpPr>
          <p:spPr>
            <a:xfrm>
              <a:off x="0" y="-57150"/>
              <a:ext cx="4816500" cy="32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5" name="Google Shape;95;p6"/>
          <p:cNvGrpSpPr/>
          <p:nvPr/>
        </p:nvGrpSpPr>
        <p:grpSpPr>
          <a:xfrm>
            <a:off x="15178824" y="106043"/>
            <a:ext cx="811337" cy="811337"/>
            <a:chOff x="0" y="0"/>
            <a:chExt cx="812800" cy="812800"/>
          </a:xfrm>
        </p:grpSpPr>
        <p:sp>
          <p:nvSpPr>
            <p:cNvPr id="96" name="Google Shape;96;p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9525" cap="sq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6"/>
            <p:cNvSpPr txBox="1"/>
            <p:nvPr/>
          </p:nvSpPr>
          <p:spPr>
            <a:xfrm>
              <a:off x="76200" y="19050"/>
              <a:ext cx="660300" cy="71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" name="Google Shape;98;p6"/>
          <p:cNvGrpSpPr/>
          <p:nvPr/>
        </p:nvGrpSpPr>
        <p:grpSpPr>
          <a:xfrm>
            <a:off x="16155759" y="106043"/>
            <a:ext cx="811337" cy="811337"/>
            <a:chOff x="0" y="0"/>
            <a:chExt cx="812800" cy="812800"/>
          </a:xfrm>
        </p:grpSpPr>
        <p:sp>
          <p:nvSpPr>
            <p:cNvPr id="99" name="Google Shape;99;p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6"/>
            <p:cNvSpPr txBox="1"/>
            <p:nvPr/>
          </p:nvSpPr>
          <p:spPr>
            <a:xfrm>
              <a:off x="76200" y="19050"/>
              <a:ext cx="660300" cy="71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" name="Google Shape;101;p6"/>
          <p:cNvGrpSpPr/>
          <p:nvPr/>
        </p:nvGrpSpPr>
        <p:grpSpPr>
          <a:xfrm>
            <a:off x="17132694" y="106043"/>
            <a:ext cx="811337" cy="811337"/>
            <a:chOff x="0" y="0"/>
            <a:chExt cx="812800" cy="812800"/>
          </a:xfrm>
        </p:grpSpPr>
        <p:sp>
          <p:nvSpPr>
            <p:cNvPr id="102" name="Google Shape;102;p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6"/>
            <p:cNvSpPr txBox="1"/>
            <p:nvPr/>
          </p:nvSpPr>
          <p:spPr>
            <a:xfrm>
              <a:off x="76200" y="19050"/>
              <a:ext cx="660300" cy="71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04" name="Google Shape;104;p6"/>
          <p:cNvCxnSpPr/>
          <p:nvPr/>
        </p:nvCxnSpPr>
        <p:spPr>
          <a:xfrm>
            <a:off x="5148295" y="492661"/>
            <a:ext cx="93981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05" name="Google Shape;105;p6"/>
          <p:cNvGrpSpPr/>
          <p:nvPr/>
        </p:nvGrpSpPr>
        <p:grpSpPr>
          <a:xfrm>
            <a:off x="6612563" y="4268852"/>
            <a:ext cx="4929393" cy="1648171"/>
            <a:chOff x="0" y="-57150"/>
            <a:chExt cx="420342" cy="140545"/>
          </a:xfrm>
        </p:grpSpPr>
        <p:sp>
          <p:nvSpPr>
            <p:cNvPr id="106" name="Google Shape;106;p6"/>
            <p:cNvSpPr/>
            <p:nvPr/>
          </p:nvSpPr>
          <p:spPr>
            <a:xfrm>
              <a:off x="0" y="0"/>
              <a:ext cx="420342" cy="83395"/>
            </a:xfrm>
            <a:custGeom>
              <a:avLst/>
              <a:gdLst/>
              <a:ahLst/>
              <a:cxnLst/>
              <a:rect l="l" t="t" r="r" b="b"/>
              <a:pathLst>
                <a:path w="420342" h="83395" extrusionOk="0">
                  <a:moveTo>
                    <a:pt x="41697" y="0"/>
                  </a:moveTo>
                  <a:lnTo>
                    <a:pt x="378645" y="0"/>
                  </a:lnTo>
                  <a:cubicBezTo>
                    <a:pt x="389704" y="0"/>
                    <a:pt x="400309" y="4393"/>
                    <a:pt x="408129" y="12213"/>
                  </a:cubicBezTo>
                  <a:cubicBezTo>
                    <a:pt x="415949" y="20033"/>
                    <a:pt x="420342" y="30638"/>
                    <a:pt x="420342" y="41697"/>
                  </a:cubicBezTo>
                  <a:lnTo>
                    <a:pt x="420342" y="41697"/>
                  </a:lnTo>
                  <a:cubicBezTo>
                    <a:pt x="420342" y="64726"/>
                    <a:pt x="401674" y="83395"/>
                    <a:pt x="378645" y="83395"/>
                  </a:cubicBezTo>
                  <a:lnTo>
                    <a:pt x="41697" y="83395"/>
                  </a:lnTo>
                  <a:cubicBezTo>
                    <a:pt x="30638" y="83395"/>
                    <a:pt x="20033" y="79002"/>
                    <a:pt x="12213" y="71182"/>
                  </a:cubicBezTo>
                  <a:cubicBezTo>
                    <a:pt x="4393" y="63362"/>
                    <a:pt x="0" y="52756"/>
                    <a:pt x="0" y="41697"/>
                  </a:cubicBezTo>
                  <a:lnTo>
                    <a:pt x="0" y="41697"/>
                  </a:lnTo>
                  <a:cubicBezTo>
                    <a:pt x="0" y="30638"/>
                    <a:pt x="4393" y="20033"/>
                    <a:pt x="12213" y="12213"/>
                  </a:cubicBezTo>
                  <a:cubicBezTo>
                    <a:pt x="20033" y="4393"/>
                    <a:pt x="30638" y="0"/>
                    <a:pt x="4169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rnd" cmpd="sng">
              <a:solidFill>
                <a:srgbClr val="462AF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p6"/>
            <p:cNvSpPr txBox="1"/>
            <p:nvPr/>
          </p:nvSpPr>
          <p:spPr>
            <a:xfrm>
              <a:off x="0" y="-57150"/>
              <a:ext cx="420300" cy="14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8" name="Google Shape;108;p6"/>
          <p:cNvGrpSpPr/>
          <p:nvPr/>
        </p:nvGrpSpPr>
        <p:grpSpPr>
          <a:xfrm>
            <a:off x="12927818" y="4268852"/>
            <a:ext cx="4929393" cy="1648171"/>
            <a:chOff x="0" y="-57150"/>
            <a:chExt cx="420342" cy="140545"/>
          </a:xfrm>
        </p:grpSpPr>
        <p:sp>
          <p:nvSpPr>
            <p:cNvPr id="109" name="Google Shape;109;p6"/>
            <p:cNvSpPr/>
            <p:nvPr/>
          </p:nvSpPr>
          <p:spPr>
            <a:xfrm>
              <a:off x="0" y="0"/>
              <a:ext cx="420342" cy="83395"/>
            </a:xfrm>
            <a:custGeom>
              <a:avLst/>
              <a:gdLst/>
              <a:ahLst/>
              <a:cxnLst/>
              <a:rect l="l" t="t" r="r" b="b"/>
              <a:pathLst>
                <a:path w="420342" h="83395" extrusionOk="0">
                  <a:moveTo>
                    <a:pt x="41697" y="0"/>
                  </a:moveTo>
                  <a:lnTo>
                    <a:pt x="378645" y="0"/>
                  </a:lnTo>
                  <a:cubicBezTo>
                    <a:pt x="389704" y="0"/>
                    <a:pt x="400309" y="4393"/>
                    <a:pt x="408129" y="12213"/>
                  </a:cubicBezTo>
                  <a:cubicBezTo>
                    <a:pt x="415949" y="20033"/>
                    <a:pt x="420342" y="30638"/>
                    <a:pt x="420342" y="41697"/>
                  </a:cubicBezTo>
                  <a:lnTo>
                    <a:pt x="420342" y="41697"/>
                  </a:lnTo>
                  <a:cubicBezTo>
                    <a:pt x="420342" y="64726"/>
                    <a:pt x="401674" y="83395"/>
                    <a:pt x="378645" y="83395"/>
                  </a:cubicBezTo>
                  <a:lnTo>
                    <a:pt x="41697" y="83395"/>
                  </a:lnTo>
                  <a:cubicBezTo>
                    <a:pt x="30638" y="83395"/>
                    <a:pt x="20033" y="79002"/>
                    <a:pt x="12213" y="71182"/>
                  </a:cubicBezTo>
                  <a:cubicBezTo>
                    <a:pt x="4393" y="63362"/>
                    <a:pt x="0" y="52756"/>
                    <a:pt x="0" y="41697"/>
                  </a:cubicBezTo>
                  <a:lnTo>
                    <a:pt x="0" y="41697"/>
                  </a:lnTo>
                  <a:cubicBezTo>
                    <a:pt x="0" y="30638"/>
                    <a:pt x="4393" y="20033"/>
                    <a:pt x="12213" y="12213"/>
                  </a:cubicBezTo>
                  <a:cubicBezTo>
                    <a:pt x="20033" y="4393"/>
                    <a:pt x="30638" y="0"/>
                    <a:pt x="4169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rnd" cmpd="sng">
              <a:solidFill>
                <a:srgbClr val="462AF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6"/>
            <p:cNvSpPr txBox="1"/>
            <p:nvPr/>
          </p:nvSpPr>
          <p:spPr>
            <a:xfrm>
              <a:off x="0" y="-57150"/>
              <a:ext cx="420300" cy="14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1" name="Google Shape;111;p6"/>
          <p:cNvGrpSpPr/>
          <p:nvPr/>
        </p:nvGrpSpPr>
        <p:grpSpPr>
          <a:xfrm>
            <a:off x="328109" y="7797795"/>
            <a:ext cx="4940088" cy="1648171"/>
            <a:chOff x="0" y="-57150"/>
            <a:chExt cx="421254" cy="140545"/>
          </a:xfrm>
        </p:grpSpPr>
        <p:sp>
          <p:nvSpPr>
            <p:cNvPr id="112" name="Google Shape;112;p6"/>
            <p:cNvSpPr/>
            <p:nvPr/>
          </p:nvSpPr>
          <p:spPr>
            <a:xfrm>
              <a:off x="0" y="0"/>
              <a:ext cx="421254" cy="83395"/>
            </a:xfrm>
            <a:custGeom>
              <a:avLst/>
              <a:gdLst/>
              <a:ahLst/>
              <a:cxnLst/>
              <a:rect l="l" t="t" r="r" b="b"/>
              <a:pathLst>
                <a:path w="421254" h="83395" extrusionOk="0">
                  <a:moveTo>
                    <a:pt x="41697" y="0"/>
                  </a:moveTo>
                  <a:lnTo>
                    <a:pt x="379557" y="0"/>
                  </a:lnTo>
                  <a:cubicBezTo>
                    <a:pt x="402586" y="0"/>
                    <a:pt x="421254" y="18669"/>
                    <a:pt x="421254" y="41697"/>
                  </a:cubicBezTo>
                  <a:lnTo>
                    <a:pt x="421254" y="41697"/>
                  </a:lnTo>
                  <a:cubicBezTo>
                    <a:pt x="421254" y="52756"/>
                    <a:pt x="416861" y="63362"/>
                    <a:pt x="409041" y="71182"/>
                  </a:cubicBezTo>
                  <a:cubicBezTo>
                    <a:pt x="401222" y="79002"/>
                    <a:pt x="390616" y="83395"/>
                    <a:pt x="379557" y="83395"/>
                  </a:cubicBezTo>
                  <a:lnTo>
                    <a:pt x="41697" y="83395"/>
                  </a:lnTo>
                  <a:cubicBezTo>
                    <a:pt x="30638" y="83395"/>
                    <a:pt x="20033" y="79002"/>
                    <a:pt x="12213" y="71182"/>
                  </a:cubicBezTo>
                  <a:cubicBezTo>
                    <a:pt x="4393" y="63362"/>
                    <a:pt x="0" y="52756"/>
                    <a:pt x="0" y="41697"/>
                  </a:cubicBezTo>
                  <a:lnTo>
                    <a:pt x="0" y="41697"/>
                  </a:lnTo>
                  <a:cubicBezTo>
                    <a:pt x="0" y="30638"/>
                    <a:pt x="4393" y="20033"/>
                    <a:pt x="12213" y="12213"/>
                  </a:cubicBezTo>
                  <a:cubicBezTo>
                    <a:pt x="20033" y="4393"/>
                    <a:pt x="30638" y="0"/>
                    <a:pt x="4169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rnd" cmpd="sng">
              <a:solidFill>
                <a:srgbClr val="462AF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p6"/>
            <p:cNvSpPr txBox="1"/>
            <p:nvPr/>
          </p:nvSpPr>
          <p:spPr>
            <a:xfrm>
              <a:off x="0" y="-57150"/>
              <a:ext cx="421200" cy="14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4" name="Google Shape;114;p6"/>
          <p:cNvGrpSpPr/>
          <p:nvPr/>
        </p:nvGrpSpPr>
        <p:grpSpPr>
          <a:xfrm>
            <a:off x="6654061" y="7797795"/>
            <a:ext cx="4929393" cy="1648171"/>
            <a:chOff x="0" y="-57150"/>
            <a:chExt cx="420342" cy="140545"/>
          </a:xfrm>
        </p:grpSpPr>
        <p:sp>
          <p:nvSpPr>
            <p:cNvPr id="115" name="Google Shape;115;p6"/>
            <p:cNvSpPr/>
            <p:nvPr/>
          </p:nvSpPr>
          <p:spPr>
            <a:xfrm>
              <a:off x="0" y="0"/>
              <a:ext cx="420342" cy="83395"/>
            </a:xfrm>
            <a:custGeom>
              <a:avLst/>
              <a:gdLst/>
              <a:ahLst/>
              <a:cxnLst/>
              <a:rect l="l" t="t" r="r" b="b"/>
              <a:pathLst>
                <a:path w="420342" h="83395" extrusionOk="0">
                  <a:moveTo>
                    <a:pt x="41697" y="0"/>
                  </a:moveTo>
                  <a:lnTo>
                    <a:pt x="378645" y="0"/>
                  </a:lnTo>
                  <a:cubicBezTo>
                    <a:pt x="389704" y="0"/>
                    <a:pt x="400309" y="4393"/>
                    <a:pt x="408129" y="12213"/>
                  </a:cubicBezTo>
                  <a:cubicBezTo>
                    <a:pt x="415949" y="20033"/>
                    <a:pt x="420342" y="30638"/>
                    <a:pt x="420342" y="41697"/>
                  </a:cubicBezTo>
                  <a:lnTo>
                    <a:pt x="420342" y="41697"/>
                  </a:lnTo>
                  <a:cubicBezTo>
                    <a:pt x="420342" y="64726"/>
                    <a:pt x="401674" y="83395"/>
                    <a:pt x="378645" y="83395"/>
                  </a:cubicBezTo>
                  <a:lnTo>
                    <a:pt x="41697" y="83395"/>
                  </a:lnTo>
                  <a:cubicBezTo>
                    <a:pt x="30638" y="83395"/>
                    <a:pt x="20033" y="79002"/>
                    <a:pt x="12213" y="71182"/>
                  </a:cubicBezTo>
                  <a:cubicBezTo>
                    <a:pt x="4393" y="63362"/>
                    <a:pt x="0" y="52756"/>
                    <a:pt x="0" y="41697"/>
                  </a:cubicBezTo>
                  <a:lnTo>
                    <a:pt x="0" y="41697"/>
                  </a:lnTo>
                  <a:cubicBezTo>
                    <a:pt x="0" y="30638"/>
                    <a:pt x="4393" y="20033"/>
                    <a:pt x="12213" y="12213"/>
                  </a:cubicBezTo>
                  <a:cubicBezTo>
                    <a:pt x="20033" y="4393"/>
                    <a:pt x="30638" y="0"/>
                    <a:pt x="4169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rnd" cmpd="sng">
              <a:solidFill>
                <a:srgbClr val="462AF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16;p6"/>
            <p:cNvSpPr txBox="1"/>
            <p:nvPr/>
          </p:nvSpPr>
          <p:spPr>
            <a:xfrm>
              <a:off x="0" y="-57150"/>
              <a:ext cx="420300" cy="14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7" name="Google Shape;117;p6"/>
          <p:cNvGrpSpPr/>
          <p:nvPr/>
        </p:nvGrpSpPr>
        <p:grpSpPr>
          <a:xfrm>
            <a:off x="12974406" y="7797795"/>
            <a:ext cx="4919172" cy="1648171"/>
            <a:chOff x="0" y="-57150"/>
            <a:chExt cx="419474" cy="140545"/>
          </a:xfrm>
        </p:grpSpPr>
        <p:sp>
          <p:nvSpPr>
            <p:cNvPr id="118" name="Google Shape;118;p6"/>
            <p:cNvSpPr/>
            <p:nvPr/>
          </p:nvSpPr>
          <p:spPr>
            <a:xfrm>
              <a:off x="0" y="0"/>
              <a:ext cx="419474" cy="83395"/>
            </a:xfrm>
            <a:custGeom>
              <a:avLst/>
              <a:gdLst/>
              <a:ahLst/>
              <a:cxnLst/>
              <a:rect l="l" t="t" r="r" b="b"/>
              <a:pathLst>
                <a:path w="419474" h="83395" extrusionOk="0">
                  <a:moveTo>
                    <a:pt x="41697" y="0"/>
                  </a:moveTo>
                  <a:lnTo>
                    <a:pt x="377777" y="0"/>
                  </a:lnTo>
                  <a:cubicBezTo>
                    <a:pt x="400805" y="0"/>
                    <a:pt x="419474" y="18669"/>
                    <a:pt x="419474" y="41697"/>
                  </a:cubicBezTo>
                  <a:lnTo>
                    <a:pt x="419474" y="41697"/>
                  </a:lnTo>
                  <a:cubicBezTo>
                    <a:pt x="419474" y="52756"/>
                    <a:pt x="415081" y="63362"/>
                    <a:pt x="407261" y="71182"/>
                  </a:cubicBezTo>
                  <a:cubicBezTo>
                    <a:pt x="399441" y="79002"/>
                    <a:pt x="388835" y="83395"/>
                    <a:pt x="377777" y="83395"/>
                  </a:cubicBezTo>
                  <a:lnTo>
                    <a:pt x="41697" y="83395"/>
                  </a:lnTo>
                  <a:cubicBezTo>
                    <a:pt x="30638" y="83395"/>
                    <a:pt x="20033" y="79002"/>
                    <a:pt x="12213" y="71182"/>
                  </a:cubicBezTo>
                  <a:cubicBezTo>
                    <a:pt x="4393" y="63362"/>
                    <a:pt x="0" y="52756"/>
                    <a:pt x="0" y="41697"/>
                  </a:cubicBezTo>
                  <a:lnTo>
                    <a:pt x="0" y="41697"/>
                  </a:lnTo>
                  <a:cubicBezTo>
                    <a:pt x="0" y="30638"/>
                    <a:pt x="4393" y="20033"/>
                    <a:pt x="12213" y="12213"/>
                  </a:cubicBezTo>
                  <a:cubicBezTo>
                    <a:pt x="20033" y="4393"/>
                    <a:pt x="30638" y="0"/>
                    <a:pt x="4169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rnd" cmpd="sng">
              <a:solidFill>
                <a:srgbClr val="462AF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19;p6"/>
            <p:cNvSpPr txBox="1"/>
            <p:nvPr/>
          </p:nvSpPr>
          <p:spPr>
            <a:xfrm>
              <a:off x="0" y="-57150"/>
              <a:ext cx="419400" cy="14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20" name="Google Shape;120;p6"/>
          <p:cNvCxnSpPr/>
          <p:nvPr/>
        </p:nvCxnSpPr>
        <p:spPr>
          <a:xfrm rot="10800000" flipH="1">
            <a:off x="1163235" y="4020991"/>
            <a:ext cx="2196000" cy="588300"/>
          </a:xfrm>
          <a:prstGeom prst="straightConnector1">
            <a:avLst/>
          </a:prstGeom>
          <a:noFill/>
          <a:ln w="28575" cap="flat" cmpd="sng">
            <a:solidFill>
              <a:srgbClr val="462AF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1" name="Google Shape;121;p6"/>
          <p:cNvCxnSpPr/>
          <p:nvPr/>
        </p:nvCxnSpPr>
        <p:spPr>
          <a:xfrm rot="10800000" flipH="1">
            <a:off x="3352550" y="3030119"/>
            <a:ext cx="913200" cy="981000"/>
          </a:xfrm>
          <a:prstGeom prst="straightConnector1">
            <a:avLst/>
          </a:prstGeom>
          <a:noFill/>
          <a:ln w="28575" cap="flat" cmpd="sng">
            <a:solidFill>
              <a:srgbClr val="462AF0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22" name="Google Shape;122;p6"/>
          <p:cNvGrpSpPr/>
          <p:nvPr/>
        </p:nvGrpSpPr>
        <p:grpSpPr>
          <a:xfrm>
            <a:off x="8157170" y="2894748"/>
            <a:ext cx="1815795" cy="1588821"/>
            <a:chOff x="0" y="0"/>
            <a:chExt cx="812800" cy="711200"/>
          </a:xfrm>
        </p:grpSpPr>
        <p:sp>
          <p:nvSpPr>
            <p:cNvPr id="123" name="Google Shape;123;p6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 extrusionOk="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462AF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6"/>
            <p:cNvSpPr txBox="1"/>
            <p:nvPr/>
          </p:nvSpPr>
          <p:spPr>
            <a:xfrm>
              <a:off x="127000" y="273050"/>
              <a:ext cx="558900" cy="38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5" name="Google Shape;125;p6"/>
          <p:cNvSpPr/>
          <p:nvPr/>
        </p:nvSpPr>
        <p:spPr>
          <a:xfrm>
            <a:off x="2058667" y="7222041"/>
            <a:ext cx="851724" cy="979252"/>
          </a:xfrm>
          <a:custGeom>
            <a:avLst/>
            <a:gdLst/>
            <a:ahLst/>
            <a:cxnLst/>
            <a:rect l="l" t="t" r="r" b="b"/>
            <a:pathLst>
              <a:path w="851724" h="979252" extrusionOk="0">
                <a:moveTo>
                  <a:pt x="0" y="0"/>
                </a:moveTo>
                <a:lnTo>
                  <a:pt x="851725" y="0"/>
                </a:lnTo>
                <a:lnTo>
                  <a:pt x="851725" y="979252"/>
                </a:lnTo>
                <a:lnTo>
                  <a:pt x="0" y="9792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6" name="Google Shape;126;p6"/>
          <p:cNvGrpSpPr/>
          <p:nvPr/>
        </p:nvGrpSpPr>
        <p:grpSpPr>
          <a:xfrm>
            <a:off x="13969539" y="2957807"/>
            <a:ext cx="2928825" cy="1714500"/>
            <a:chOff x="0" y="0"/>
            <a:chExt cx="3905100" cy="2286000"/>
          </a:xfrm>
        </p:grpSpPr>
        <p:cxnSp>
          <p:nvCxnSpPr>
            <p:cNvPr id="127" name="Google Shape;127;p6"/>
            <p:cNvCxnSpPr/>
            <p:nvPr/>
          </p:nvCxnSpPr>
          <p:spPr>
            <a:xfrm>
              <a:off x="0" y="393003"/>
              <a:ext cx="3905100" cy="0"/>
            </a:xfrm>
            <a:prstGeom prst="straightConnector1">
              <a:avLst/>
            </a:prstGeom>
            <a:noFill/>
            <a:ln w="38100" cap="flat" cmpd="sng">
              <a:solidFill>
                <a:srgbClr val="462AF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8" name="Google Shape;128;p6"/>
            <p:cNvCxnSpPr/>
            <p:nvPr/>
          </p:nvCxnSpPr>
          <p:spPr>
            <a:xfrm>
              <a:off x="0" y="771666"/>
              <a:ext cx="3905100" cy="0"/>
            </a:xfrm>
            <a:prstGeom prst="straightConnector1">
              <a:avLst/>
            </a:prstGeom>
            <a:noFill/>
            <a:ln w="38100" cap="flat" cmpd="sng">
              <a:solidFill>
                <a:srgbClr val="462AF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9" name="Google Shape;129;p6"/>
            <p:cNvCxnSpPr/>
            <p:nvPr/>
          </p:nvCxnSpPr>
          <p:spPr>
            <a:xfrm>
              <a:off x="0" y="1150328"/>
              <a:ext cx="3905100" cy="0"/>
            </a:xfrm>
            <a:prstGeom prst="straightConnector1">
              <a:avLst/>
            </a:prstGeom>
            <a:noFill/>
            <a:ln w="38100" cap="flat" cmpd="sng">
              <a:solidFill>
                <a:srgbClr val="462AF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30" name="Google Shape;130;p6"/>
            <p:cNvCxnSpPr/>
            <p:nvPr/>
          </p:nvCxnSpPr>
          <p:spPr>
            <a:xfrm>
              <a:off x="0" y="1528991"/>
              <a:ext cx="3905100" cy="0"/>
            </a:xfrm>
            <a:prstGeom prst="straightConnector1">
              <a:avLst/>
            </a:prstGeom>
            <a:noFill/>
            <a:ln w="38100" cap="flat" cmpd="sng">
              <a:solidFill>
                <a:srgbClr val="462AF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31" name="Google Shape;131;p6"/>
            <p:cNvCxnSpPr/>
            <p:nvPr/>
          </p:nvCxnSpPr>
          <p:spPr>
            <a:xfrm>
              <a:off x="0" y="1907654"/>
              <a:ext cx="3905100" cy="0"/>
            </a:xfrm>
            <a:prstGeom prst="straightConnector1">
              <a:avLst/>
            </a:prstGeom>
            <a:noFill/>
            <a:ln w="38100" cap="flat" cmpd="sng">
              <a:solidFill>
                <a:srgbClr val="462AF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32" name="Google Shape;132;p6"/>
            <p:cNvCxnSpPr/>
            <p:nvPr/>
          </p:nvCxnSpPr>
          <p:spPr>
            <a:xfrm>
              <a:off x="1752083" y="0"/>
              <a:ext cx="0" cy="2286000"/>
            </a:xfrm>
            <a:prstGeom prst="straightConnector1">
              <a:avLst/>
            </a:prstGeom>
            <a:noFill/>
            <a:ln w="38100" cap="flat" cmpd="sng">
              <a:solidFill>
                <a:srgbClr val="462AF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33" name="Google Shape;133;p6"/>
            <p:cNvCxnSpPr/>
            <p:nvPr/>
          </p:nvCxnSpPr>
          <p:spPr>
            <a:xfrm>
              <a:off x="1373420" y="0"/>
              <a:ext cx="0" cy="2286000"/>
            </a:xfrm>
            <a:prstGeom prst="straightConnector1">
              <a:avLst/>
            </a:prstGeom>
            <a:noFill/>
            <a:ln w="38100" cap="flat" cmpd="sng">
              <a:solidFill>
                <a:srgbClr val="462AF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34" name="Google Shape;134;p6"/>
            <p:cNvCxnSpPr/>
            <p:nvPr/>
          </p:nvCxnSpPr>
          <p:spPr>
            <a:xfrm>
              <a:off x="994757" y="0"/>
              <a:ext cx="0" cy="2286000"/>
            </a:xfrm>
            <a:prstGeom prst="straightConnector1">
              <a:avLst/>
            </a:prstGeom>
            <a:noFill/>
            <a:ln w="38100" cap="flat" cmpd="sng">
              <a:solidFill>
                <a:srgbClr val="462AF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35" name="Google Shape;135;p6"/>
            <p:cNvCxnSpPr/>
            <p:nvPr/>
          </p:nvCxnSpPr>
          <p:spPr>
            <a:xfrm>
              <a:off x="616095" y="0"/>
              <a:ext cx="0" cy="2286000"/>
            </a:xfrm>
            <a:prstGeom prst="straightConnector1">
              <a:avLst/>
            </a:prstGeom>
            <a:noFill/>
            <a:ln w="38100" cap="flat" cmpd="sng">
              <a:solidFill>
                <a:srgbClr val="462AF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36" name="Google Shape;136;p6"/>
            <p:cNvCxnSpPr/>
            <p:nvPr/>
          </p:nvCxnSpPr>
          <p:spPr>
            <a:xfrm>
              <a:off x="237432" y="0"/>
              <a:ext cx="0" cy="2286000"/>
            </a:xfrm>
            <a:prstGeom prst="straightConnector1">
              <a:avLst/>
            </a:prstGeom>
            <a:noFill/>
            <a:ln w="38100" cap="flat" cmpd="sng">
              <a:solidFill>
                <a:srgbClr val="462AF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37" name="Google Shape;137;p6"/>
            <p:cNvCxnSpPr/>
            <p:nvPr/>
          </p:nvCxnSpPr>
          <p:spPr>
            <a:xfrm>
              <a:off x="3647766" y="0"/>
              <a:ext cx="0" cy="2286000"/>
            </a:xfrm>
            <a:prstGeom prst="straightConnector1">
              <a:avLst/>
            </a:prstGeom>
            <a:noFill/>
            <a:ln w="38100" cap="flat" cmpd="sng">
              <a:solidFill>
                <a:srgbClr val="462AF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38" name="Google Shape;138;p6"/>
            <p:cNvCxnSpPr/>
            <p:nvPr/>
          </p:nvCxnSpPr>
          <p:spPr>
            <a:xfrm>
              <a:off x="3269104" y="0"/>
              <a:ext cx="0" cy="2286000"/>
            </a:xfrm>
            <a:prstGeom prst="straightConnector1">
              <a:avLst/>
            </a:prstGeom>
            <a:noFill/>
            <a:ln w="38100" cap="flat" cmpd="sng">
              <a:solidFill>
                <a:srgbClr val="462AF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39" name="Google Shape;139;p6"/>
            <p:cNvCxnSpPr/>
            <p:nvPr/>
          </p:nvCxnSpPr>
          <p:spPr>
            <a:xfrm>
              <a:off x="2890441" y="0"/>
              <a:ext cx="0" cy="2286000"/>
            </a:xfrm>
            <a:prstGeom prst="straightConnector1">
              <a:avLst/>
            </a:prstGeom>
            <a:noFill/>
            <a:ln w="38100" cap="flat" cmpd="sng">
              <a:solidFill>
                <a:srgbClr val="462AF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0" name="Google Shape;140;p6"/>
            <p:cNvCxnSpPr/>
            <p:nvPr/>
          </p:nvCxnSpPr>
          <p:spPr>
            <a:xfrm>
              <a:off x="2511778" y="0"/>
              <a:ext cx="0" cy="2286000"/>
            </a:xfrm>
            <a:prstGeom prst="straightConnector1">
              <a:avLst/>
            </a:prstGeom>
            <a:noFill/>
            <a:ln w="38100" cap="flat" cmpd="sng">
              <a:solidFill>
                <a:srgbClr val="462AF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1" name="Google Shape;141;p6"/>
            <p:cNvCxnSpPr/>
            <p:nvPr/>
          </p:nvCxnSpPr>
          <p:spPr>
            <a:xfrm>
              <a:off x="2133116" y="0"/>
              <a:ext cx="0" cy="2286000"/>
            </a:xfrm>
            <a:prstGeom prst="straightConnector1">
              <a:avLst/>
            </a:prstGeom>
            <a:noFill/>
            <a:ln w="38100" cap="flat" cmpd="sng">
              <a:solidFill>
                <a:srgbClr val="462AF0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42" name="Google Shape;142;p6"/>
          <p:cNvSpPr/>
          <p:nvPr/>
        </p:nvSpPr>
        <p:spPr>
          <a:xfrm>
            <a:off x="2910392" y="6846715"/>
            <a:ext cx="652895" cy="750652"/>
          </a:xfrm>
          <a:custGeom>
            <a:avLst/>
            <a:gdLst/>
            <a:ahLst/>
            <a:cxnLst/>
            <a:rect l="l" t="t" r="r" b="b"/>
            <a:pathLst>
              <a:path w="652895" h="750652" extrusionOk="0">
                <a:moveTo>
                  <a:pt x="0" y="0"/>
                </a:moveTo>
                <a:lnTo>
                  <a:pt x="652894" y="0"/>
                </a:lnTo>
                <a:lnTo>
                  <a:pt x="652894" y="750652"/>
                </a:lnTo>
                <a:lnTo>
                  <a:pt x="0" y="7506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3" name="Google Shape;143;p6"/>
          <p:cNvGrpSpPr/>
          <p:nvPr/>
        </p:nvGrpSpPr>
        <p:grpSpPr>
          <a:xfrm>
            <a:off x="8141708" y="6583146"/>
            <a:ext cx="2041614" cy="1700749"/>
            <a:chOff x="-3" y="-137078"/>
            <a:chExt cx="2722152" cy="2267666"/>
          </a:xfrm>
        </p:grpSpPr>
        <p:grpSp>
          <p:nvGrpSpPr>
            <p:cNvPr id="144" name="Google Shape;144;p6"/>
            <p:cNvGrpSpPr/>
            <p:nvPr/>
          </p:nvGrpSpPr>
          <p:grpSpPr>
            <a:xfrm>
              <a:off x="1772379" y="-137078"/>
              <a:ext cx="709256" cy="2267666"/>
              <a:chOff x="0" y="-47625"/>
              <a:chExt cx="140100" cy="447934"/>
            </a:xfrm>
          </p:grpSpPr>
          <p:sp>
            <p:nvSpPr>
              <p:cNvPr id="145" name="Google Shape;145;p6"/>
              <p:cNvSpPr/>
              <p:nvPr/>
            </p:nvSpPr>
            <p:spPr>
              <a:xfrm>
                <a:off x="0" y="0"/>
                <a:ext cx="139984" cy="400309"/>
              </a:xfrm>
              <a:custGeom>
                <a:avLst/>
                <a:gdLst/>
                <a:ahLst/>
                <a:cxnLst/>
                <a:rect l="l" t="t" r="r" b="b"/>
                <a:pathLst>
                  <a:path w="139984" h="400309" extrusionOk="0">
                    <a:moveTo>
                      <a:pt x="0" y="0"/>
                    </a:moveTo>
                    <a:lnTo>
                      <a:pt x="139984" y="0"/>
                    </a:lnTo>
                    <a:lnTo>
                      <a:pt x="139984" y="400309"/>
                    </a:lnTo>
                    <a:lnTo>
                      <a:pt x="0" y="400309"/>
                    </a:lnTo>
                    <a:close/>
                  </a:path>
                </a:pathLst>
              </a:custGeom>
              <a:solidFill>
                <a:srgbClr val="462AF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" name="Google Shape;146;p6"/>
              <p:cNvSpPr txBox="1"/>
              <p:nvPr/>
            </p:nvSpPr>
            <p:spPr>
              <a:xfrm>
                <a:off x="0" y="-47625"/>
                <a:ext cx="140100" cy="447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7" name="Google Shape;147;p6"/>
            <p:cNvGrpSpPr/>
            <p:nvPr/>
          </p:nvGrpSpPr>
          <p:grpSpPr>
            <a:xfrm rot="5400000">
              <a:off x="1006445" y="-1006447"/>
              <a:ext cx="709256" cy="2722152"/>
              <a:chOff x="0" y="-47625"/>
              <a:chExt cx="140100" cy="537709"/>
            </a:xfrm>
          </p:grpSpPr>
          <p:sp>
            <p:nvSpPr>
              <p:cNvPr id="148" name="Google Shape;148;p6"/>
              <p:cNvSpPr/>
              <p:nvPr/>
            </p:nvSpPr>
            <p:spPr>
              <a:xfrm>
                <a:off x="0" y="0"/>
                <a:ext cx="139984" cy="490084"/>
              </a:xfrm>
              <a:custGeom>
                <a:avLst/>
                <a:gdLst/>
                <a:ahLst/>
                <a:cxnLst/>
                <a:rect l="l" t="t" r="r" b="b"/>
                <a:pathLst>
                  <a:path w="139984" h="490084" extrusionOk="0">
                    <a:moveTo>
                      <a:pt x="0" y="0"/>
                    </a:moveTo>
                    <a:lnTo>
                      <a:pt x="139984" y="0"/>
                    </a:lnTo>
                    <a:lnTo>
                      <a:pt x="139984" y="490084"/>
                    </a:lnTo>
                    <a:lnTo>
                      <a:pt x="0" y="490084"/>
                    </a:lnTo>
                    <a:close/>
                  </a:path>
                </a:pathLst>
              </a:custGeom>
              <a:solidFill>
                <a:srgbClr val="462AF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" name="Google Shape;149;p6"/>
              <p:cNvSpPr txBox="1"/>
              <p:nvPr/>
            </p:nvSpPr>
            <p:spPr>
              <a:xfrm>
                <a:off x="0" y="-47625"/>
                <a:ext cx="140100" cy="537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0" name="Google Shape;150;p6"/>
            <p:cNvGrpSpPr/>
            <p:nvPr/>
          </p:nvGrpSpPr>
          <p:grpSpPr>
            <a:xfrm>
              <a:off x="21594" y="637709"/>
              <a:ext cx="1528455" cy="1482300"/>
              <a:chOff x="0" y="-47625"/>
              <a:chExt cx="301917" cy="292800"/>
            </a:xfrm>
          </p:grpSpPr>
          <p:sp>
            <p:nvSpPr>
              <p:cNvPr id="151" name="Google Shape;151;p6"/>
              <p:cNvSpPr/>
              <p:nvPr/>
            </p:nvSpPr>
            <p:spPr>
              <a:xfrm>
                <a:off x="0" y="0"/>
                <a:ext cx="301917" cy="245042"/>
              </a:xfrm>
              <a:custGeom>
                <a:avLst/>
                <a:gdLst/>
                <a:ahLst/>
                <a:cxnLst/>
                <a:rect l="l" t="t" r="r" b="b"/>
                <a:pathLst>
                  <a:path w="301917" h="245042" extrusionOk="0">
                    <a:moveTo>
                      <a:pt x="0" y="0"/>
                    </a:moveTo>
                    <a:lnTo>
                      <a:pt x="301917" y="0"/>
                    </a:lnTo>
                    <a:lnTo>
                      <a:pt x="301917" y="245042"/>
                    </a:lnTo>
                    <a:lnTo>
                      <a:pt x="0" y="245042"/>
                    </a:lnTo>
                    <a:close/>
                  </a:path>
                </a:pathLst>
              </a:custGeom>
              <a:solidFill>
                <a:srgbClr val="462AF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" name="Google Shape;152;p6"/>
              <p:cNvSpPr txBox="1"/>
              <p:nvPr/>
            </p:nvSpPr>
            <p:spPr>
              <a:xfrm>
                <a:off x="0" y="-47625"/>
                <a:ext cx="301800" cy="29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53" name="Google Shape;153;p6"/>
          <p:cNvSpPr txBox="1"/>
          <p:nvPr/>
        </p:nvSpPr>
        <p:spPr>
          <a:xfrm>
            <a:off x="14623941" y="6780075"/>
            <a:ext cx="1904400" cy="13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0" b="1">
                <a:solidFill>
                  <a:srgbClr val="462AF0"/>
                </a:solidFill>
                <a:latin typeface="Barlow"/>
                <a:ea typeface="Barlow"/>
                <a:cs typeface="Barlow"/>
                <a:sym typeface="Barlow"/>
              </a:rPr>
              <a:t>Aa</a:t>
            </a:r>
            <a:endParaRPr/>
          </a:p>
        </p:txBody>
      </p:sp>
      <p:sp>
        <p:nvSpPr>
          <p:cNvPr id="154" name="Google Shape;154;p6"/>
          <p:cNvSpPr txBox="1">
            <a:spLocks noGrp="1"/>
          </p:cNvSpPr>
          <p:nvPr>
            <p:ph type="subTitle" idx="1"/>
          </p:nvPr>
        </p:nvSpPr>
        <p:spPr>
          <a:xfrm>
            <a:off x="655750" y="8649600"/>
            <a:ext cx="4233000" cy="588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462AF0"/>
              </a:buClr>
              <a:buSzPts val="3500"/>
              <a:buNone/>
              <a:defRPr>
                <a:solidFill>
                  <a:srgbClr val="462AF0"/>
                </a:solidFill>
              </a:defRPr>
            </a:lvl1pPr>
            <a:lvl2pPr lvl="1">
              <a:spcBef>
                <a:spcPts val="560"/>
              </a:spcBef>
              <a:spcAft>
                <a:spcPts val="0"/>
              </a:spcAft>
              <a:buSzPts val="2100"/>
              <a:buNone/>
              <a:defRPr/>
            </a:lvl2pPr>
            <a:lvl3pPr lvl="2">
              <a:spcBef>
                <a:spcPts val="480"/>
              </a:spcBef>
              <a:spcAft>
                <a:spcPts val="0"/>
              </a:spcAft>
              <a:buSzPts val="2100"/>
              <a:buNone/>
              <a:defRPr/>
            </a:lvl3pPr>
            <a:lvl4pPr lvl="3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4pPr>
            <a:lvl5pPr lvl="4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5pPr>
            <a:lvl6pPr lvl="5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6pPr>
            <a:lvl7pPr lvl="6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7pPr>
            <a:lvl8pPr lvl="7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8pPr>
            <a:lvl9pPr lvl="8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6"/>
          <p:cNvSpPr txBox="1">
            <a:spLocks noGrp="1"/>
          </p:cNvSpPr>
          <p:nvPr>
            <p:ph type="body" idx="2"/>
          </p:nvPr>
        </p:nvSpPr>
        <p:spPr>
          <a:xfrm>
            <a:off x="590650" y="9568375"/>
            <a:ext cx="4363200" cy="393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1950" algn="ctr">
              <a:spcBef>
                <a:spcPts val="640"/>
              </a:spcBef>
              <a:spcAft>
                <a:spcPts val="0"/>
              </a:spcAft>
              <a:buSzPts val="2100"/>
              <a:buChar char="•"/>
              <a:defRPr sz="2100"/>
            </a:lvl1pPr>
            <a:lvl2pPr marL="914400" lvl="1" indent="-361950" algn="ctr">
              <a:spcBef>
                <a:spcPts val="560"/>
              </a:spcBef>
              <a:spcAft>
                <a:spcPts val="0"/>
              </a:spcAft>
              <a:buSzPts val="2100"/>
              <a:buChar char="–"/>
              <a:defRPr/>
            </a:lvl2pPr>
            <a:lvl3pPr marL="1371600" lvl="2" indent="-361950" algn="ctr">
              <a:spcBef>
                <a:spcPts val="480"/>
              </a:spcBef>
              <a:spcAft>
                <a:spcPts val="0"/>
              </a:spcAft>
              <a:buSzPts val="2100"/>
              <a:buChar char="•"/>
              <a:defRPr/>
            </a:lvl3pPr>
            <a:lvl4pPr marL="1828800" lvl="3" indent="-361950" algn="ctr">
              <a:spcBef>
                <a:spcPts val="400"/>
              </a:spcBef>
              <a:spcAft>
                <a:spcPts val="0"/>
              </a:spcAft>
              <a:buSzPts val="2100"/>
              <a:buChar char="–"/>
              <a:defRPr/>
            </a:lvl4pPr>
            <a:lvl5pPr marL="2286000" lvl="4" indent="-361950" algn="ctr">
              <a:spcBef>
                <a:spcPts val="400"/>
              </a:spcBef>
              <a:spcAft>
                <a:spcPts val="0"/>
              </a:spcAft>
              <a:buSzPts val="2100"/>
              <a:buChar char="»"/>
              <a:defRPr/>
            </a:lvl5pPr>
            <a:lvl6pPr marL="2743200" lvl="5" indent="-361950" algn="ctr">
              <a:spcBef>
                <a:spcPts val="400"/>
              </a:spcBef>
              <a:spcAft>
                <a:spcPts val="0"/>
              </a:spcAft>
              <a:buSzPts val="2100"/>
              <a:buChar char="•"/>
              <a:defRPr/>
            </a:lvl6pPr>
            <a:lvl7pPr marL="3200400" lvl="6" indent="-361950" algn="ctr">
              <a:spcBef>
                <a:spcPts val="400"/>
              </a:spcBef>
              <a:spcAft>
                <a:spcPts val="0"/>
              </a:spcAft>
              <a:buSzPts val="2100"/>
              <a:buChar char="•"/>
              <a:defRPr/>
            </a:lvl7pPr>
            <a:lvl8pPr marL="3657600" lvl="7" indent="-361950" algn="ctr">
              <a:spcBef>
                <a:spcPts val="400"/>
              </a:spcBef>
              <a:spcAft>
                <a:spcPts val="0"/>
              </a:spcAft>
              <a:buSzPts val="2100"/>
              <a:buChar char="•"/>
              <a:defRPr/>
            </a:lvl8pPr>
            <a:lvl9pPr marL="4114800" lvl="8" indent="-361950" algn="ctr">
              <a:spcBef>
                <a:spcPts val="400"/>
              </a:spcBef>
              <a:spcAft>
                <a:spcPts val="0"/>
              </a:spcAft>
              <a:buSzPts val="21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p6"/>
          <p:cNvSpPr txBox="1">
            <a:spLocks noGrp="1"/>
          </p:cNvSpPr>
          <p:nvPr>
            <p:ph type="subTitle" idx="3"/>
          </p:nvPr>
        </p:nvSpPr>
        <p:spPr>
          <a:xfrm>
            <a:off x="7004800" y="8649600"/>
            <a:ext cx="4233000" cy="588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462AF0"/>
              </a:buClr>
              <a:buSzPts val="3500"/>
              <a:buNone/>
              <a:defRPr>
                <a:solidFill>
                  <a:srgbClr val="462AF0"/>
                </a:solidFill>
              </a:defRPr>
            </a:lvl1pPr>
            <a:lvl2pPr lvl="1">
              <a:spcBef>
                <a:spcPts val="560"/>
              </a:spcBef>
              <a:spcAft>
                <a:spcPts val="0"/>
              </a:spcAft>
              <a:buSzPts val="2100"/>
              <a:buNone/>
              <a:defRPr/>
            </a:lvl2pPr>
            <a:lvl3pPr lvl="2">
              <a:spcBef>
                <a:spcPts val="480"/>
              </a:spcBef>
              <a:spcAft>
                <a:spcPts val="0"/>
              </a:spcAft>
              <a:buSzPts val="2100"/>
              <a:buNone/>
              <a:defRPr/>
            </a:lvl3pPr>
            <a:lvl4pPr lvl="3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4pPr>
            <a:lvl5pPr lvl="4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5pPr>
            <a:lvl6pPr lvl="5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6pPr>
            <a:lvl7pPr lvl="6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7pPr>
            <a:lvl8pPr lvl="7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8pPr>
            <a:lvl9pPr lvl="8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6"/>
          <p:cNvSpPr txBox="1">
            <a:spLocks noGrp="1"/>
          </p:cNvSpPr>
          <p:nvPr>
            <p:ph type="body" idx="4"/>
          </p:nvPr>
        </p:nvSpPr>
        <p:spPr>
          <a:xfrm>
            <a:off x="6939700" y="9568375"/>
            <a:ext cx="4363200" cy="393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1950" algn="ctr">
              <a:spcBef>
                <a:spcPts val="640"/>
              </a:spcBef>
              <a:spcAft>
                <a:spcPts val="0"/>
              </a:spcAft>
              <a:buSzPts val="2100"/>
              <a:buChar char="•"/>
              <a:defRPr sz="2100"/>
            </a:lvl1pPr>
            <a:lvl2pPr marL="914400" lvl="1" indent="-361950" algn="ctr">
              <a:spcBef>
                <a:spcPts val="560"/>
              </a:spcBef>
              <a:spcAft>
                <a:spcPts val="0"/>
              </a:spcAft>
              <a:buSzPts val="2100"/>
              <a:buChar char="–"/>
              <a:defRPr/>
            </a:lvl2pPr>
            <a:lvl3pPr marL="1371600" lvl="2" indent="-361950" algn="ctr">
              <a:spcBef>
                <a:spcPts val="480"/>
              </a:spcBef>
              <a:spcAft>
                <a:spcPts val="0"/>
              </a:spcAft>
              <a:buSzPts val="2100"/>
              <a:buChar char="•"/>
              <a:defRPr/>
            </a:lvl3pPr>
            <a:lvl4pPr marL="1828800" lvl="3" indent="-361950" algn="ctr">
              <a:spcBef>
                <a:spcPts val="400"/>
              </a:spcBef>
              <a:spcAft>
                <a:spcPts val="0"/>
              </a:spcAft>
              <a:buSzPts val="2100"/>
              <a:buChar char="–"/>
              <a:defRPr/>
            </a:lvl4pPr>
            <a:lvl5pPr marL="2286000" lvl="4" indent="-361950" algn="ctr">
              <a:spcBef>
                <a:spcPts val="400"/>
              </a:spcBef>
              <a:spcAft>
                <a:spcPts val="0"/>
              </a:spcAft>
              <a:buSzPts val="2100"/>
              <a:buChar char="»"/>
              <a:defRPr/>
            </a:lvl5pPr>
            <a:lvl6pPr marL="2743200" lvl="5" indent="-361950" algn="ctr">
              <a:spcBef>
                <a:spcPts val="400"/>
              </a:spcBef>
              <a:spcAft>
                <a:spcPts val="0"/>
              </a:spcAft>
              <a:buSzPts val="2100"/>
              <a:buChar char="•"/>
              <a:defRPr/>
            </a:lvl6pPr>
            <a:lvl7pPr marL="3200400" lvl="6" indent="-361950" algn="ctr">
              <a:spcBef>
                <a:spcPts val="400"/>
              </a:spcBef>
              <a:spcAft>
                <a:spcPts val="0"/>
              </a:spcAft>
              <a:buSzPts val="2100"/>
              <a:buChar char="•"/>
              <a:defRPr/>
            </a:lvl7pPr>
            <a:lvl8pPr marL="3657600" lvl="7" indent="-361950" algn="ctr">
              <a:spcBef>
                <a:spcPts val="400"/>
              </a:spcBef>
              <a:spcAft>
                <a:spcPts val="0"/>
              </a:spcAft>
              <a:buSzPts val="2100"/>
              <a:buChar char="•"/>
              <a:defRPr/>
            </a:lvl8pPr>
            <a:lvl9pPr marL="4114800" lvl="8" indent="-361950" algn="ctr">
              <a:spcBef>
                <a:spcPts val="400"/>
              </a:spcBef>
              <a:spcAft>
                <a:spcPts val="0"/>
              </a:spcAft>
              <a:buSzPts val="2100"/>
              <a:buChar char="•"/>
              <a:defRPr/>
            </a:lvl9pPr>
          </a:lstStyle>
          <a:p>
            <a:endParaRPr/>
          </a:p>
        </p:txBody>
      </p:sp>
      <p:sp>
        <p:nvSpPr>
          <p:cNvPr id="158" name="Google Shape;158;p6"/>
          <p:cNvSpPr txBox="1">
            <a:spLocks noGrp="1"/>
          </p:cNvSpPr>
          <p:nvPr>
            <p:ph type="subTitle" idx="5"/>
          </p:nvPr>
        </p:nvSpPr>
        <p:spPr>
          <a:xfrm>
            <a:off x="13353850" y="8649600"/>
            <a:ext cx="4233000" cy="588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462AF0"/>
              </a:buClr>
              <a:buSzPts val="3500"/>
              <a:buNone/>
              <a:defRPr>
                <a:solidFill>
                  <a:srgbClr val="462AF0"/>
                </a:solidFill>
              </a:defRPr>
            </a:lvl1pPr>
            <a:lvl2pPr lvl="1">
              <a:spcBef>
                <a:spcPts val="560"/>
              </a:spcBef>
              <a:spcAft>
                <a:spcPts val="0"/>
              </a:spcAft>
              <a:buSzPts val="2100"/>
              <a:buNone/>
              <a:defRPr/>
            </a:lvl2pPr>
            <a:lvl3pPr lvl="2">
              <a:spcBef>
                <a:spcPts val="480"/>
              </a:spcBef>
              <a:spcAft>
                <a:spcPts val="0"/>
              </a:spcAft>
              <a:buSzPts val="2100"/>
              <a:buNone/>
              <a:defRPr/>
            </a:lvl3pPr>
            <a:lvl4pPr lvl="3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4pPr>
            <a:lvl5pPr lvl="4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5pPr>
            <a:lvl6pPr lvl="5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6pPr>
            <a:lvl7pPr lvl="6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7pPr>
            <a:lvl8pPr lvl="7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8pPr>
            <a:lvl9pPr lvl="8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6"/>
          <p:cNvSpPr txBox="1">
            <a:spLocks noGrp="1"/>
          </p:cNvSpPr>
          <p:nvPr>
            <p:ph type="body" idx="6"/>
          </p:nvPr>
        </p:nvSpPr>
        <p:spPr>
          <a:xfrm>
            <a:off x="13288750" y="9568375"/>
            <a:ext cx="4363200" cy="393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1950" algn="ctr">
              <a:spcBef>
                <a:spcPts val="640"/>
              </a:spcBef>
              <a:spcAft>
                <a:spcPts val="0"/>
              </a:spcAft>
              <a:buSzPts val="2100"/>
              <a:buChar char="•"/>
              <a:defRPr sz="2100"/>
            </a:lvl1pPr>
            <a:lvl2pPr marL="914400" lvl="1" indent="-361950" algn="ctr">
              <a:spcBef>
                <a:spcPts val="560"/>
              </a:spcBef>
              <a:spcAft>
                <a:spcPts val="0"/>
              </a:spcAft>
              <a:buSzPts val="2100"/>
              <a:buChar char="–"/>
              <a:defRPr/>
            </a:lvl2pPr>
            <a:lvl3pPr marL="1371600" lvl="2" indent="-361950" algn="ctr">
              <a:spcBef>
                <a:spcPts val="480"/>
              </a:spcBef>
              <a:spcAft>
                <a:spcPts val="0"/>
              </a:spcAft>
              <a:buSzPts val="2100"/>
              <a:buChar char="•"/>
              <a:defRPr/>
            </a:lvl3pPr>
            <a:lvl4pPr marL="1828800" lvl="3" indent="-361950" algn="ctr">
              <a:spcBef>
                <a:spcPts val="400"/>
              </a:spcBef>
              <a:spcAft>
                <a:spcPts val="0"/>
              </a:spcAft>
              <a:buSzPts val="2100"/>
              <a:buChar char="–"/>
              <a:defRPr/>
            </a:lvl4pPr>
            <a:lvl5pPr marL="2286000" lvl="4" indent="-361950" algn="ctr">
              <a:spcBef>
                <a:spcPts val="400"/>
              </a:spcBef>
              <a:spcAft>
                <a:spcPts val="0"/>
              </a:spcAft>
              <a:buSzPts val="2100"/>
              <a:buChar char="»"/>
              <a:defRPr/>
            </a:lvl5pPr>
            <a:lvl6pPr marL="2743200" lvl="5" indent="-361950" algn="ctr">
              <a:spcBef>
                <a:spcPts val="400"/>
              </a:spcBef>
              <a:spcAft>
                <a:spcPts val="0"/>
              </a:spcAft>
              <a:buSzPts val="2100"/>
              <a:buChar char="•"/>
              <a:defRPr/>
            </a:lvl6pPr>
            <a:lvl7pPr marL="3200400" lvl="6" indent="-361950" algn="ctr">
              <a:spcBef>
                <a:spcPts val="400"/>
              </a:spcBef>
              <a:spcAft>
                <a:spcPts val="0"/>
              </a:spcAft>
              <a:buSzPts val="2100"/>
              <a:buChar char="•"/>
              <a:defRPr/>
            </a:lvl7pPr>
            <a:lvl8pPr marL="3657600" lvl="7" indent="-361950" algn="ctr">
              <a:spcBef>
                <a:spcPts val="400"/>
              </a:spcBef>
              <a:spcAft>
                <a:spcPts val="0"/>
              </a:spcAft>
              <a:buSzPts val="2100"/>
              <a:buChar char="•"/>
              <a:defRPr/>
            </a:lvl8pPr>
            <a:lvl9pPr marL="4114800" lvl="8" indent="-361950" algn="ctr">
              <a:spcBef>
                <a:spcPts val="400"/>
              </a:spcBef>
              <a:spcAft>
                <a:spcPts val="0"/>
              </a:spcAft>
              <a:buSzPts val="2100"/>
              <a:buChar char="•"/>
              <a:defRPr/>
            </a:lvl9pPr>
          </a:lstStyle>
          <a:p>
            <a:endParaRPr/>
          </a:p>
        </p:txBody>
      </p:sp>
      <p:sp>
        <p:nvSpPr>
          <p:cNvPr id="160" name="Google Shape;160;p6"/>
          <p:cNvSpPr txBox="1">
            <a:spLocks noGrp="1"/>
          </p:cNvSpPr>
          <p:nvPr>
            <p:ph type="subTitle" idx="7"/>
          </p:nvPr>
        </p:nvSpPr>
        <p:spPr>
          <a:xfrm>
            <a:off x="653200" y="5069850"/>
            <a:ext cx="4233000" cy="588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462AF0"/>
              </a:buClr>
              <a:buSzPts val="3500"/>
              <a:buNone/>
              <a:defRPr>
                <a:solidFill>
                  <a:srgbClr val="462AF0"/>
                </a:solidFill>
              </a:defRPr>
            </a:lvl1pPr>
            <a:lvl2pPr lvl="1">
              <a:spcBef>
                <a:spcPts val="560"/>
              </a:spcBef>
              <a:spcAft>
                <a:spcPts val="0"/>
              </a:spcAft>
              <a:buSzPts val="2100"/>
              <a:buNone/>
              <a:defRPr/>
            </a:lvl2pPr>
            <a:lvl3pPr lvl="2">
              <a:spcBef>
                <a:spcPts val="480"/>
              </a:spcBef>
              <a:spcAft>
                <a:spcPts val="0"/>
              </a:spcAft>
              <a:buSzPts val="2100"/>
              <a:buNone/>
              <a:defRPr/>
            </a:lvl3pPr>
            <a:lvl4pPr lvl="3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4pPr>
            <a:lvl5pPr lvl="4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5pPr>
            <a:lvl6pPr lvl="5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6pPr>
            <a:lvl7pPr lvl="6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7pPr>
            <a:lvl8pPr lvl="7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8pPr>
            <a:lvl9pPr lvl="8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6"/>
          <p:cNvSpPr txBox="1">
            <a:spLocks noGrp="1"/>
          </p:cNvSpPr>
          <p:nvPr>
            <p:ph type="body" idx="8"/>
          </p:nvPr>
        </p:nvSpPr>
        <p:spPr>
          <a:xfrm>
            <a:off x="588100" y="5988625"/>
            <a:ext cx="4363200" cy="393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1950" algn="ctr">
              <a:spcBef>
                <a:spcPts val="640"/>
              </a:spcBef>
              <a:spcAft>
                <a:spcPts val="0"/>
              </a:spcAft>
              <a:buSzPts val="2100"/>
              <a:buChar char="•"/>
              <a:defRPr sz="2100"/>
            </a:lvl1pPr>
            <a:lvl2pPr marL="914400" lvl="1" indent="-361950" algn="ctr">
              <a:spcBef>
                <a:spcPts val="560"/>
              </a:spcBef>
              <a:spcAft>
                <a:spcPts val="0"/>
              </a:spcAft>
              <a:buSzPts val="2100"/>
              <a:buChar char="–"/>
              <a:defRPr/>
            </a:lvl2pPr>
            <a:lvl3pPr marL="1371600" lvl="2" indent="-361950" algn="ctr">
              <a:spcBef>
                <a:spcPts val="480"/>
              </a:spcBef>
              <a:spcAft>
                <a:spcPts val="0"/>
              </a:spcAft>
              <a:buSzPts val="2100"/>
              <a:buChar char="•"/>
              <a:defRPr/>
            </a:lvl3pPr>
            <a:lvl4pPr marL="1828800" lvl="3" indent="-361950" algn="ctr">
              <a:spcBef>
                <a:spcPts val="400"/>
              </a:spcBef>
              <a:spcAft>
                <a:spcPts val="0"/>
              </a:spcAft>
              <a:buSzPts val="2100"/>
              <a:buChar char="–"/>
              <a:defRPr/>
            </a:lvl4pPr>
            <a:lvl5pPr marL="2286000" lvl="4" indent="-361950" algn="ctr">
              <a:spcBef>
                <a:spcPts val="400"/>
              </a:spcBef>
              <a:spcAft>
                <a:spcPts val="0"/>
              </a:spcAft>
              <a:buSzPts val="2100"/>
              <a:buChar char="»"/>
              <a:defRPr/>
            </a:lvl5pPr>
            <a:lvl6pPr marL="2743200" lvl="5" indent="-361950" algn="ctr">
              <a:spcBef>
                <a:spcPts val="400"/>
              </a:spcBef>
              <a:spcAft>
                <a:spcPts val="0"/>
              </a:spcAft>
              <a:buSzPts val="2100"/>
              <a:buChar char="•"/>
              <a:defRPr/>
            </a:lvl6pPr>
            <a:lvl7pPr marL="3200400" lvl="6" indent="-361950" algn="ctr">
              <a:spcBef>
                <a:spcPts val="400"/>
              </a:spcBef>
              <a:spcAft>
                <a:spcPts val="0"/>
              </a:spcAft>
              <a:buSzPts val="2100"/>
              <a:buChar char="•"/>
              <a:defRPr/>
            </a:lvl7pPr>
            <a:lvl8pPr marL="3657600" lvl="7" indent="-361950" algn="ctr">
              <a:spcBef>
                <a:spcPts val="400"/>
              </a:spcBef>
              <a:spcAft>
                <a:spcPts val="0"/>
              </a:spcAft>
              <a:buSzPts val="2100"/>
              <a:buChar char="•"/>
              <a:defRPr/>
            </a:lvl8pPr>
            <a:lvl9pPr marL="4114800" lvl="8" indent="-361950" algn="ctr">
              <a:spcBef>
                <a:spcPts val="400"/>
              </a:spcBef>
              <a:spcAft>
                <a:spcPts val="0"/>
              </a:spcAft>
              <a:buSzPts val="2100"/>
              <a:buChar char="•"/>
              <a:defRPr/>
            </a:lvl9pPr>
          </a:lstStyle>
          <a:p>
            <a:endParaRPr/>
          </a:p>
        </p:txBody>
      </p:sp>
      <p:sp>
        <p:nvSpPr>
          <p:cNvPr id="162" name="Google Shape;162;p6"/>
          <p:cNvSpPr txBox="1">
            <a:spLocks noGrp="1"/>
          </p:cNvSpPr>
          <p:nvPr>
            <p:ph type="subTitle" idx="9"/>
          </p:nvPr>
        </p:nvSpPr>
        <p:spPr>
          <a:xfrm>
            <a:off x="7002250" y="5069850"/>
            <a:ext cx="4233000" cy="588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462AF0"/>
              </a:buClr>
              <a:buSzPts val="3500"/>
              <a:buNone/>
              <a:defRPr>
                <a:solidFill>
                  <a:srgbClr val="462AF0"/>
                </a:solidFill>
              </a:defRPr>
            </a:lvl1pPr>
            <a:lvl2pPr lvl="1">
              <a:spcBef>
                <a:spcPts val="560"/>
              </a:spcBef>
              <a:spcAft>
                <a:spcPts val="0"/>
              </a:spcAft>
              <a:buSzPts val="2100"/>
              <a:buNone/>
              <a:defRPr/>
            </a:lvl2pPr>
            <a:lvl3pPr lvl="2">
              <a:spcBef>
                <a:spcPts val="480"/>
              </a:spcBef>
              <a:spcAft>
                <a:spcPts val="0"/>
              </a:spcAft>
              <a:buSzPts val="2100"/>
              <a:buNone/>
              <a:defRPr/>
            </a:lvl3pPr>
            <a:lvl4pPr lvl="3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4pPr>
            <a:lvl5pPr lvl="4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5pPr>
            <a:lvl6pPr lvl="5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6pPr>
            <a:lvl7pPr lvl="6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7pPr>
            <a:lvl8pPr lvl="7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8pPr>
            <a:lvl9pPr lvl="8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6"/>
          <p:cNvSpPr txBox="1">
            <a:spLocks noGrp="1"/>
          </p:cNvSpPr>
          <p:nvPr>
            <p:ph type="body" idx="13"/>
          </p:nvPr>
        </p:nvSpPr>
        <p:spPr>
          <a:xfrm>
            <a:off x="6937150" y="5988625"/>
            <a:ext cx="4363200" cy="393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1950" algn="ctr">
              <a:spcBef>
                <a:spcPts val="640"/>
              </a:spcBef>
              <a:spcAft>
                <a:spcPts val="0"/>
              </a:spcAft>
              <a:buSzPts val="2100"/>
              <a:buChar char="•"/>
              <a:defRPr sz="2100"/>
            </a:lvl1pPr>
            <a:lvl2pPr marL="914400" lvl="1" indent="-361950" algn="ctr">
              <a:spcBef>
                <a:spcPts val="560"/>
              </a:spcBef>
              <a:spcAft>
                <a:spcPts val="0"/>
              </a:spcAft>
              <a:buSzPts val="2100"/>
              <a:buChar char="–"/>
              <a:defRPr/>
            </a:lvl2pPr>
            <a:lvl3pPr marL="1371600" lvl="2" indent="-361950" algn="ctr">
              <a:spcBef>
                <a:spcPts val="480"/>
              </a:spcBef>
              <a:spcAft>
                <a:spcPts val="0"/>
              </a:spcAft>
              <a:buSzPts val="2100"/>
              <a:buChar char="•"/>
              <a:defRPr/>
            </a:lvl3pPr>
            <a:lvl4pPr marL="1828800" lvl="3" indent="-361950" algn="ctr">
              <a:spcBef>
                <a:spcPts val="400"/>
              </a:spcBef>
              <a:spcAft>
                <a:spcPts val="0"/>
              </a:spcAft>
              <a:buSzPts val="2100"/>
              <a:buChar char="–"/>
              <a:defRPr/>
            </a:lvl4pPr>
            <a:lvl5pPr marL="2286000" lvl="4" indent="-361950" algn="ctr">
              <a:spcBef>
                <a:spcPts val="400"/>
              </a:spcBef>
              <a:spcAft>
                <a:spcPts val="0"/>
              </a:spcAft>
              <a:buSzPts val="2100"/>
              <a:buChar char="»"/>
              <a:defRPr/>
            </a:lvl5pPr>
            <a:lvl6pPr marL="2743200" lvl="5" indent="-361950" algn="ctr">
              <a:spcBef>
                <a:spcPts val="400"/>
              </a:spcBef>
              <a:spcAft>
                <a:spcPts val="0"/>
              </a:spcAft>
              <a:buSzPts val="2100"/>
              <a:buChar char="•"/>
              <a:defRPr/>
            </a:lvl6pPr>
            <a:lvl7pPr marL="3200400" lvl="6" indent="-361950" algn="ctr">
              <a:spcBef>
                <a:spcPts val="400"/>
              </a:spcBef>
              <a:spcAft>
                <a:spcPts val="0"/>
              </a:spcAft>
              <a:buSzPts val="2100"/>
              <a:buChar char="•"/>
              <a:defRPr/>
            </a:lvl7pPr>
            <a:lvl8pPr marL="3657600" lvl="7" indent="-361950" algn="ctr">
              <a:spcBef>
                <a:spcPts val="400"/>
              </a:spcBef>
              <a:spcAft>
                <a:spcPts val="0"/>
              </a:spcAft>
              <a:buSzPts val="2100"/>
              <a:buChar char="•"/>
              <a:defRPr/>
            </a:lvl8pPr>
            <a:lvl9pPr marL="4114800" lvl="8" indent="-361950" algn="ctr">
              <a:spcBef>
                <a:spcPts val="400"/>
              </a:spcBef>
              <a:spcAft>
                <a:spcPts val="0"/>
              </a:spcAft>
              <a:buSzPts val="2100"/>
              <a:buChar char="•"/>
              <a:defRPr/>
            </a:lvl9pPr>
          </a:lstStyle>
          <a:p>
            <a:endParaRPr/>
          </a:p>
        </p:txBody>
      </p:sp>
      <p:sp>
        <p:nvSpPr>
          <p:cNvPr id="164" name="Google Shape;164;p6"/>
          <p:cNvSpPr txBox="1">
            <a:spLocks noGrp="1"/>
          </p:cNvSpPr>
          <p:nvPr>
            <p:ph type="subTitle" idx="14"/>
          </p:nvPr>
        </p:nvSpPr>
        <p:spPr>
          <a:xfrm>
            <a:off x="13351300" y="5069850"/>
            <a:ext cx="4233000" cy="588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462AF0"/>
              </a:buClr>
              <a:buSzPts val="3500"/>
              <a:buNone/>
              <a:defRPr>
                <a:solidFill>
                  <a:srgbClr val="462AF0"/>
                </a:solidFill>
              </a:defRPr>
            </a:lvl1pPr>
            <a:lvl2pPr lvl="1">
              <a:spcBef>
                <a:spcPts val="560"/>
              </a:spcBef>
              <a:spcAft>
                <a:spcPts val="0"/>
              </a:spcAft>
              <a:buSzPts val="2100"/>
              <a:buNone/>
              <a:defRPr/>
            </a:lvl2pPr>
            <a:lvl3pPr lvl="2">
              <a:spcBef>
                <a:spcPts val="480"/>
              </a:spcBef>
              <a:spcAft>
                <a:spcPts val="0"/>
              </a:spcAft>
              <a:buSzPts val="2100"/>
              <a:buNone/>
              <a:defRPr/>
            </a:lvl3pPr>
            <a:lvl4pPr lvl="3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4pPr>
            <a:lvl5pPr lvl="4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5pPr>
            <a:lvl6pPr lvl="5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6pPr>
            <a:lvl7pPr lvl="6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7pPr>
            <a:lvl8pPr lvl="7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8pPr>
            <a:lvl9pPr lvl="8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6"/>
          <p:cNvSpPr txBox="1">
            <a:spLocks noGrp="1"/>
          </p:cNvSpPr>
          <p:nvPr>
            <p:ph type="body" idx="15"/>
          </p:nvPr>
        </p:nvSpPr>
        <p:spPr>
          <a:xfrm>
            <a:off x="13286200" y="5988625"/>
            <a:ext cx="4363200" cy="393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1950" algn="ctr">
              <a:spcBef>
                <a:spcPts val="640"/>
              </a:spcBef>
              <a:spcAft>
                <a:spcPts val="0"/>
              </a:spcAft>
              <a:buSzPts val="2100"/>
              <a:buChar char="•"/>
              <a:defRPr sz="2100"/>
            </a:lvl1pPr>
            <a:lvl2pPr marL="914400" lvl="1" indent="-361950" algn="ctr">
              <a:spcBef>
                <a:spcPts val="560"/>
              </a:spcBef>
              <a:spcAft>
                <a:spcPts val="0"/>
              </a:spcAft>
              <a:buSzPts val="2100"/>
              <a:buChar char="–"/>
              <a:defRPr/>
            </a:lvl2pPr>
            <a:lvl3pPr marL="1371600" lvl="2" indent="-361950" algn="ctr">
              <a:spcBef>
                <a:spcPts val="480"/>
              </a:spcBef>
              <a:spcAft>
                <a:spcPts val="0"/>
              </a:spcAft>
              <a:buSzPts val="2100"/>
              <a:buChar char="•"/>
              <a:defRPr/>
            </a:lvl3pPr>
            <a:lvl4pPr marL="1828800" lvl="3" indent="-361950" algn="ctr">
              <a:spcBef>
                <a:spcPts val="400"/>
              </a:spcBef>
              <a:spcAft>
                <a:spcPts val="0"/>
              </a:spcAft>
              <a:buSzPts val="2100"/>
              <a:buChar char="–"/>
              <a:defRPr/>
            </a:lvl4pPr>
            <a:lvl5pPr marL="2286000" lvl="4" indent="-361950" algn="ctr">
              <a:spcBef>
                <a:spcPts val="400"/>
              </a:spcBef>
              <a:spcAft>
                <a:spcPts val="0"/>
              </a:spcAft>
              <a:buSzPts val="2100"/>
              <a:buChar char="»"/>
              <a:defRPr/>
            </a:lvl5pPr>
            <a:lvl6pPr marL="2743200" lvl="5" indent="-361950" algn="ctr">
              <a:spcBef>
                <a:spcPts val="400"/>
              </a:spcBef>
              <a:spcAft>
                <a:spcPts val="0"/>
              </a:spcAft>
              <a:buSzPts val="2100"/>
              <a:buChar char="•"/>
              <a:defRPr/>
            </a:lvl6pPr>
            <a:lvl7pPr marL="3200400" lvl="6" indent="-361950" algn="ctr">
              <a:spcBef>
                <a:spcPts val="400"/>
              </a:spcBef>
              <a:spcAft>
                <a:spcPts val="0"/>
              </a:spcAft>
              <a:buSzPts val="2100"/>
              <a:buChar char="•"/>
              <a:defRPr/>
            </a:lvl7pPr>
            <a:lvl8pPr marL="3657600" lvl="7" indent="-361950" algn="ctr">
              <a:spcBef>
                <a:spcPts val="400"/>
              </a:spcBef>
              <a:spcAft>
                <a:spcPts val="0"/>
              </a:spcAft>
              <a:buSzPts val="2100"/>
              <a:buChar char="•"/>
              <a:defRPr/>
            </a:lvl8pPr>
            <a:lvl9pPr marL="4114800" lvl="8" indent="-361950" algn="ctr">
              <a:spcBef>
                <a:spcPts val="400"/>
              </a:spcBef>
              <a:spcAft>
                <a:spcPts val="0"/>
              </a:spcAft>
              <a:buSzPts val="2100"/>
              <a:buChar char="•"/>
              <a:defRPr/>
            </a:lvl9pPr>
          </a:lstStyle>
          <a:p>
            <a:endParaRPr/>
          </a:p>
        </p:txBody>
      </p:sp>
      <p:sp>
        <p:nvSpPr>
          <p:cNvPr id="166" name="Google Shape;166;p6"/>
          <p:cNvSpPr txBox="1">
            <a:spLocks noGrp="1"/>
          </p:cNvSpPr>
          <p:nvPr>
            <p:ph type="title"/>
          </p:nvPr>
        </p:nvSpPr>
        <p:spPr>
          <a:xfrm>
            <a:off x="3502263" y="1193950"/>
            <a:ext cx="11320500" cy="1385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1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6"/>
          <p:cNvSpPr txBox="1">
            <a:spLocks noGrp="1"/>
          </p:cNvSpPr>
          <p:nvPr>
            <p:ph type="subTitle" idx="16"/>
          </p:nvPr>
        </p:nvSpPr>
        <p:spPr>
          <a:xfrm>
            <a:off x="623450" y="210225"/>
            <a:ext cx="4380600" cy="538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Six Caps"/>
              <a:buNone/>
              <a:defRPr sz="50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1pPr>
            <a:lvl2pPr lvl="1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Six Caps"/>
              <a:buNone/>
              <a:defRPr sz="50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2pPr>
            <a:lvl3pPr lvl="2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Six Caps"/>
              <a:buNone/>
              <a:defRPr sz="50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3pPr>
            <a:lvl4pPr lvl="3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Six Caps"/>
              <a:buNone/>
              <a:defRPr sz="50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4pPr>
            <a:lvl5pPr lvl="4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Six Caps"/>
              <a:buNone/>
              <a:defRPr sz="50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5pPr>
            <a:lvl6pPr lvl="5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Six Caps"/>
              <a:buNone/>
              <a:defRPr sz="50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6pPr>
            <a:lvl7pPr lvl="6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Six Caps"/>
              <a:buNone/>
              <a:defRPr sz="50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7pPr>
            <a:lvl8pPr lvl="7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Six Caps"/>
              <a:buNone/>
              <a:defRPr sz="50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8pPr>
            <a:lvl9pPr lvl="8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Six Caps"/>
              <a:buNone/>
              <a:defRPr sz="50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9pPr>
          </a:lstStyle>
          <a:p>
            <a:endParaRPr/>
          </a:p>
        </p:txBody>
      </p:sp>
      <p:sp>
        <p:nvSpPr>
          <p:cNvPr id="168" name="Google Shape;168;p6"/>
          <p:cNvSpPr txBox="1">
            <a:spLocks noGrp="1"/>
          </p:cNvSpPr>
          <p:nvPr>
            <p:ph type="subTitle" idx="17"/>
          </p:nvPr>
        </p:nvSpPr>
        <p:spPr>
          <a:xfrm>
            <a:off x="15321975" y="182150"/>
            <a:ext cx="525000" cy="65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462AF0"/>
              </a:buClr>
              <a:buSzPts val="3500"/>
              <a:buFont typeface="Six Caps"/>
              <a:buNone/>
              <a:defRPr>
                <a:solidFill>
                  <a:srgbClr val="462AF0"/>
                </a:solidFill>
                <a:latin typeface="Six Caps"/>
                <a:ea typeface="Six Caps"/>
                <a:cs typeface="Six Caps"/>
                <a:sym typeface="Six Caps"/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462AF0"/>
              </a:buClr>
              <a:buSzPts val="3500"/>
              <a:buFont typeface="Six Caps"/>
              <a:buNone/>
              <a:defRPr sz="3500">
                <a:solidFill>
                  <a:srgbClr val="462AF0"/>
                </a:solidFill>
                <a:latin typeface="Six Caps"/>
                <a:ea typeface="Six Caps"/>
                <a:cs typeface="Six Caps"/>
                <a:sym typeface="Six Caps"/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462AF0"/>
              </a:buClr>
              <a:buSzPts val="3500"/>
              <a:buFont typeface="Six Caps"/>
              <a:buNone/>
              <a:defRPr sz="3500">
                <a:solidFill>
                  <a:srgbClr val="462AF0"/>
                </a:solidFill>
                <a:latin typeface="Six Caps"/>
                <a:ea typeface="Six Caps"/>
                <a:cs typeface="Six Caps"/>
                <a:sym typeface="Six Caps"/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3500"/>
              <a:buFont typeface="Six Caps"/>
              <a:buNone/>
              <a:defRPr sz="3500">
                <a:solidFill>
                  <a:srgbClr val="462AF0"/>
                </a:solidFill>
                <a:latin typeface="Six Caps"/>
                <a:ea typeface="Six Caps"/>
                <a:cs typeface="Six Caps"/>
                <a:sym typeface="Six Caps"/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3500"/>
              <a:buFont typeface="Six Caps"/>
              <a:buNone/>
              <a:defRPr sz="3500">
                <a:solidFill>
                  <a:srgbClr val="462AF0"/>
                </a:solidFill>
                <a:latin typeface="Six Caps"/>
                <a:ea typeface="Six Caps"/>
                <a:cs typeface="Six Caps"/>
                <a:sym typeface="Six Caps"/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3500"/>
              <a:buFont typeface="Six Caps"/>
              <a:buNone/>
              <a:defRPr sz="3500">
                <a:solidFill>
                  <a:srgbClr val="462AF0"/>
                </a:solidFill>
                <a:latin typeface="Six Caps"/>
                <a:ea typeface="Six Caps"/>
                <a:cs typeface="Six Caps"/>
                <a:sym typeface="Six Caps"/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3500"/>
              <a:buFont typeface="Six Caps"/>
              <a:buNone/>
              <a:defRPr sz="3500">
                <a:solidFill>
                  <a:srgbClr val="462AF0"/>
                </a:solidFill>
                <a:latin typeface="Six Caps"/>
                <a:ea typeface="Six Caps"/>
                <a:cs typeface="Six Caps"/>
                <a:sym typeface="Six Caps"/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3500"/>
              <a:buFont typeface="Six Caps"/>
              <a:buNone/>
              <a:defRPr sz="3500">
                <a:solidFill>
                  <a:srgbClr val="462AF0"/>
                </a:solidFill>
                <a:latin typeface="Six Caps"/>
                <a:ea typeface="Six Caps"/>
                <a:cs typeface="Six Caps"/>
                <a:sym typeface="Six Caps"/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3500"/>
              <a:buFont typeface="Six Caps"/>
              <a:buNone/>
              <a:defRPr sz="3500">
                <a:solidFill>
                  <a:srgbClr val="462AF0"/>
                </a:solidFill>
                <a:latin typeface="Six Caps"/>
                <a:ea typeface="Six Caps"/>
                <a:cs typeface="Six Caps"/>
                <a:sym typeface="Six Caps"/>
              </a:defRPr>
            </a:lvl9pPr>
          </a:lstStyle>
          <a:p>
            <a:endParaRPr/>
          </a:p>
        </p:txBody>
      </p:sp>
      <p:sp>
        <p:nvSpPr>
          <p:cNvPr id="169" name="Google Shape;169;p6"/>
          <p:cNvSpPr txBox="1">
            <a:spLocks noGrp="1"/>
          </p:cNvSpPr>
          <p:nvPr>
            <p:ph type="subTitle" idx="18"/>
          </p:nvPr>
        </p:nvSpPr>
        <p:spPr>
          <a:xfrm>
            <a:off x="16298925" y="182150"/>
            <a:ext cx="525000" cy="65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9pPr>
          </a:lstStyle>
          <a:p>
            <a:endParaRPr/>
          </a:p>
        </p:txBody>
      </p:sp>
      <p:sp>
        <p:nvSpPr>
          <p:cNvPr id="170" name="Google Shape;170;p6"/>
          <p:cNvSpPr txBox="1">
            <a:spLocks noGrp="1"/>
          </p:cNvSpPr>
          <p:nvPr>
            <p:ph type="subTitle" idx="19"/>
          </p:nvPr>
        </p:nvSpPr>
        <p:spPr>
          <a:xfrm>
            <a:off x="17275875" y="182150"/>
            <a:ext cx="525000" cy="65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4">
  <p:cSld name="CUSTOM_3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7"/>
          <p:cNvSpPr>
            <a:spLocks noGrp="1"/>
          </p:cNvSpPr>
          <p:nvPr>
            <p:ph type="pic" idx="2"/>
          </p:nvPr>
        </p:nvSpPr>
        <p:spPr>
          <a:xfrm>
            <a:off x="9401050" y="2004900"/>
            <a:ext cx="3802200" cy="3688500"/>
          </a:xfrm>
          <a:prstGeom prst="rect">
            <a:avLst/>
          </a:prstGeom>
          <a:noFill/>
          <a:ln>
            <a:noFill/>
          </a:ln>
        </p:spPr>
      </p:sp>
      <p:sp>
        <p:nvSpPr>
          <p:cNvPr id="173" name="Google Shape;173;p7"/>
          <p:cNvSpPr>
            <a:spLocks noGrp="1"/>
          </p:cNvSpPr>
          <p:nvPr>
            <p:ph type="pic" idx="3"/>
          </p:nvPr>
        </p:nvSpPr>
        <p:spPr>
          <a:xfrm>
            <a:off x="9399150" y="5983213"/>
            <a:ext cx="3802200" cy="3688500"/>
          </a:xfrm>
          <a:prstGeom prst="rect">
            <a:avLst/>
          </a:prstGeom>
          <a:noFill/>
          <a:ln>
            <a:noFill/>
          </a:ln>
        </p:spPr>
      </p:sp>
      <p:sp>
        <p:nvSpPr>
          <p:cNvPr id="174" name="Google Shape;174;p7"/>
          <p:cNvSpPr>
            <a:spLocks noGrp="1"/>
          </p:cNvSpPr>
          <p:nvPr>
            <p:ph type="pic" idx="4"/>
          </p:nvPr>
        </p:nvSpPr>
        <p:spPr>
          <a:xfrm>
            <a:off x="13457175" y="2004914"/>
            <a:ext cx="3802200" cy="76497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175" name="Google Shape;175;p7"/>
          <p:cNvGrpSpPr/>
          <p:nvPr/>
        </p:nvGrpSpPr>
        <p:grpSpPr>
          <a:xfrm>
            <a:off x="0" y="-216993"/>
            <a:ext cx="18288118" cy="1240447"/>
            <a:chOff x="0" y="-57150"/>
            <a:chExt cx="4816592" cy="326700"/>
          </a:xfrm>
        </p:grpSpPr>
        <p:sp>
          <p:nvSpPr>
            <p:cNvPr id="176" name="Google Shape;176;p7"/>
            <p:cNvSpPr/>
            <p:nvPr/>
          </p:nvSpPr>
          <p:spPr>
            <a:xfrm>
              <a:off x="0" y="0"/>
              <a:ext cx="4816592" cy="269543"/>
            </a:xfrm>
            <a:custGeom>
              <a:avLst/>
              <a:gdLst/>
              <a:ahLst/>
              <a:cxnLst/>
              <a:rect l="l" t="t" r="r" b="b"/>
              <a:pathLst>
                <a:path w="4816592" h="269543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269543"/>
                  </a:lnTo>
                  <a:lnTo>
                    <a:pt x="0" y="269543"/>
                  </a:lnTo>
                  <a:close/>
                </a:path>
              </a:pathLst>
            </a:custGeom>
            <a:solidFill>
              <a:srgbClr val="462AF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77;p7"/>
            <p:cNvSpPr txBox="1"/>
            <p:nvPr/>
          </p:nvSpPr>
          <p:spPr>
            <a:xfrm>
              <a:off x="0" y="-57150"/>
              <a:ext cx="4816500" cy="32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8" name="Google Shape;178;p7"/>
          <p:cNvGrpSpPr/>
          <p:nvPr/>
        </p:nvGrpSpPr>
        <p:grpSpPr>
          <a:xfrm>
            <a:off x="15178824" y="106043"/>
            <a:ext cx="811337" cy="811337"/>
            <a:chOff x="0" y="0"/>
            <a:chExt cx="812800" cy="812800"/>
          </a:xfrm>
        </p:grpSpPr>
        <p:sp>
          <p:nvSpPr>
            <p:cNvPr id="179" name="Google Shape;179;p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9525" cap="sq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7"/>
            <p:cNvSpPr txBox="1"/>
            <p:nvPr/>
          </p:nvSpPr>
          <p:spPr>
            <a:xfrm>
              <a:off x="76200" y="19050"/>
              <a:ext cx="660300" cy="71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1" name="Google Shape;181;p7"/>
          <p:cNvGrpSpPr/>
          <p:nvPr/>
        </p:nvGrpSpPr>
        <p:grpSpPr>
          <a:xfrm>
            <a:off x="16155759" y="106043"/>
            <a:ext cx="811337" cy="811337"/>
            <a:chOff x="0" y="0"/>
            <a:chExt cx="812800" cy="812800"/>
          </a:xfrm>
        </p:grpSpPr>
        <p:sp>
          <p:nvSpPr>
            <p:cNvPr id="182" name="Google Shape;182;p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p7"/>
            <p:cNvSpPr txBox="1"/>
            <p:nvPr/>
          </p:nvSpPr>
          <p:spPr>
            <a:xfrm>
              <a:off x="76200" y="19050"/>
              <a:ext cx="660300" cy="71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4" name="Google Shape;184;p7"/>
          <p:cNvGrpSpPr/>
          <p:nvPr/>
        </p:nvGrpSpPr>
        <p:grpSpPr>
          <a:xfrm>
            <a:off x="17132694" y="106043"/>
            <a:ext cx="811337" cy="811337"/>
            <a:chOff x="0" y="0"/>
            <a:chExt cx="812800" cy="812800"/>
          </a:xfrm>
        </p:grpSpPr>
        <p:sp>
          <p:nvSpPr>
            <p:cNvPr id="185" name="Google Shape;185;p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p7"/>
            <p:cNvSpPr txBox="1"/>
            <p:nvPr/>
          </p:nvSpPr>
          <p:spPr>
            <a:xfrm>
              <a:off x="76200" y="19050"/>
              <a:ext cx="660300" cy="71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87" name="Google Shape;187;p7"/>
          <p:cNvCxnSpPr/>
          <p:nvPr/>
        </p:nvCxnSpPr>
        <p:spPr>
          <a:xfrm>
            <a:off x="5148295" y="492661"/>
            <a:ext cx="93981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88" name="Google Shape;188;p7"/>
          <p:cNvGrpSpPr/>
          <p:nvPr/>
        </p:nvGrpSpPr>
        <p:grpSpPr>
          <a:xfrm>
            <a:off x="623032" y="8023607"/>
            <a:ext cx="4035261" cy="1648171"/>
            <a:chOff x="0" y="-57150"/>
            <a:chExt cx="344100" cy="140545"/>
          </a:xfrm>
        </p:grpSpPr>
        <p:sp>
          <p:nvSpPr>
            <p:cNvPr id="189" name="Google Shape;189;p7"/>
            <p:cNvSpPr/>
            <p:nvPr/>
          </p:nvSpPr>
          <p:spPr>
            <a:xfrm>
              <a:off x="0" y="0"/>
              <a:ext cx="344062" cy="83395"/>
            </a:xfrm>
            <a:custGeom>
              <a:avLst/>
              <a:gdLst/>
              <a:ahLst/>
              <a:cxnLst/>
              <a:rect l="l" t="t" r="r" b="b"/>
              <a:pathLst>
                <a:path w="344062" h="83395" extrusionOk="0">
                  <a:moveTo>
                    <a:pt x="41697" y="0"/>
                  </a:moveTo>
                  <a:lnTo>
                    <a:pt x="302365" y="0"/>
                  </a:lnTo>
                  <a:cubicBezTo>
                    <a:pt x="313423" y="0"/>
                    <a:pt x="324029" y="4393"/>
                    <a:pt x="331849" y="12213"/>
                  </a:cubicBezTo>
                  <a:cubicBezTo>
                    <a:pt x="339669" y="20033"/>
                    <a:pt x="344062" y="30638"/>
                    <a:pt x="344062" y="41697"/>
                  </a:cubicBezTo>
                  <a:lnTo>
                    <a:pt x="344062" y="41697"/>
                  </a:lnTo>
                  <a:cubicBezTo>
                    <a:pt x="344062" y="64726"/>
                    <a:pt x="325393" y="83395"/>
                    <a:pt x="302365" y="83395"/>
                  </a:cubicBezTo>
                  <a:lnTo>
                    <a:pt x="41697" y="83395"/>
                  </a:lnTo>
                  <a:cubicBezTo>
                    <a:pt x="30638" y="83395"/>
                    <a:pt x="20033" y="79002"/>
                    <a:pt x="12213" y="71182"/>
                  </a:cubicBezTo>
                  <a:cubicBezTo>
                    <a:pt x="4393" y="63362"/>
                    <a:pt x="0" y="52756"/>
                    <a:pt x="0" y="41697"/>
                  </a:cubicBezTo>
                  <a:lnTo>
                    <a:pt x="0" y="41697"/>
                  </a:lnTo>
                  <a:cubicBezTo>
                    <a:pt x="0" y="30638"/>
                    <a:pt x="4393" y="20033"/>
                    <a:pt x="12213" y="12213"/>
                  </a:cubicBezTo>
                  <a:cubicBezTo>
                    <a:pt x="20033" y="4393"/>
                    <a:pt x="30638" y="0"/>
                    <a:pt x="41697" y="0"/>
                  </a:cubicBezTo>
                  <a:close/>
                </a:path>
              </a:pathLst>
            </a:custGeom>
            <a:solidFill>
              <a:srgbClr val="462AF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p7"/>
            <p:cNvSpPr txBox="1"/>
            <p:nvPr/>
          </p:nvSpPr>
          <p:spPr>
            <a:xfrm>
              <a:off x="0" y="-57150"/>
              <a:ext cx="344100" cy="14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1" name="Google Shape;191;p7"/>
          <p:cNvGrpSpPr/>
          <p:nvPr/>
        </p:nvGrpSpPr>
        <p:grpSpPr>
          <a:xfrm>
            <a:off x="4046559" y="8863743"/>
            <a:ext cx="329717" cy="638097"/>
            <a:chOff x="14757" y="14757"/>
            <a:chExt cx="439622" cy="850796"/>
          </a:xfrm>
        </p:grpSpPr>
        <p:cxnSp>
          <p:nvCxnSpPr>
            <p:cNvPr id="192" name="Google Shape;192;p7"/>
            <p:cNvCxnSpPr/>
            <p:nvPr/>
          </p:nvCxnSpPr>
          <p:spPr>
            <a:xfrm>
              <a:off x="19079" y="14757"/>
              <a:ext cx="435300" cy="435300"/>
            </a:xfrm>
            <a:prstGeom prst="straightConnector1">
              <a:avLst/>
            </a:prstGeom>
            <a:noFill/>
            <a:ln w="417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93" name="Google Shape;193;p7"/>
            <p:cNvCxnSpPr/>
            <p:nvPr/>
          </p:nvCxnSpPr>
          <p:spPr>
            <a:xfrm rot="10800000" flipH="1">
              <a:off x="14757" y="430253"/>
              <a:ext cx="435300" cy="435300"/>
            </a:xfrm>
            <a:prstGeom prst="straightConnector1">
              <a:avLst/>
            </a:prstGeom>
            <a:noFill/>
            <a:ln w="417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94" name="Google Shape;194;p7"/>
          <p:cNvSpPr/>
          <p:nvPr/>
        </p:nvSpPr>
        <p:spPr>
          <a:xfrm>
            <a:off x="7248498" y="3575641"/>
            <a:ext cx="736600" cy="1181136"/>
          </a:xfrm>
          <a:custGeom>
            <a:avLst/>
            <a:gdLst/>
            <a:ahLst/>
            <a:cxnLst/>
            <a:rect l="l" t="t" r="r" b="b"/>
            <a:pathLst>
              <a:path w="736600" h="1181136" extrusionOk="0">
                <a:moveTo>
                  <a:pt x="0" y="0"/>
                </a:moveTo>
                <a:lnTo>
                  <a:pt x="736600" y="0"/>
                </a:lnTo>
                <a:lnTo>
                  <a:pt x="736600" y="1181136"/>
                </a:lnTo>
                <a:lnTo>
                  <a:pt x="0" y="11811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7"/>
          <p:cNvSpPr txBox="1">
            <a:spLocks noGrp="1"/>
          </p:cNvSpPr>
          <p:nvPr>
            <p:ph type="subTitle" idx="1"/>
          </p:nvPr>
        </p:nvSpPr>
        <p:spPr>
          <a:xfrm>
            <a:off x="623450" y="210225"/>
            <a:ext cx="4380600" cy="538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Six Caps"/>
              <a:buNone/>
              <a:defRPr sz="50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1pPr>
            <a:lvl2pPr lvl="1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Six Caps"/>
              <a:buNone/>
              <a:defRPr sz="50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2pPr>
            <a:lvl3pPr lvl="2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Six Caps"/>
              <a:buNone/>
              <a:defRPr sz="50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3pPr>
            <a:lvl4pPr lvl="3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Six Caps"/>
              <a:buNone/>
              <a:defRPr sz="50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4pPr>
            <a:lvl5pPr lvl="4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Six Caps"/>
              <a:buNone/>
              <a:defRPr sz="50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5pPr>
            <a:lvl6pPr lvl="5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Six Caps"/>
              <a:buNone/>
              <a:defRPr sz="50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6pPr>
            <a:lvl7pPr lvl="6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Six Caps"/>
              <a:buNone/>
              <a:defRPr sz="50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7pPr>
            <a:lvl8pPr lvl="7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Six Caps"/>
              <a:buNone/>
              <a:defRPr sz="50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8pPr>
            <a:lvl9pPr lvl="8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Six Caps"/>
              <a:buNone/>
              <a:defRPr sz="50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9pPr>
          </a:lstStyle>
          <a:p>
            <a:endParaRPr/>
          </a:p>
        </p:txBody>
      </p:sp>
      <p:sp>
        <p:nvSpPr>
          <p:cNvPr id="196" name="Google Shape;196;p7"/>
          <p:cNvSpPr txBox="1">
            <a:spLocks noGrp="1"/>
          </p:cNvSpPr>
          <p:nvPr>
            <p:ph type="subTitle" idx="5"/>
          </p:nvPr>
        </p:nvSpPr>
        <p:spPr>
          <a:xfrm>
            <a:off x="15321975" y="182150"/>
            <a:ext cx="525000" cy="65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462AF0"/>
              </a:buClr>
              <a:buSzPts val="3500"/>
              <a:buFont typeface="Six Caps"/>
              <a:buNone/>
              <a:defRPr>
                <a:solidFill>
                  <a:srgbClr val="462AF0"/>
                </a:solidFill>
                <a:latin typeface="Six Caps"/>
                <a:ea typeface="Six Caps"/>
                <a:cs typeface="Six Caps"/>
                <a:sym typeface="Six Caps"/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462AF0"/>
              </a:buClr>
              <a:buSzPts val="3500"/>
              <a:buFont typeface="Six Caps"/>
              <a:buNone/>
              <a:defRPr sz="3500">
                <a:solidFill>
                  <a:srgbClr val="462AF0"/>
                </a:solidFill>
                <a:latin typeface="Six Caps"/>
                <a:ea typeface="Six Caps"/>
                <a:cs typeface="Six Caps"/>
                <a:sym typeface="Six Caps"/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462AF0"/>
              </a:buClr>
              <a:buSzPts val="3500"/>
              <a:buFont typeface="Six Caps"/>
              <a:buNone/>
              <a:defRPr sz="3500">
                <a:solidFill>
                  <a:srgbClr val="462AF0"/>
                </a:solidFill>
                <a:latin typeface="Six Caps"/>
                <a:ea typeface="Six Caps"/>
                <a:cs typeface="Six Caps"/>
                <a:sym typeface="Six Caps"/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3500"/>
              <a:buFont typeface="Six Caps"/>
              <a:buNone/>
              <a:defRPr sz="3500">
                <a:solidFill>
                  <a:srgbClr val="462AF0"/>
                </a:solidFill>
                <a:latin typeface="Six Caps"/>
                <a:ea typeface="Six Caps"/>
                <a:cs typeface="Six Caps"/>
                <a:sym typeface="Six Caps"/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3500"/>
              <a:buFont typeface="Six Caps"/>
              <a:buNone/>
              <a:defRPr sz="3500">
                <a:solidFill>
                  <a:srgbClr val="462AF0"/>
                </a:solidFill>
                <a:latin typeface="Six Caps"/>
                <a:ea typeface="Six Caps"/>
                <a:cs typeface="Six Caps"/>
                <a:sym typeface="Six Caps"/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3500"/>
              <a:buFont typeface="Six Caps"/>
              <a:buNone/>
              <a:defRPr sz="3500">
                <a:solidFill>
                  <a:srgbClr val="462AF0"/>
                </a:solidFill>
                <a:latin typeface="Six Caps"/>
                <a:ea typeface="Six Caps"/>
                <a:cs typeface="Six Caps"/>
                <a:sym typeface="Six Caps"/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3500"/>
              <a:buFont typeface="Six Caps"/>
              <a:buNone/>
              <a:defRPr sz="3500">
                <a:solidFill>
                  <a:srgbClr val="462AF0"/>
                </a:solidFill>
                <a:latin typeface="Six Caps"/>
                <a:ea typeface="Six Caps"/>
                <a:cs typeface="Six Caps"/>
                <a:sym typeface="Six Caps"/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3500"/>
              <a:buFont typeface="Six Caps"/>
              <a:buNone/>
              <a:defRPr sz="3500">
                <a:solidFill>
                  <a:srgbClr val="462AF0"/>
                </a:solidFill>
                <a:latin typeface="Six Caps"/>
                <a:ea typeface="Six Caps"/>
                <a:cs typeface="Six Caps"/>
                <a:sym typeface="Six Caps"/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3500"/>
              <a:buFont typeface="Six Caps"/>
              <a:buNone/>
              <a:defRPr sz="3500">
                <a:solidFill>
                  <a:srgbClr val="462AF0"/>
                </a:solidFill>
                <a:latin typeface="Six Caps"/>
                <a:ea typeface="Six Caps"/>
                <a:cs typeface="Six Caps"/>
                <a:sym typeface="Six Caps"/>
              </a:defRPr>
            </a:lvl9pPr>
          </a:lstStyle>
          <a:p>
            <a:endParaRPr/>
          </a:p>
        </p:txBody>
      </p:sp>
      <p:sp>
        <p:nvSpPr>
          <p:cNvPr id="197" name="Google Shape;197;p7"/>
          <p:cNvSpPr txBox="1">
            <a:spLocks noGrp="1"/>
          </p:cNvSpPr>
          <p:nvPr>
            <p:ph type="subTitle" idx="6"/>
          </p:nvPr>
        </p:nvSpPr>
        <p:spPr>
          <a:xfrm>
            <a:off x="16298925" y="182150"/>
            <a:ext cx="525000" cy="65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9pPr>
          </a:lstStyle>
          <a:p>
            <a:endParaRPr/>
          </a:p>
        </p:txBody>
      </p:sp>
      <p:sp>
        <p:nvSpPr>
          <p:cNvPr id="198" name="Google Shape;198;p7"/>
          <p:cNvSpPr txBox="1">
            <a:spLocks noGrp="1"/>
          </p:cNvSpPr>
          <p:nvPr>
            <p:ph type="subTitle" idx="7"/>
          </p:nvPr>
        </p:nvSpPr>
        <p:spPr>
          <a:xfrm>
            <a:off x="17275875" y="182150"/>
            <a:ext cx="525000" cy="65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9pPr>
          </a:lstStyle>
          <a:p>
            <a:endParaRPr/>
          </a:p>
        </p:txBody>
      </p:sp>
      <p:sp>
        <p:nvSpPr>
          <p:cNvPr id="199" name="Google Shape;199;p7"/>
          <p:cNvSpPr txBox="1">
            <a:spLocks noGrp="1"/>
          </p:cNvSpPr>
          <p:nvPr>
            <p:ph type="title"/>
          </p:nvPr>
        </p:nvSpPr>
        <p:spPr>
          <a:xfrm>
            <a:off x="689075" y="3350250"/>
            <a:ext cx="6267300" cy="1525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7"/>
          <p:cNvSpPr txBox="1">
            <a:spLocks noGrp="1"/>
          </p:cNvSpPr>
          <p:nvPr>
            <p:ph type="body" idx="8"/>
          </p:nvPr>
        </p:nvSpPr>
        <p:spPr>
          <a:xfrm>
            <a:off x="623450" y="5154975"/>
            <a:ext cx="6513600" cy="3150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1950">
              <a:spcBef>
                <a:spcPts val="640"/>
              </a:spcBef>
              <a:spcAft>
                <a:spcPts val="0"/>
              </a:spcAft>
              <a:buSzPts val="2100"/>
              <a:buChar char="•"/>
              <a:defRPr sz="2100"/>
            </a:lvl1pPr>
            <a:lvl2pPr marL="914400" lvl="1" indent="-361950">
              <a:spcBef>
                <a:spcPts val="560"/>
              </a:spcBef>
              <a:spcAft>
                <a:spcPts val="0"/>
              </a:spcAft>
              <a:buSzPts val="2100"/>
              <a:buChar char="–"/>
              <a:defRPr/>
            </a:lvl2pPr>
            <a:lvl3pPr marL="1371600" lvl="2" indent="-361950">
              <a:spcBef>
                <a:spcPts val="480"/>
              </a:spcBef>
              <a:spcAft>
                <a:spcPts val="0"/>
              </a:spcAft>
              <a:buSzPts val="2100"/>
              <a:buChar char="•"/>
              <a:defRPr/>
            </a:lvl3pPr>
            <a:lvl4pPr marL="1828800" lvl="3" indent="-361950">
              <a:spcBef>
                <a:spcPts val="400"/>
              </a:spcBef>
              <a:spcAft>
                <a:spcPts val="0"/>
              </a:spcAft>
              <a:buSzPts val="2100"/>
              <a:buChar char="–"/>
              <a:defRPr/>
            </a:lvl4pPr>
            <a:lvl5pPr marL="2286000" lvl="4" indent="-361950">
              <a:spcBef>
                <a:spcPts val="400"/>
              </a:spcBef>
              <a:spcAft>
                <a:spcPts val="0"/>
              </a:spcAft>
              <a:buSzPts val="2100"/>
              <a:buChar char="»"/>
              <a:defRPr/>
            </a:lvl5pPr>
            <a:lvl6pPr marL="2743200" lvl="5" indent="-361950">
              <a:spcBef>
                <a:spcPts val="400"/>
              </a:spcBef>
              <a:spcAft>
                <a:spcPts val="0"/>
              </a:spcAft>
              <a:buSzPts val="2100"/>
              <a:buChar char="•"/>
              <a:defRPr/>
            </a:lvl6pPr>
            <a:lvl7pPr marL="3200400" lvl="6" indent="-361950">
              <a:spcBef>
                <a:spcPts val="400"/>
              </a:spcBef>
              <a:spcAft>
                <a:spcPts val="0"/>
              </a:spcAft>
              <a:buSzPts val="2100"/>
              <a:buChar char="•"/>
              <a:defRPr/>
            </a:lvl7pPr>
            <a:lvl8pPr marL="3657600" lvl="7" indent="-361950">
              <a:spcBef>
                <a:spcPts val="400"/>
              </a:spcBef>
              <a:spcAft>
                <a:spcPts val="0"/>
              </a:spcAft>
              <a:buSzPts val="2100"/>
              <a:buChar char="•"/>
              <a:defRPr/>
            </a:lvl8pPr>
            <a:lvl9pPr marL="4114800" lvl="8" indent="-361950">
              <a:spcBef>
                <a:spcPts val="400"/>
              </a:spcBef>
              <a:spcAft>
                <a:spcPts val="0"/>
              </a:spcAft>
              <a:buSzPts val="2100"/>
              <a:buChar char="•"/>
              <a:defRPr/>
            </a:lvl9pPr>
          </a:lstStyle>
          <a:p>
            <a:endParaRPr/>
          </a:p>
        </p:txBody>
      </p:sp>
      <p:sp>
        <p:nvSpPr>
          <p:cNvPr id="201" name="Google Shape;201;p7"/>
          <p:cNvSpPr txBox="1">
            <a:spLocks noGrp="1"/>
          </p:cNvSpPr>
          <p:nvPr>
            <p:ph type="subTitle" idx="9"/>
          </p:nvPr>
        </p:nvSpPr>
        <p:spPr>
          <a:xfrm>
            <a:off x="935175" y="8862900"/>
            <a:ext cx="2838300" cy="638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560"/>
              </a:spcBef>
              <a:spcAft>
                <a:spcPts val="0"/>
              </a:spcAft>
              <a:buSzPts val="2100"/>
              <a:buNone/>
              <a:defRPr/>
            </a:lvl2pPr>
            <a:lvl3pPr lvl="2">
              <a:spcBef>
                <a:spcPts val="480"/>
              </a:spcBef>
              <a:spcAft>
                <a:spcPts val="0"/>
              </a:spcAft>
              <a:buSzPts val="2100"/>
              <a:buNone/>
              <a:defRPr/>
            </a:lvl3pPr>
            <a:lvl4pPr lvl="3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4pPr>
            <a:lvl5pPr lvl="4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5pPr>
            <a:lvl6pPr lvl="5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6pPr>
            <a:lvl7pPr lvl="6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7pPr>
            <a:lvl8pPr lvl="7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8pPr>
            <a:lvl9pPr lvl="8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3">
  <p:cSld name="CUSTOM_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8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t="-8109" b="-8109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4" name="Google Shape;204;p8"/>
          <p:cNvGrpSpPr/>
          <p:nvPr/>
        </p:nvGrpSpPr>
        <p:grpSpPr>
          <a:xfrm>
            <a:off x="0" y="1028700"/>
            <a:ext cx="18288008" cy="9258303"/>
            <a:chOff x="0" y="0"/>
            <a:chExt cx="18320986" cy="9274998"/>
          </a:xfrm>
        </p:grpSpPr>
        <p:sp>
          <p:nvSpPr>
            <p:cNvPr id="205" name="Google Shape;205;p8"/>
            <p:cNvSpPr/>
            <p:nvPr/>
          </p:nvSpPr>
          <p:spPr>
            <a:xfrm>
              <a:off x="0" y="0"/>
              <a:ext cx="18320986" cy="9274998"/>
            </a:xfrm>
            <a:custGeom>
              <a:avLst/>
              <a:gdLst/>
              <a:ahLst/>
              <a:cxnLst/>
              <a:rect l="l" t="t" r="r" b="b"/>
              <a:pathLst>
                <a:path w="18320986" h="9274998" extrusionOk="0">
                  <a:moveTo>
                    <a:pt x="9160493" y="0"/>
                  </a:moveTo>
                  <a:cubicBezTo>
                    <a:pt x="4101292" y="0"/>
                    <a:pt x="0" y="2076279"/>
                    <a:pt x="0" y="4637499"/>
                  </a:cubicBezTo>
                  <a:cubicBezTo>
                    <a:pt x="0" y="7198720"/>
                    <a:pt x="4101292" y="9274998"/>
                    <a:pt x="9160493" y="9274998"/>
                  </a:cubicBezTo>
                  <a:cubicBezTo>
                    <a:pt x="14219692" y="9274998"/>
                    <a:pt x="18320986" y="7198720"/>
                    <a:pt x="18320986" y="4637499"/>
                  </a:cubicBezTo>
                  <a:cubicBezTo>
                    <a:pt x="18320986" y="2076279"/>
                    <a:pt x="14219692" y="0"/>
                    <a:pt x="9160493" y="0"/>
                  </a:cubicBezTo>
                  <a:close/>
                </a:path>
              </a:pathLst>
            </a:custGeom>
            <a:solidFill>
              <a:srgbClr val="462AF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8"/>
            <p:cNvSpPr txBox="1"/>
            <p:nvPr/>
          </p:nvSpPr>
          <p:spPr>
            <a:xfrm>
              <a:off x="1717592" y="812381"/>
              <a:ext cx="14885700" cy="759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7" name="Google Shape;207;p8"/>
          <p:cNvGrpSpPr/>
          <p:nvPr/>
        </p:nvGrpSpPr>
        <p:grpSpPr>
          <a:xfrm>
            <a:off x="0" y="-216993"/>
            <a:ext cx="18288118" cy="1240447"/>
            <a:chOff x="0" y="-57150"/>
            <a:chExt cx="4816592" cy="326700"/>
          </a:xfrm>
        </p:grpSpPr>
        <p:sp>
          <p:nvSpPr>
            <p:cNvPr id="208" name="Google Shape;208;p8"/>
            <p:cNvSpPr/>
            <p:nvPr/>
          </p:nvSpPr>
          <p:spPr>
            <a:xfrm>
              <a:off x="0" y="0"/>
              <a:ext cx="4816592" cy="269543"/>
            </a:xfrm>
            <a:custGeom>
              <a:avLst/>
              <a:gdLst/>
              <a:ahLst/>
              <a:cxnLst/>
              <a:rect l="l" t="t" r="r" b="b"/>
              <a:pathLst>
                <a:path w="4816592" h="269543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269543"/>
                  </a:lnTo>
                  <a:lnTo>
                    <a:pt x="0" y="269543"/>
                  </a:lnTo>
                  <a:close/>
                </a:path>
              </a:pathLst>
            </a:custGeom>
            <a:solidFill>
              <a:srgbClr val="462AF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8"/>
            <p:cNvSpPr txBox="1"/>
            <p:nvPr/>
          </p:nvSpPr>
          <p:spPr>
            <a:xfrm>
              <a:off x="0" y="-57150"/>
              <a:ext cx="4816500" cy="32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0" name="Google Shape;210;p8"/>
          <p:cNvGrpSpPr/>
          <p:nvPr/>
        </p:nvGrpSpPr>
        <p:grpSpPr>
          <a:xfrm>
            <a:off x="15178824" y="106043"/>
            <a:ext cx="811337" cy="811337"/>
            <a:chOff x="0" y="0"/>
            <a:chExt cx="812800" cy="812800"/>
          </a:xfrm>
        </p:grpSpPr>
        <p:sp>
          <p:nvSpPr>
            <p:cNvPr id="211" name="Google Shape;211;p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9525" cap="sq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212;p8"/>
            <p:cNvSpPr txBox="1"/>
            <p:nvPr/>
          </p:nvSpPr>
          <p:spPr>
            <a:xfrm>
              <a:off x="76200" y="19050"/>
              <a:ext cx="660300" cy="71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3" name="Google Shape;213;p8"/>
          <p:cNvGrpSpPr/>
          <p:nvPr/>
        </p:nvGrpSpPr>
        <p:grpSpPr>
          <a:xfrm>
            <a:off x="16155759" y="106043"/>
            <a:ext cx="811337" cy="811337"/>
            <a:chOff x="0" y="0"/>
            <a:chExt cx="812800" cy="812800"/>
          </a:xfrm>
        </p:grpSpPr>
        <p:sp>
          <p:nvSpPr>
            <p:cNvPr id="214" name="Google Shape;214;p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215;p8"/>
            <p:cNvSpPr txBox="1"/>
            <p:nvPr/>
          </p:nvSpPr>
          <p:spPr>
            <a:xfrm>
              <a:off x="76200" y="19050"/>
              <a:ext cx="660300" cy="71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6" name="Google Shape;216;p8"/>
          <p:cNvGrpSpPr/>
          <p:nvPr/>
        </p:nvGrpSpPr>
        <p:grpSpPr>
          <a:xfrm>
            <a:off x="17132694" y="106043"/>
            <a:ext cx="811337" cy="811337"/>
            <a:chOff x="0" y="0"/>
            <a:chExt cx="812800" cy="812800"/>
          </a:xfrm>
        </p:grpSpPr>
        <p:sp>
          <p:nvSpPr>
            <p:cNvPr id="217" name="Google Shape;217;p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Google Shape;218;p8"/>
            <p:cNvSpPr txBox="1"/>
            <p:nvPr/>
          </p:nvSpPr>
          <p:spPr>
            <a:xfrm>
              <a:off x="76200" y="19050"/>
              <a:ext cx="660300" cy="71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219" name="Google Shape;219;p8"/>
          <p:cNvCxnSpPr/>
          <p:nvPr/>
        </p:nvCxnSpPr>
        <p:spPr>
          <a:xfrm>
            <a:off x="5148295" y="492661"/>
            <a:ext cx="93981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0" name="Google Shape;220;p8"/>
          <p:cNvSpPr txBox="1">
            <a:spLocks noGrp="1"/>
          </p:cNvSpPr>
          <p:nvPr>
            <p:ph type="title"/>
          </p:nvPr>
        </p:nvSpPr>
        <p:spPr>
          <a:xfrm>
            <a:off x="3199300" y="2382250"/>
            <a:ext cx="12370800" cy="495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0"/>
              <a:buNone/>
              <a:defRPr sz="25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8"/>
          <p:cNvSpPr txBox="1">
            <a:spLocks noGrp="1"/>
          </p:cNvSpPr>
          <p:nvPr>
            <p:ph type="subTitle" idx="1"/>
          </p:nvPr>
        </p:nvSpPr>
        <p:spPr>
          <a:xfrm>
            <a:off x="4610275" y="8157400"/>
            <a:ext cx="9516000" cy="81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2" name="Google Shape;222;p8"/>
          <p:cNvSpPr txBox="1">
            <a:spLocks noGrp="1"/>
          </p:cNvSpPr>
          <p:nvPr>
            <p:ph type="subTitle" idx="2"/>
          </p:nvPr>
        </p:nvSpPr>
        <p:spPr>
          <a:xfrm>
            <a:off x="623450" y="210225"/>
            <a:ext cx="4380600" cy="538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Six Caps"/>
              <a:buNone/>
              <a:defRPr sz="50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1pPr>
            <a:lvl2pPr lvl="1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Six Caps"/>
              <a:buNone/>
              <a:defRPr sz="50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2pPr>
            <a:lvl3pPr lvl="2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Six Caps"/>
              <a:buNone/>
              <a:defRPr sz="50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3pPr>
            <a:lvl4pPr lvl="3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Six Caps"/>
              <a:buNone/>
              <a:defRPr sz="50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4pPr>
            <a:lvl5pPr lvl="4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Six Caps"/>
              <a:buNone/>
              <a:defRPr sz="50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5pPr>
            <a:lvl6pPr lvl="5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Six Caps"/>
              <a:buNone/>
              <a:defRPr sz="50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6pPr>
            <a:lvl7pPr lvl="6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Six Caps"/>
              <a:buNone/>
              <a:defRPr sz="50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7pPr>
            <a:lvl8pPr lvl="7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Six Caps"/>
              <a:buNone/>
              <a:defRPr sz="50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8pPr>
            <a:lvl9pPr lvl="8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Six Caps"/>
              <a:buNone/>
              <a:defRPr sz="50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9pPr>
          </a:lstStyle>
          <a:p>
            <a:endParaRPr/>
          </a:p>
        </p:txBody>
      </p:sp>
      <p:sp>
        <p:nvSpPr>
          <p:cNvPr id="223" name="Google Shape;223;p8"/>
          <p:cNvSpPr txBox="1">
            <a:spLocks noGrp="1"/>
          </p:cNvSpPr>
          <p:nvPr>
            <p:ph type="subTitle" idx="3"/>
          </p:nvPr>
        </p:nvSpPr>
        <p:spPr>
          <a:xfrm>
            <a:off x="15321975" y="182150"/>
            <a:ext cx="525000" cy="65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462AF0"/>
              </a:buClr>
              <a:buSzPts val="3500"/>
              <a:buFont typeface="Six Caps"/>
              <a:buNone/>
              <a:defRPr>
                <a:solidFill>
                  <a:srgbClr val="462AF0"/>
                </a:solidFill>
                <a:latin typeface="Six Caps"/>
                <a:ea typeface="Six Caps"/>
                <a:cs typeface="Six Caps"/>
                <a:sym typeface="Six Caps"/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462AF0"/>
              </a:buClr>
              <a:buSzPts val="3500"/>
              <a:buFont typeface="Six Caps"/>
              <a:buNone/>
              <a:defRPr sz="3500">
                <a:solidFill>
                  <a:srgbClr val="462AF0"/>
                </a:solidFill>
                <a:latin typeface="Six Caps"/>
                <a:ea typeface="Six Caps"/>
                <a:cs typeface="Six Caps"/>
                <a:sym typeface="Six Caps"/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462AF0"/>
              </a:buClr>
              <a:buSzPts val="3500"/>
              <a:buFont typeface="Six Caps"/>
              <a:buNone/>
              <a:defRPr sz="3500">
                <a:solidFill>
                  <a:srgbClr val="462AF0"/>
                </a:solidFill>
                <a:latin typeface="Six Caps"/>
                <a:ea typeface="Six Caps"/>
                <a:cs typeface="Six Caps"/>
                <a:sym typeface="Six Caps"/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3500"/>
              <a:buFont typeface="Six Caps"/>
              <a:buNone/>
              <a:defRPr sz="3500">
                <a:solidFill>
                  <a:srgbClr val="462AF0"/>
                </a:solidFill>
                <a:latin typeface="Six Caps"/>
                <a:ea typeface="Six Caps"/>
                <a:cs typeface="Six Caps"/>
                <a:sym typeface="Six Caps"/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3500"/>
              <a:buFont typeface="Six Caps"/>
              <a:buNone/>
              <a:defRPr sz="3500">
                <a:solidFill>
                  <a:srgbClr val="462AF0"/>
                </a:solidFill>
                <a:latin typeface="Six Caps"/>
                <a:ea typeface="Six Caps"/>
                <a:cs typeface="Six Caps"/>
                <a:sym typeface="Six Caps"/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3500"/>
              <a:buFont typeface="Six Caps"/>
              <a:buNone/>
              <a:defRPr sz="3500">
                <a:solidFill>
                  <a:srgbClr val="462AF0"/>
                </a:solidFill>
                <a:latin typeface="Six Caps"/>
                <a:ea typeface="Six Caps"/>
                <a:cs typeface="Six Caps"/>
                <a:sym typeface="Six Caps"/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3500"/>
              <a:buFont typeface="Six Caps"/>
              <a:buNone/>
              <a:defRPr sz="3500">
                <a:solidFill>
                  <a:srgbClr val="462AF0"/>
                </a:solidFill>
                <a:latin typeface="Six Caps"/>
                <a:ea typeface="Six Caps"/>
                <a:cs typeface="Six Caps"/>
                <a:sym typeface="Six Caps"/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3500"/>
              <a:buFont typeface="Six Caps"/>
              <a:buNone/>
              <a:defRPr sz="3500">
                <a:solidFill>
                  <a:srgbClr val="462AF0"/>
                </a:solidFill>
                <a:latin typeface="Six Caps"/>
                <a:ea typeface="Six Caps"/>
                <a:cs typeface="Six Caps"/>
                <a:sym typeface="Six Caps"/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3500"/>
              <a:buFont typeface="Six Caps"/>
              <a:buNone/>
              <a:defRPr sz="3500">
                <a:solidFill>
                  <a:srgbClr val="462AF0"/>
                </a:solidFill>
                <a:latin typeface="Six Caps"/>
                <a:ea typeface="Six Caps"/>
                <a:cs typeface="Six Caps"/>
                <a:sym typeface="Six Caps"/>
              </a:defRPr>
            </a:lvl9pPr>
          </a:lstStyle>
          <a:p>
            <a:endParaRPr/>
          </a:p>
        </p:txBody>
      </p:sp>
      <p:sp>
        <p:nvSpPr>
          <p:cNvPr id="224" name="Google Shape;224;p8"/>
          <p:cNvSpPr txBox="1">
            <a:spLocks noGrp="1"/>
          </p:cNvSpPr>
          <p:nvPr>
            <p:ph type="subTitle" idx="4"/>
          </p:nvPr>
        </p:nvSpPr>
        <p:spPr>
          <a:xfrm>
            <a:off x="16298925" y="182150"/>
            <a:ext cx="525000" cy="65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9pPr>
          </a:lstStyle>
          <a:p>
            <a:endParaRPr/>
          </a:p>
        </p:txBody>
      </p:sp>
      <p:sp>
        <p:nvSpPr>
          <p:cNvPr id="225" name="Google Shape;225;p8"/>
          <p:cNvSpPr txBox="1">
            <a:spLocks noGrp="1"/>
          </p:cNvSpPr>
          <p:nvPr>
            <p:ph type="subTitle" idx="5"/>
          </p:nvPr>
        </p:nvSpPr>
        <p:spPr>
          <a:xfrm>
            <a:off x="17275875" y="182150"/>
            <a:ext cx="525000" cy="65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2">
  <p:cSld name="CUSTOM_1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9"/>
          <p:cNvSpPr>
            <a:spLocks noGrp="1"/>
          </p:cNvSpPr>
          <p:nvPr>
            <p:ph type="pic" idx="2"/>
          </p:nvPr>
        </p:nvSpPr>
        <p:spPr>
          <a:xfrm>
            <a:off x="508600" y="1414250"/>
            <a:ext cx="17461200" cy="38538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228" name="Google Shape;228;p9"/>
          <p:cNvGrpSpPr/>
          <p:nvPr/>
        </p:nvGrpSpPr>
        <p:grpSpPr>
          <a:xfrm>
            <a:off x="0" y="-216993"/>
            <a:ext cx="18288118" cy="1240447"/>
            <a:chOff x="0" y="-57150"/>
            <a:chExt cx="4816592" cy="326700"/>
          </a:xfrm>
        </p:grpSpPr>
        <p:sp>
          <p:nvSpPr>
            <p:cNvPr id="229" name="Google Shape;229;p9"/>
            <p:cNvSpPr/>
            <p:nvPr/>
          </p:nvSpPr>
          <p:spPr>
            <a:xfrm>
              <a:off x="0" y="0"/>
              <a:ext cx="4816592" cy="269543"/>
            </a:xfrm>
            <a:custGeom>
              <a:avLst/>
              <a:gdLst/>
              <a:ahLst/>
              <a:cxnLst/>
              <a:rect l="l" t="t" r="r" b="b"/>
              <a:pathLst>
                <a:path w="4816592" h="269543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269543"/>
                  </a:lnTo>
                  <a:lnTo>
                    <a:pt x="0" y="269543"/>
                  </a:lnTo>
                  <a:close/>
                </a:path>
              </a:pathLst>
            </a:custGeom>
            <a:solidFill>
              <a:srgbClr val="462AF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" name="Google Shape;230;p9"/>
            <p:cNvSpPr txBox="1"/>
            <p:nvPr/>
          </p:nvSpPr>
          <p:spPr>
            <a:xfrm>
              <a:off x="0" y="-57150"/>
              <a:ext cx="4816500" cy="32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1" name="Google Shape;231;p9"/>
          <p:cNvGrpSpPr/>
          <p:nvPr/>
        </p:nvGrpSpPr>
        <p:grpSpPr>
          <a:xfrm>
            <a:off x="15178824" y="106043"/>
            <a:ext cx="811337" cy="811337"/>
            <a:chOff x="0" y="0"/>
            <a:chExt cx="812800" cy="812800"/>
          </a:xfrm>
        </p:grpSpPr>
        <p:sp>
          <p:nvSpPr>
            <p:cNvPr id="232" name="Google Shape;232;p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" name="Google Shape;233;p9"/>
            <p:cNvSpPr txBox="1"/>
            <p:nvPr/>
          </p:nvSpPr>
          <p:spPr>
            <a:xfrm>
              <a:off x="76200" y="19050"/>
              <a:ext cx="660300" cy="71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4" name="Google Shape;234;p9"/>
          <p:cNvGrpSpPr/>
          <p:nvPr/>
        </p:nvGrpSpPr>
        <p:grpSpPr>
          <a:xfrm>
            <a:off x="16155759" y="106043"/>
            <a:ext cx="811337" cy="811337"/>
            <a:chOff x="0" y="0"/>
            <a:chExt cx="812800" cy="812800"/>
          </a:xfrm>
        </p:grpSpPr>
        <p:sp>
          <p:nvSpPr>
            <p:cNvPr id="235" name="Google Shape;235;p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" name="Google Shape;236;p9"/>
            <p:cNvSpPr txBox="1"/>
            <p:nvPr/>
          </p:nvSpPr>
          <p:spPr>
            <a:xfrm>
              <a:off x="76200" y="19050"/>
              <a:ext cx="660300" cy="71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7" name="Google Shape;237;p9"/>
          <p:cNvGrpSpPr/>
          <p:nvPr/>
        </p:nvGrpSpPr>
        <p:grpSpPr>
          <a:xfrm>
            <a:off x="17132694" y="106043"/>
            <a:ext cx="811337" cy="811337"/>
            <a:chOff x="0" y="0"/>
            <a:chExt cx="812800" cy="812800"/>
          </a:xfrm>
        </p:grpSpPr>
        <p:sp>
          <p:nvSpPr>
            <p:cNvPr id="238" name="Google Shape;238;p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" name="Google Shape;239;p9"/>
            <p:cNvSpPr txBox="1"/>
            <p:nvPr/>
          </p:nvSpPr>
          <p:spPr>
            <a:xfrm>
              <a:off x="76200" y="19050"/>
              <a:ext cx="660300" cy="71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240" name="Google Shape;240;p9"/>
          <p:cNvCxnSpPr/>
          <p:nvPr/>
        </p:nvCxnSpPr>
        <p:spPr>
          <a:xfrm>
            <a:off x="5148295" y="492661"/>
            <a:ext cx="93981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241" name="Google Shape;241;p9"/>
          <p:cNvGrpSpPr/>
          <p:nvPr/>
        </p:nvGrpSpPr>
        <p:grpSpPr>
          <a:xfrm>
            <a:off x="8412287" y="5115064"/>
            <a:ext cx="9531706" cy="1648171"/>
            <a:chOff x="0" y="-57150"/>
            <a:chExt cx="812800" cy="140545"/>
          </a:xfrm>
        </p:grpSpPr>
        <p:sp>
          <p:nvSpPr>
            <p:cNvPr id="242" name="Google Shape;242;p9"/>
            <p:cNvSpPr/>
            <p:nvPr/>
          </p:nvSpPr>
          <p:spPr>
            <a:xfrm>
              <a:off x="0" y="0"/>
              <a:ext cx="812800" cy="83395"/>
            </a:xfrm>
            <a:custGeom>
              <a:avLst/>
              <a:gdLst/>
              <a:ahLst/>
              <a:cxnLst/>
              <a:rect l="l" t="t" r="r" b="b"/>
              <a:pathLst>
                <a:path w="812800" h="83395" extrusionOk="0">
                  <a:moveTo>
                    <a:pt x="41697" y="0"/>
                  </a:moveTo>
                  <a:lnTo>
                    <a:pt x="771103" y="0"/>
                  </a:lnTo>
                  <a:cubicBezTo>
                    <a:pt x="782162" y="0"/>
                    <a:pt x="792767" y="4393"/>
                    <a:pt x="800587" y="12213"/>
                  </a:cubicBezTo>
                  <a:cubicBezTo>
                    <a:pt x="808407" y="20033"/>
                    <a:pt x="812800" y="30638"/>
                    <a:pt x="812800" y="41697"/>
                  </a:cubicBezTo>
                  <a:lnTo>
                    <a:pt x="812800" y="41697"/>
                  </a:lnTo>
                  <a:cubicBezTo>
                    <a:pt x="812800" y="64726"/>
                    <a:pt x="794131" y="83395"/>
                    <a:pt x="771103" y="83395"/>
                  </a:cubicBezTo>
                  <a:lnTo>
                    <a:pt x="41697" y="83395"/>
                  </a:lnTo>
                  <a:cubicBezTo>
                    <a:pt x="30638" y="83395"/>
                    <a:pt x="20033" y="79002"/>
                    <a:pt x="12213" y="71182"/>
                  </a:cubicBezTo>
                  <a:cubicBezTo>
                    <a:pt x="4393" y="63362"/>
                    <a:pt x="0" y="52756"/>
                    <a:pt x="0" y="41697"/>
                  </a:cubicBezTo>
                  <a:lnTo>
                    <a:pt x="0" y="41697"/>
                  </a:lnTo>
                  <a:cubicBezTo>
                    <a:pt x="0" y="30638"/>
                    <a:pt x="4393" y="20033"/>
                    <a:pt x="12213" y="12213"/>
                  </a:cubicBezTo>
                  <a:cubicBezTo>
                    <a:pt x="20033" y="4393"/>
                    <a:pt x="30638" y="0"/>
                    <a:pt x="4169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rnd" cmpd="sng">
              <a:solidFill>
                <a:srgbClr val="462AF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9"/>
            <p:cNvSpPr txBox="1"/>
            <p:nvPr/>
          </p:nvSpPr>
          <p:spPr>
            <a:xfrm>
              <a:off x="0" y="-57150"/>
              <a:ext cx="812700" cy="14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4" name="Google Shape;244;p9"/>
          <p:cNvGrpSpPr/>
          <p:nvPr/>
        </p:nvGrpSpPr>
        <p:grpSpPr>
          <a:xfrm>
            <a:off x="8412287" y="6650915"/>
            <a:ext cx="9531706" cy="1648171"/>
            <a:chOff x="0" y="-57150"/>
            <a:chExt cx="812800" cy="140545"/>
          </a:xfrm>
        </p:grpSpPr>
        <p:sp>
          <p:nvSpPr>
            <p:cNvPr id="245" name="Google Shape;245;p9"/>
            <p:cNvSpPr/>
            <p:nvPr/>
          </p:nvSpPr>
          <p:spPr>
            <a:xfrm>
              <a:off x="0" y="0"/>
              <a:ext cx="812800" cy="83395"/>
            </a:xfrm>
            <a:custGeom>
              <a:avLst/>
              <a:gdLst/>
              <a:ahLst/>
              <a:cxnLst/>
              <a:rect l="l" t="t" r="r" b="b"/>
              <a:pathLst>
                <a:path w="812800" h="83395" extrusionOk="0">
                  <a:moveTo>
                    <a:pt x="41697" y="0"/>
                  </a:moveTo>
                  <a:lnTo>
                    <a:pt x="771103" y="0"/>
                  </a:lnTo>
                  <a:cubicBezTo>
                    <a:pt x="782162" y="0"/>
                    <a:pt x="792767" y="4393"/>
                    <a:pt x="800587" y="12213"/>
                  </a:cubicBezTo>
                  <a:cubicBezTo>
                    <a:pt x="808407" y="20033"/>
                    <a:pt x="812800" y="30638"/>
                    <a:pt x="812800" y="41697"/>
                  </a:cubicBezTo>
                  <a:lnTo>
                    <a:pt x="812800" y="41697"/>
                  </a:lnTo>
                  <a:cubicBezTo>
                    <a:pt x="812800" y="64726"/>
                    <a:pt x="794131" y="83395"/>
                    <a:pt x="771103" y="83395"/>
                  </a:cubicBezTo>
                  <a:lnTo>
                    <a:pt x="41697" y="83395"/>
                  </a:lnTo>
                  <a:cubicBezTo>
                    <a:pt x="30638" y="83395"/>
                    <a:pt x="20033" y="79002"/>
                    <a:pt x="12213" y="71182"/>
                  </a:cubicBezTo>
                  <a:cubicBezTo>
                    <a:pt x="4393" y="63362"/>
                    <a:pt x="0" y="52756"/>
                    <a:pt x="0" y="41697"/>
                  </a:cubicBezTo>
                  <a:lnTo>
                    <a:pt x="0" y="41697"/>
                  </a:lnTo>
                  <a:cubicBezTo>
                    <a:pt x="0" y="30638"/>
                    <a:pt x="4393" y="20033"/>
                    <a:pt x="12213" y="12213"/>
                  </a:cubicBezTo>
                  <a:cubicBezTo>
                    <a:pt x="20033" y="4393"/>
                    <a:pt x="30638" y="0"/>
                    <a:pt x="4169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rnd" cmpd="sng">
              <a:solidFill>
                <a:srgbClr val="462AF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Google Shape;246;p9"/>
            <p:cNvSpPr txBox="1"/>
            <p:nvPr/>
          </p:nvSpPr>
          <p:spPr>
            <a:xfrm>
              <a:off x="0" y="-57150"/>
              <a:ext cx="812700" cy="14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7" name="Google Shape;247;p9"/>
          <p:cNvGrpSpPr/>
          <p:nvPr/>
        </p:nvGrpSpPr>
        <p:grpSpPr>
          <a:xfrm>
            <a:off x="8412287" y="8186767"/>
            <a:ext cx="9531706" cy="1648171"/>
            <a:chOff x="0" y="-57150"/>
            <a:chExt cx="812800" cy="140545"/>
          </a:xfrm>
        </p:grpSpPr>
        <p:sp>
          <p:nvSpPr>
            <p:cNvPr id="248" name="Google Shape;248;p9"/>
            <p:cNvSpPr/>
            <p:nvPr/>
          </p:nvSpPr>
          <p:spPr>
            <a:xfrm>
              <a:off x="0" y="0"/>
              <a:ext cx="812800" cy="83395"/>
            </a:xfrm>
            <a:custGeom>
              <a:avLst/>
              <a:gdLst/>
              <a:ahLst/>
              <a:cxnLst/>
              <a:rect l="l" t="t" r="r" b="b"/>
              <a:pathLst>
                <a:path w="812800" h="83395" extrusionOk="0">
                  <a:moveTo>
                    <a:pt x="41697" y="0"/>
                  </a:moveTo>
                  <a:lnTo>
                    <a:pt x="771103" y="0"/>
                  </a:lnTo>
                  <a:cubicBezTo>
                    <a:pt x="782162" y="0"/>
                    <a:pt x="792767" y="4393"/>
                    <a:pt x="800587" y="12213"/>
                  </a:cubicBezTo>
                  <a:cubicBezTo>
                    <a:pt x="808407" y="20033"/>
                    <a:pt x="812800" y="30638"/>
                    <a:pt x="812800" y="41697"/>
                  </a:cubicBezTo>
                  <a:lnTo>
                    <a:pt x="812800" y="41697"/>
                  </a:lnTo>
                  <a:cubicBezTo>
                    <a:pt x="812800" y="64726"/>
                    <a:pt x="794131" y="83395"/>
                    <a:pt x="771103" y="83395"/>
                  </a:cubicBezTo>
                  <a:lnTo>
                    <a:pt x="41697" y="83395"/>
                  </a:lnTo>
                  <a:cubicBezTo>
                    <a:pt x="30638" y="83395"/>
                    <a:pt x="20033" y="79002"/>
                    <a:pt x="12213" y="71182"/>
                  </a:cubicBezTo>
                  <a:cubicBezTo>
                    <a:pt x="4393" y="63362"/>
                    <a:pt x="0" y="52756"/>
                    <a:pt x="0" y="41697"/>
                  </a:cubicBezTo>
                  <a:lnTo>
                    <a:pt x="0" y="41697"/>
                  </a:lnTo>
                  <a:cubicBezTo>
                    <a:pt x="0" y="30638"/>
                    <a:pt x="4393" y="20033"/>
                    <a:pt x="12213" y="12213"/>
                  </a:cubicBezTo>
                  <a:cubicBezTo>
                    <a:pt x="20033" y="4393"/>
                    <a:pt x="30638" y="0"/>
                    <a:pt x="4169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rnd" cmpd="sng">
              <a:solidFill>
                <a:srgbClr val="462AF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" name="Google Shape;249;p9"/>
            <p:cNvSpPr txBox="1"/>
            <p:nvPr/>
          </p:nvSpPr>
          <p:spPr>
            <a:xfrm>
              <a:off x="0" y="-57150"/>
              <a:ext cx="812700" cy="14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0" name="Google Shape;250;p9"/>
          <p:cNvGrpSpPr/>
          <p:nvPr/>
        </p:nvGrpSpPr>
        <p:grpSpPr>
          <a:xfrm>
            <a:off x="6972733" y="5777736"/>
            <a:ext cx="985520" cy="985520"/>
            <a:chOff x="0" y="0"/>
            <a:chExt cx="812800" cy="812800"/>
          </a:xfrm>
        </p:grpSpPr>
        <p:sp>
          <p:nvSpPr>
            <p:cNvPr id="251" name="Google Shape;251;p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62AF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252;p9"/>
            <p:cNvSpPr txBox="1"/>
            <p:nvPr/>
          </p:nvSpPr>
          <p:spPr>
            <a:xfrm>
              <a:off x="76200" y="19050"/>
              <a:ext cx="660300" cy="71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3" name="Google Shape;253;p9"/>
          <p:cNvGrpSpPr/>
          <p:nvPr/>
        </p:nvGrpSpPr>
        <p:grpSpPr>
          <a:xfrm>
            <a:off x="6972733" y="7321113"/>
            <a:ext cx="985520" cy="985520"/>
            <a:chOff x="0" y="0"/>
            <a:chExt cx="812800" cy="812800"/>
          </a:xfrm>
        </p:grpSpPr>
        <p:sp>
          <p:nvSpPr>
            <p:cNvPr id="254" name="Google Shape;254;p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62AF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p9"/>
            <p:cNvSpPr txBox="1"/>
            <p:nvPr/>
          </p:nvSpPr>
          <p:spPr>
            <a:xfrm>
              <a:off x="76200" y="19050"/>
              <a:ext cx="660300" cy="71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6" name="Google Shape;256;p9"/>
          <p:cNvGrpSpPr/>
          <p:nvPr/>
        </p:nvGrpSpPr>
        <p:grpSpPr>
          <a:xfrm>
            <a:off x="6972733" y="8864490"/>
            <a:ext cx="985520" cy="985520"/>
            <a:chOff x="0" y="0"/>
            <a:chExt cx="812800" cy="812800"/>
          </a:xfrm>
        </p:grpSpPr>
        <p:sp>
          <p:nvSpPr>
            <p:cNvPr id="257" name="Google Shape;257;p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62AF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" name="Google Shape;258;p9"/>
            <p:cNvSpPr txBox="1"/>
            <p:nvPr/>
          </p:nvSpPr>
          <p:spPr>
            <a:xfrm>
              <a:off x="76200" y="19050"/>
              <a:ext cx="660300" cy="71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9" name="Google Shape;259;p9"/>
          <p:cNvSpPr txBox="1">
            <a:spLocks noGrp="1"/>
          </p:cNvSpPr>
          <p:nvPr>
            <p:ph type="title"/>
          </p:nvPr>
        </p:nvSpPr>
        <p:spPr>
          <a:xfrm>
            <a:off x="541425" y="5762025"/>
            <a:ext cx="5627400" cy="4088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0" name="Google Shape;260;p9"/>
          <p:cNvSpPr txBox="1">
            <a:spLocks noGrp="1"/>
          </p:cNvSpPr>
          <p:nvPr>
            <p:ph type="subTitle" idx="1"/>
          </p:nvPr>
        </p:nvSpPr>
        <p:spPr>
          <a:xfrm>
            <a:off x="623450" y="210225"/>
            <a:ext cx="4380600" cy="538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Six Caps"/>
              <a:buNone/>
              <a:defRPr sz="50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1pPr>
            <a:lvl2pPr lvl="1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Six Caps"/>
              <a:buNone/>
              <a:defRPr sz="50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2pPr>
            <a:lvl3pPr lvl="2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Six Caps"/>
              <a:buNone/>
              <a:defRPr sz="50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3pPr>
            <a:lvl4pPr lvl="3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Six Caps"/>
              <a:buNone/>
              <a:defRPr sz="50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4pPr>
            <a:lvl5pPr lvl="4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Six Caps"/>
              <a:buNone/>
              <a:defRPr sz="50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5pPr>
            <a:lvl6pPr lvl="5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Six Caps"/>
              <a:buNone/>
              <a:defRPr sz="50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6pPr>
            <a:lvl7pPr lvl="6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Six Caps"/>
              <a:buNone/>
              <a:defRPr sz="50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7pPr>
            <a:lvl8pPr lvl="7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Six Caps"/>
              <a:buNone/>
              <a:defRPr sz="50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8pPr>
            <a:lvl9pPr lvl="8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Six Caps"/>
              <a:buNone/>
              <a:defRPr sz="50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9pPr>
          </a:lstStyle>
          <a:p>
            <a:endParaRPr/>
          </a:p>
        </p:txBody>
      </p:sp>
      <p:sp>
        <p:nvSpPr>
          <p:cNvPr id="261" name="Google Shape;261;p9"/>
          <p:cNvSpPr txBox="1">
            <a:spLocks noGrp="1"/>
          </p:cNvSpPr>
          <p:nvPr>
            <p:ph type="subTitle" idx="3"/>
          </p:nvPr>
        </p:nvSpPr>
        <p:spPr>
          <a:xfrm>
            <a:off x="9406525" y="5933425"/>
            <a:ext cx="8334600" cy="65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spcBef>
                <a:spcPts val="640"/>
              </a:spcBef>
              <a:spcAft>
                <a:spcPts val="0"/>
              </a:spcAft>
              <a:buClr>
                <a:srgbClr val="462AF0"/>
              </a:buClr>
              <a:buSzPts val="3400"/>
              <a:buNone/>
              <a:defRPr sz="3400">
                <a:solidFill>
                  <a:srgbClr val="462AF0"/>
                </a:solidFill>
              </a:defRPr>
            </a:lvl1pPr>
            <a:lvl2pPr lvl="1" algn="r">
              <a:spcBef>
                <a:spcPts val="560"/>
              </a:spcBef>
              <a:spcAft>
                <a:spcPts val="0"/>
              </a:spcAft>
              <a:buClr>
                <a:srgbClr val="462AF0"/>
              </a:buClr>
              <a:buSzPts val="3400"/>
              <a:buNone/>
              <a:defRPr sz="3400">
                <a:solidFill>
                  <a:srgbClr val="462AF0"/>
                </a:solidFill>
              </a:defRPr>
            </a:lvl2pPr>
            <a:lvl3pPr lvl="2" algn="r">
              <a:spcBef>
                <a:spcPts val="480"/>
              </a:spcBef>
              <a:spcAft>
                <a:spcPts val="0"/>
              </a:spcAft>
              <a:buClr>
                <a:srgbClr val="462AF0"/>
              </a:buClr>
              <a:buSzPts val="3400"/>
              <a:buNone/>
              <a:defRPr sz="3400">
                <a:solidFill>
                  <a:srgbClr val="462AF0"/>
                </a:solidFill>
              </a:defRPr>
            </a:lvl3pPr>
            <a:lvl4pPr lvl="3" algn="r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3400"/>
              <a:buNone/>
              <a:defRPr sz="3400">
                <a:solidFill>
                  <a:srgbClr val="462AF0"/>
                </a:solidFill>
              </a:defRPr>
            </a:lvl4pPr>
            <a:lvl5pPr lvl="4" algn="r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3400"/>
              <a:buNone/>
              <a:defRPr sz="3400">
                <a:solidFill>
                  <a:srgbClr val="462AF0"/>
                </a:solidFill>
              </a:defRPr>
            </a:lvl5pPr>
            <a:lvl6pPr lvl="5" algn="r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3400"/>
              <a:buNone/>
              <a:defRPr sz="3400">
                <a:solidFill>
                  <a:srgbClr val="462AF0"/>
                </a:solidFill>
              </a:defRPr>
            </a:lvl6pPr>
            <a:lvl7pPr lvl="6" algn="r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3400"/>
              <a:buNone/>
              <a:defRPr sz="3400">
                <a:solidFill>
                  <a:srgbClr val="462AF0"/>
                </a:solidFill>
              </a:defRPr>
            </a:lvl7pPr>
            <a:lvl8pPr lvl="7" algn="r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3400"/>
              <a:buNone/>
              <a:defRPr sz="3400">
                <a:solidFill>
                  <a:srgbClr val="462AF0"/>
                </a:solidFill>
              </a:defRPr>
            </a:lvl8pPr>
            <a:lvl9pPr lvl="8" algn="r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3400"/>
              <a:buNone/>
              <a:defRPr sz="3400">
                <a:solidFill>
                  <a:srgbClr val="462AF0"/>
                </a:solidFill>
              </a:defRPr>
            </a:lvl9pPr>
          </a:lstStyle>
          <a:p>
            <a:endParaRPr/>
          </a:p>
        </p:txBody>
      </p:sp>
      <p:sp>
        <p:nvSpPr>
          <p:cNvPr id="262" name="Google Shape;262;p9"/>
          <p:cNvSpPr txBox="1">
            <a:spLocks noGrp="1"/>
          </p:cNvSpPr>
          <p:nvPr>
            <p:ph type="subTitle" idx="4"/>
          </p:nvPr>
        </p:nvSpPr>
        <p:spPr>
          <a:xfrm>
            <a:off x="7203363" y="5965038"/>
            <a:ext cx="525000" cy="65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9pPr>
          </a:lstStyle>
          <a:p>
            <a:endParaRPr/>
          </a:p>
        </p:txBody>
      </p:sp>
      <p:sp>
        <p:nvSpPr>
          <p:cNvPr id="263" name="Google Shape;263;p9"/>
          <p:cNvSpPr txBox="1">
            <a:spLocks noGrp="1"/>
          </p:cNvSpPr>
          <p:nvPr>
            <p:ph type="subTitle" idx="5"/>
          </p:nvPr>
        </p:nvSpPr>
        <p:spPr>
          <a:xfrm>
            <a:off x="9406525" y="7468500"/>
            <a:ext cx="8334600" cy="65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spcBef>
                <a:spcPts val="640"/>
              </a:spcBef>
              <a:spcAft>
                <a:spcPts val="0"/>
              </a:spcAft>
              <a:buClr>
                <a:srgbClr val="462AF0"/>
              </a:buClr>
              <a:buSzPts val="3400"/>
              <a:buNone/>
              <a:defRPr sz="3400">
                <a:solidFill>
                  <a:srgbClr val="462AF0"/>
                </a:solidFill>
              </a:defRPr>
            </a:lvl1pPr>
            <a:lvl2pPr lvl="1" algn="r">
              <a:spcBef>
                <a:spcPts val="560"/>
              </a:spcBef>
              <a:spcAft>
                <a:spcPts val="0"/>
              </a:spcAft>
              <a:buClr>
                <a:srgbClr val="462AF0"/>
              </a:buClr>
              <a:buSzPts val="3400"/>
              <a:buNone/>
              <a:defRPr sz="3400">
                <a:solidFill>
                  <a:srgbClr val="462AF0"/>
                </a:solidFill>
              </a:defRPr>
            </a:lvl2pPr>
            <a:lvl3pPr lvl="2" algn="r">
              <a:spcBef>
                <a:spcPts val="480"/>
              </a:spcBef>
              <a:spcAft>
                <a:spcPts val="0"/>
              </a:spcAft>
              <a:buClr>
                <a:srgbClr val="462AF0"/>
              </a:buClr>
              <a:buSzPts val="3400"/>
              <a:buNone/>
              <a:defRPr sz="3400">
                <a:solidFill>
                  <a:srgbClr val="462AF0"/>
                </a:solidFill>
              </a:defRPr>
            </a:lvl3pPr>
            <a:lvl4pPr lvl="3" algn="r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3400"/>
              <a:buNone/>
              <a:defRPr sz="3400">
                <a:solidFill>
                  <a:srgbClr val="462AF0"/>
                </a:solidFill>
              </a:defRPr>
            </a:lvl4pPr>
            <a:lvl5pPr lvl="4" algn="r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3400"/>
              <a:buNone/>
              <a:defRPr sz="3400">
                <a:solidFill>
                  <a:srgbClr val="462AF0"/>
                </a:solidFill>
              </a:defRPr>
            </a:lvl5pPr>
            <a:lvl6pPr lvl="5" algn="r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3400"/>
              <a:buNone/>
              <a:defRPr sz="3400">
                <a:solidFill>
                  <a:srgbClr val="462AF0"/>
                </a:solidFill>
              </a:defRPr>
            </a:lvl6pPr>
            <a:lvl7pPr lvl="6" algn="r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3400"/>
              <a:buNone/>
              <a:defRPr sz="3400">
                <a:solidFill>
                  <a:srgbClr val="462AF0"/>
                </a:solidFill>
              </a:defRPr>
            </a:lvl7pPr>
            <a:lvl8pPr lvl="7" algn="r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3400"/>
              <a:buNone/>
              <a:defRPr sz="3400">
                <a:solidFill>
                  <a:srgbClr val="462AF0"/>
                </a:solidFill>
              </a:defRPr>
            </a:lvl8pPr>
            <a:lvl9pPr lvl="8" algn="r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3400"/>
              <a:buNone/>
              <a:defRPr sz="3400">
                <a:solidFill>
                  <a:srgbClr val="462AF0"/>
                </a:solidFill>
              </a:defRPr>
            </a:lvl9pPr>
          </a:lstStyle>
          <a:p>
            <a:endParaRPr/>
          </a:p>
        </p:txBody>
      </p:sp>
      <p:sp>
        <p:nvSpPr>
          <p:cNvPr id="264" name="Google Shape;264;p9"/>
          <p:cNvSpPr txBox="1">
            <a:spLocks noGrp="1"/>
          </p:cNvSpPr>
          <p:nvPr>
            <p:ph type="subTitle" idx="6"/>
          </p:nvPr>
        </p:nvSpPr>
        <p:spPr>
          <a:xfrm>
            <a:off x="7203363" y="7500113"/>
            <a:ext cx="525000" cy="65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9pPr>
          </a:lstStyle>
          <a:p>
            <a:endParaRPr/>
          </a:p>
        </p:txBody>
      </p:sp>
      <p:sp>
        <p:nvSpPr>
          <p:cNvPr id="265" name="Google Shape;265;p9"/>
          <p:cNvSpPr txBox="1">
            <a:spLocks noGrp="1"/>
          </p:cNvSpPr>
          <p:nvPr>
            <p:ph type="subTitle" idx="7"/>
          </p:nvPr>
        </p:nvSpPr>
        <p:spPr>
          <a:xfrm>
            <a:off x="9406525" y="9003600"/>
            <a:ext cx="8334600" cy="65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spcBef>
                <a:spcPts val="640"/>
              </a:spcBef>
              <a:spcAft>
                <a:spcPts val="0"/>
              </a:spcAft>
              <a:buClr>
                <a:srgbClr val="462AF0"/>
              </a:buClr>
              <a:buSzPts val="3400"/>
              <a:buNone/>
              <a:defRPr sz="3400">
                <a:solidFill>
                  <a:srgbClr val="462AF0"/>
                </a:solidFill>
              </a:defRPr>
            </a:lvl1pPr>
            <a:lvl2pPr lvl="1" algn="r">
              <a:spcBef>
                <a:spcPts val="560"/>
              </a:spcBef>
              <a:spcAft>
                <a:spcPts val="0"/>
              </a:spcAft>
              <a:buClr>
                <a:srgbClr val="462AF0"/>
              </a:buClr>
              <a:buSzPts val="3400"/>
              <a:buNone/>
              <a:defRPr sz="3400">
                <a:solidFill>
                  <a:srgbClr val="462AF0"/>
                </a:solidFill>
              </a:defRPr>
            </a:lvl2pPr>
            <a:lvl3pPr lvl="2" algn="r">
              <a:spcBef>
                <a:spcPts val="480"/>
              </a:spcBef>
              <a:spcAft>
                <a:spcPts val="0"/>
              </a:spcAft>
              <a:buClr>
                <a:srgbClr val="462AF0"/>
              </a:buClr>
              <a:buSzPts val="3400"/>
              <a:buNone/>
              <a:defRPr sz="3400">
                <a:solidFill>
                  <a:srgbClr val="462AF0"/>
                </a:solidFill>
              </a:defRPr>
            </a:lvl3pPr>
            <a:lvl4pPr lvl="3" algn="r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3400"/>
              <a:buNone/>
              <a:defRPr sz="3400">
                <a:solidFill>
                  <a:srgbClr val="462AF0"/>
                </a:solidFill>
              </a:defRPr>
            </a:lvl4pPr>
            <a:lvl5pPr lvl="4" algn="r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3400"/>
              <a:buNone/>
              <a:defRPr sz="3400">
                <a:solidFill>
                  <a:srgbClr val="462AF0"/>
                </a:solidFill>
              </a:defRPr>
            </a:lvl5pPr>
            <a:lvl6pPr lvl="5" algn="r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3400"/>
              <a:buNone/>
              <a:defRPr sz="3400">
                <a:solidFill>
                  <a:srgbClr val="462AF0"/>
                </a:solidFill>
              </a:defRPr>
            </a:lvl6pPr>
            <a:lvl7pPr lvl="6" algn="r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3400"/>
              <a:buNone/>
              <a:defRPr sz="3400">
                <a:solidFill>
                  <a:srgbClr val="462AF0"/>
                </a:solidFill>
              </a:defRPr>
            </a:lvl7pPr>
            <a:lvl8pPr lvl="7" algn="r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3400"/>
              <a:buNone/>
              <a:defRPr sz="3400">
                <a:solidFill>
                  <a:srgbClr val="462AF0"/>
                </a:solidFill>
              </a:defRPr>
            </a:lvl8pPr>
            <a:lvl9pPr lvl="8" algn="r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3400"/>
              <a:buNone/>
              <a:defRPr sz="3400">
                <a:solidFill>
                  <a:srgbClr val="462AF0"/>
                </a:solidFill>
              </a:defRPr>
            </a:lvl9pPr>
          </a:lstStyle>
          <a:p>
            <a:endParaRPr/>
          </a:p>
        </p:txBody>
      </p:sp>
      <p:sp>
        <p:nvSpPr>
          <p:cNvPr id="266" name="Google Shape;266;p9"/>
          <p:cNvSpPr txBox="1">
            <a:spLocks noGrp="1"/>
          </p:cNvSpPr>
          <p:nvPr>
            <p:ph type="subTitle" idx="8"/>
          </p:nvPr>
        </p:nvSpPr>
        <p:spPr>
          <a:xfrm>
            <a:off x="7203363" y="9035213"/>
            <a:ext cx="525000" cy="65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9pPr>
          </a:lstStyle>
          <a:p>
            <a:endParaRPr/>
          </a:p>
        </p:txBody>
      </p:sp>
      <p:sp>
        <p:nvSpPr>
          <p:cNvPr id="267" name="Google Shape;267;p9"/>
          <p:cNvSpPr txBox="1">
            <a:spLocks noGrp="1"/>
          </p:cNvSpPr>
          <p:nvPr>
            <p:ph type="subTitle" idx="9"/>
          </p:nvPr>
        </p:nvSpPr>
        <p:spPr>
          <a:xfrm>
            <a:off x="15321975" y="182150"/>
            <a:ext cx="525000" cy="65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9pPr>
          </a:lstStyle>
          <a:p>
            <a:endParaRPr/>
          </a:p>
        </p:txBody>
      </p:sp>
      <p:sp>
        <p:nvSpPr>
          <p:cNvPr id="268" name="Google Shape;268;p9"/>
          <p:cNvSpPr txBox="1">
            <a:spLocks noGrp="1"/>
          </p:cNvSpPr>
          <p:nvPr>
            <p:ph type="subTitle" idx="13"/>
          </p:nvPr>
        </p:nvSpPr>
        <p:spPr>
          <a:xfrm>
            <a:off x="16298925" y="182150"/>
            <a:ext cx="525000" cy="65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9pPr>
          </a:lstStyle>
          <a:p>
            <a:endParaRPr/>
          </a:p>
        </p:txBody>
      </p:sp>
      <p:sp>
        <p:nvSpPr>
          <p:cNvPr id="269" name="Google Shape;269;p9"/>
          <p:cNvSpPr txBox="1">
            <a:spLocks noGrp="1"/>
          </p:cNvSpPr>
          <p:nvPr>
            <p:ph type="subTitle" idx="14"/>
          </p:nvPr>
        </p:nvSpPr>
        <p:spPr>
          <a:xfrm>
            <a:off x="17275875" y="182150"/>
            <a:ext cx="525000" cy="65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"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0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t="-8109" b="-8109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72" name="Google Shape;272;p10"/>
          <p:cNvGrpSpPr/>
          <p:nvPr/>
        </p:nvGrpSpPr>
        <p:grpSpPr>
          <a:xfrm>
            <a:off x="-3787027" y="-2461496"/>
            <a:ext cx="23112068" cy="14039925"/>
            <a:chOff x="-33" y="-272821"/>
            <a:chExt cx="30816091" cy="18719900"/>
          </a:xfrm>
        </p:grpSpPr>
        <p:grpSp>
          <p:nvGrpSpPr>
            <p:cNvPr id="273" name="Google Shape;273;p10"/>
            <p:cNvGrpSpPr/>
            <p:nvPr/>
          </p:nvGrpSpPr>
          <p:grpSpPr>
            <a:xfrm>
              <a:off x="17042413" y="2719851"/>
              <a:ext cx="13773645" cy="5783587"/>
              <a:chOff x="0" y="-57150"/>
              <a:chExt cx="2720720" cy="1142437"/>
            </a:xfrm>
          </p:grpSpPr>
          <p:sp>
            <p:nvSpPr>
              <p:cNvPr id="274" name="Google Shape;274;p10"/>
              <p:cNvSpPr/>
              <p:nvPr/>
            </p:nvSpPr>
            <p:spPr>
              <a:xfrm>
                <a:off x="0" y="0"/>
                <a:ext cx="2720720" cy="1085287"/>
              </a:xfrm>
              <a:custGeom>
                <a:avLst/>
                <a:gdLst/>
                <a:ahLst/>
                <a:cxnLst/>
                <a:rect l="l" t="t" r="r" b="b"/>
                <a:pathLst>
                  <a:path w="2720720" h="1085287" extrusionOk="0">
                    <a:moveTo>
                      <a:pt x="2517520" y="0"/>
                    </a:moveTo>
                    <a:lnTo>
                      <a:pt x="0" y="0"/>
                    </a:lnTo>
                    <a:lnTo>
                      <a:pt x="203200" y="1085287"/>
                    </a:lnTo>
                    <a:lnTo>
                      <a:pt x="2720720" y="1085287"/>
                    </a:lnTo>
                    <a:lnTo>
                      <a:pt x="2517520" y="0"/>
                    </a:lnTo>
                    <a:close/>
                  </a:path>
                </a:pathLst>
              </a:custGeom>
              <a:solidFill>
                <a:srgbClr val="462AF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5" name="Google Shape;275;p10"/>
              <p:cNvSpPr txBox="1"/>
              <p:nvPr/>
            </p:nvSpPr>
            <p:spPr>
              <a:xfrm>
                <a:off x="101600" y="-57150"/>
                <a:ext cx="2517600" cy="1142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6" name="Google Shape;276;p10"/>
            <p:cNvGrpSpPr/>
            <p:nvPr/>
          </p:nvGrpSpPr>
          <p:grpSpPr>
            <a:xfrm rot="583949">
              <a:off x="19120810" y="12038532"/>
              <a:ext cx="7989838" cy="5774768"/>
              <a:chOff x="0" y="-57150"/>
              <a:chExt cx="1578252" cy="1140704"/>
            </a:xfrm>
          </p:grpSpPr>
          <p:sp>
            <p:nvSpPr>
              <p:cNvPr id="277" name="Google Shape;277;p10"/>
              <p:cNvSpPr/>
              <p:nvPr/>
            </p:nvSpPr>
            <p:spPr>
              <a:xfrm>
                <a:off x="0" y="0"/>
                <a:ext cx="1578252" cy="1083554"/>
              </a:xfrm>
              <a:custGeom>
                <a:avLst/>
                <a:gdLst/>
                <a:ahLst/>
                <a:cxnLst/>
                <a:rect l="l" t="t" r="r" b="b"/>
                <a:pathLst>
                  <a:path w="1578252" h="1083554" extrusionOk="0">
                    <a:moveTo>
                      <a:pt x="203200" y="0"/>
                    </a:moveTo>
                    <a:lnTo>
                      <a:pt x="1375052" y="0"/>
                    </a:lnTo>
                    <a:lnTo>
                      <a:pt x="1578252" y="1083554"/>
                    </a:lnTo>
                    <a:lnTo>
                      <a:pt x="0" y="1083554"/>
                    </a:lnTo>
                    <a:lnTo>
                      <a:pt x="203200" y="0"/>
                    </a:lnTo>
                    <a:close/>
                  </a:path>
                </a:pathLst>
              </a:custGeom>
              <a:solidFill>
                <a:srgbClr val="462AF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8" name="Google Shape;278;p10"/>
              <p:cNvSpPr txBox="1"/>
              <p:nvPr/>
            </p:nvSpPr>
            <p:spPr>
              <a:xfrm>
                <a:off x="127000" y="-57150"/>
                <a:ext cx="1324200" cy="1140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9" name="Google Shape;279;p10"/>
            <p:cNvGrpSpPr/>
            <p:nvPr/>
          </p:nvGrpSpPr>
          <p:grpSpPr>
            <a:xfrm rot="1166549">
              <a:off x="934754" y="3390518"/>
              <a:ext cx="23668118" cy="9671392"/>
              <a:chOff x="0" y="-57150"/>
              <a:chExt cx="4675200" cy="1910405"/>
            </a:xfrm>
          </p:grpSpPr>
          <p:sp>
            <p:nvSpPr>
              <p:cNvPr id="280" name="Google Shape;280;p10"/>
              <p:cNvSpPr/>
              <p:nvPr/>
            </p:nvSpPr>
            <p:spPr>
              <a:xfrm>
                <a:off x="0" y="0"/>
                <a:ext cx="4675177" cy="1853255"/>
              </a:xfrm>
              <a:custGeom>
                <a:avLst/>
                <a:gdLst/>
                <a:ahLst/>
                <a:cxnLst/>
                <a:rect l="l" t="t" r="r" b="b"/>
                <a:pathLst>
                  <a:path w="4675177" h="1853255" extrusionOk="0">
                    <a:moveTo>
                      <a:pt x="0" y="0"/>
                    </a:moveTo>
                    <a:lnTo>
                      <a:pt x="4675177" y="0"/>
                    </a:lnTo>
                    <a:lnTo>
                      <a:pt x="4675177" y="1853255"/>
                    </a:lnTo>
                    <a:lnTo>
                      <a:pt x="0" y="1853255"/>
                    </a:lnTo>
                    <a:close/>
                  </a:path>
                </a:pathLst>
              </a:custGeom>
              <a:solidFill>
                <a:srgbClr val="462AF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1" name="Google Shape;281;p10"/>
              <p:cNvSpPr txBox="1"/>
              <p:nvPr/>
            </p:nvSpPr>
            <p:spPr>
              <a:xfrm>
                <a:off x="0" y="-57150"/>
                <a:ext cx="4675200" cy="191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82" name="Google Shape;282;p10"/>
            <p:cNvGrpSpPr/>
            <p:nvPr/>
          </p:nvGrpSpPr>
          <p:grpSpPr>
            <a:xfrm rot="3737199">
              <a:off x="6707124" y="8987082"/>
              <a:ext cx="6177860" cy="5405628"/>
              <a:chOff x="0" y="0"/>
              <a:chExt cx="812800" cy="711200"/>
            </a:xfrm>
          </p:grpSpPr>
          <p:sp>
            <p:nvSpPr>
              <p:cNvPr id="283" name="Google Shape;283;p10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462AF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4" name="Google Shape;284;p10"/>
              <p:cNvSpPr txBox="1"/>
              <p:nvPr/>
            </p:nvSpPr>
            <p:spPr>
              <a:xfrm>
                <a:off x="127000" y="273050"/>
                <a:ext cx="558900" cy="387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85" name="Google Shape;285;p10"/>
          <p:cNvGrpSpPr/>
          <p:nvPr/>
        </p:nvGrpSpPr>
        <p:grpSpPr>
          <a:xfrm rot="1219898">
            <a:off x="4493641" y="3826424"/>
            <a:ext cx="1360501" cy="2632672"/>
            <a:chOff x="60882" y="60882"/>
            <a:chExt cx="1813932" cy="3510094"/>
          </a:xfrm>
        </p:grpSpPr>
        <p:cxnSp>
          <p:nvCxnSpPr>
            <p:cNvPr id="286" name="Google Shape;286;p10"/>
            <p:cNvCxnSpPr/>
            <p:nvPr/>
          </p:nvCxnSpPr>
          <p:spPr>
            <a:xfrm>
              <a:off x="78714" y="60882"/>
              <a:ext cx="1796100" cy="1796100"/>
            </a:xfrm>
            <a:prstGeom prst="straightConnector1">
              <a:avLst/>
            </a:prstGeom>
            <a:noFill/>
            <a:ln w="172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87" name="Google Shape;287;p10"/>
            <p:cNvCxnSpPr/>
            <p:nvPr/>
          </p:nvCxnSpPr>
          <p:spPr>
            <a:xfrm rot="10800000" flipH="1">
              <a:off x="60882" y="1774876"/>
              <a:ext cx="1796100" cy="1796100"/>
            </a:xfrm>
            <a:prstGeom prst="straightConnector1">
              <a:avLst/>
            </a:prstGeom>
            <a:noFill/>
            <a:ln w="172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288" name="Google Shape;288;p10"/>
          <p:cNvGrpSpPr/>
          <p:nvPr/>
        </p:nvGrpSpPr>
        <p:grpSpPr>
          <a:xfrm rot="1219898">
            <a:off x="2997961" y="3344525"/>
            <a:ext cx="1360501" cy="2632672"/>
            <a:chOff x="60882" y="60882"/>
            <a:chExt cx="1813932" cy="3510094"/>
          </a:xfrm>
        </p:grpSpPr>
        <p:cxnSp>
          <p:nvCxnSpPr>
            <p:cNvPr id="289" name="Google Shape;289;p10"/>
            <p:cNvCxnSpPr/>
            <p:nvPr/>
          </p:nvCxnSpPr>
          <p:spPr>
            <a:xfrm>
              <a:off x="78714" y="60882"/>
              <a:ext cx="1796100" cy="1796100"/>
            </a:xfrm>
            <a:prstGeom prst="straightConnector1">
              <a:avLst/>
            </a:prstGeom>
            <a:noFill/>
            <a:ln w="172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90" name="Google Shape;290;p10"/>
            <p:cNvCxnSpPr/>
            <p:nvPr/>
          </p:nvCxnSpPr>
          <p:spPr>
            <a:xfrm rot="10800000" flipH="1">
              <a:off x="60882" y="1774876"/>
              <a:ext cx="1796100" cy="1796100"/>
            </a:xfrm>
            <a:prstGeom prst="straightConnector1">
              <a:avLst/>
            </a:prstGeom>
            <a:noFill/>
            <a:ln w="172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291" name="Google Shape;291;p10"/>
          <p:cNvGrpSpPr/>
          <p:nvPr/>
        </p:nvGrpSpPr>
        <p:grpSpPr>
          <a:xfrm rot="1219898">
            <a:off x="1502282" y="2862627"/>
            <a:ext cx="1360501" cy="2632672"/>
            <a:chOff x="60882" y="60882"/>
            <a:chExt cx="1813932" cy="3510094"/>
          </a:xfrm>
        </p:grpSpPr>
        <p:cxnSp>
          <p:nvCxnSpPr>
            <p:cNvPr id="292" name="Google Shape;292;p10"/>
            <p:cNvCxnSpPr/>
            <p:nvPr/>
          </p:nvCxnSpPr>
          <p:spPr>
            <a:xfrm>
              <a:off x="78714" y="60882"/>
              <a:ext cx="1796100" cy="1796100"/>
            </a:xfrm>
            <a:prstGeom prst="straightConnector1">
              <a:avLst/>
            </a:prstGeom>
            <a:noFill/>
            <a:ln w="172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93" name="Google Shape;293;p10"/>
            <p:cNvCxnSpPr/>
            <p:nvPr/>
          </p:nvCxnSpPr>
          <p:spPr>
            <a:xfrm rot="10800000" flipH="1">
              <a:off x="60882" y="1774876"/>
              <a:ext cx="1796100" cy="1796100"/>
            </a:xfrm>
            <a:prstGeom prst="straightConnector1">
              <a:avLst/>
            </a:prstGeom>
            <a:noFill/>
            <a:ln w="172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294" name="Google Shape;294;p10"/>
          <p:cNvSpPr txBox="1"/>
          <p:nvPr/>
        </p:nvSpPr>
        <p:spPr>
          <a:xfrm rot="-5400000">
            <a:off x="13846910" y="8581774"/>
            <a:ext cx="3236400" cy="4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44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2010 - 2015 - 2020</a:t>
            </a:r>
            <a:endParaRPr/>
          </a:p>
        </p:txBody>
      </p:sp>
      <p:sp>
        <p:nvSpPr>
          <p:cNvPr id="295" name="Google Shape;295;p10"/>
          <p:cNvSpPr txBox="1"/>
          <p:nvPr/>
        </p:nvSpPr>
        <p:spPr>
          <a:xfrm rot="596972">
            <a:off x="15272468" y="6940570"/>
            <a:ext cx="3236475" cy="483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44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2010 - 2015 - 2020</a:t>
            </a:r>
            <a:endParaRPr/>
          </a:p>
        </p:txBody>
      </p:sp>
      <p:sp>
        <p:nvSpPr>
          <p:cNvPr id="296" name="Google Shape;296;p10"/>
          <p:cNvSpPr txBox="1"/>
          <p:nvPr/>
        </p:nvSpPr>
        <p:spPr>
          <a:xfrm>
            <a:off x="16088695" y="4158642"/>
            <a:ext cx="3236400" cy="4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44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PRESENTATION</a:t>
            </a:r>
            <a:endParaRPr/>
          </a:p>
        </p:txBody>
      </p:sp>
      <p:sp>
        <p:nvSpPr>
          <p:cNvPr id="297" name="Google Shape;297;p10"/>
          <p:cNvSpPr txBox="1">
            <a:spLocks noGrp="1"/>
          </p:cNvSpPr>
          <p:nvPr>
            <p:ph type="subTitle" idx="1"/>
          </p:nvPr>
        </p:nvSpPr>
        <p:spPr>
          <a:xfrm rot="1185847">
            <a:off x="4011155" y="8433434"/>
            <a:ext cx="6625490" cy="75488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>
              <a:spcBef>
                <a:spcPts val="640"/>
              </a:spcBef>
              <a:spcAft>
                <a:spcPts val="0"/>
              </a:spcAft>
              <a:buClr>
                <a:srgbClr val="462AF0"/>
              </a:buClr>
              <a:buSzPts val="3200"/>
              <a:buNone/>
              <a:defRPr sz="3200">
                <a:solidFill>
                  <a:srgbClr val="462AF0"/>
                </a:solidFill>
              </a:defRPr>
            </a:lvl1pPr>
            <a:lvl2pPr lvl="1">
              <a:spcBef>
                <a:spcPts val="560"/>
              </a:spcBef>
              <a:spcAft>
                <a:spcPts val="0"/>
              </a:spcAft>
              <a:buSzPts val="2100"/>
              <a:buNone/>
              <a:defRPr/>
            </a:lvl2pPr>
            <a:lvl3pPr lvl="2">
              <a:spcBef>
                <a:spcPts val="480"/>
              </a:spcBef>
              <a:spcAft>
                <a:spcPts val="0"/>
              </a:spcAft>
              <a:buSzPts val="2100"/>
              <a:buNone/>
              <a:defRPr/>
            </a:lvl3pPr>
            <a:lvl4pPr lvl="3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4pPr>
            <a:lvl5pPr lvl="4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5pPr>
            <a:lvl6pPr lvl="5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6pPr>
            <a:lvl7pPr lvl="6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7pPr>
            <a:lvl8pPr lvl="7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8pPr>
            <a:lvl9pPr lvl="8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9pPr>
          </a:lstStyle>
          <a:p>
            <a:endParaRPr/>
          </a:p>
        </p:txBody>
      </p:sp>
      <p:sp>
        <p:nvSpPr>
          <p:cNvPr id="298" name="Google Shape;298;p10"/>
          <p:cNvSpPr txBox="1">
            <a:spLocks noGrp="1"/>
          </p:cNvSpPr>
          <p:nvPr>
            <p:ph type="subTitle" idx="2"/>
          </p:nvPr>
        </p:nvSpPr>
        <p:spPr>
          <a:xfrm rot="1185847">
            <a:off x="-5470695" y="5058384"/>
            <a:ext cx="6625490" cy="75488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spcBef>
                <a:spcPts val="640"/>
              </a:spcBef>
              <a:spcAft>
                <a:spcPts val="0"/>
              </a:spcAft>
              <a:buClr>
                <a:srgbClr val="462AF0"/>
              </a:buClr>
              <a:buSzPts val="3200"/>
              <a:buNone/>
              <a:defRPr sz="3200">
                <a:solidFill>
                  <a:srgbClr val="462AF0"/>
                </a:solidFill>
              </a:defRPr>
            </a:lvl1pPr>
            <a:lvl2pPr lvl="1" algn="r">
              <a:spcBef>
                <a:spcPts val="560"/>
              </a:spcBef>
              <a:spcAft>
                <a:spcPts val="0"/>
              </a:spcAft>
              <a:buSzPts val="2100"/>
              <a:buNone/>
              <a:defRPr/>
            </a:lvl2pPr>
            <a:lvl3pPr lvl="2" algn="r">
              <a:spcBef>
                <a:spcPts val="480"/>
              </a:spcBef>
              <a:spcAft>
                <a:spcPts val="0"/>
              </a:spcAft>
              <a:buSzPts val="2100"/>
              <a:buNone/>
              <a:defRPr/>
            </a:lvl3pPr>
            <a:lvl4pPr lvl="3" algn="r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4pPr>
            <a:lvl5pPr lvl="4" algn="r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5pPr>
            <a:lvl6pPr lvl="5" algn="r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6pPr>
            <a:lvl7pPr lvl="6" algn="r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7pPr>
            <a:lvl8pPr lvl="7" algn="r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8pPr>
            <a:lvl9pPr lvl="8" algn="r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9pPr>
          </a:lstStyle>
          <a:p>
            <a:endParaRPr/>
          </a:p>
        </p:txBody>
      </p:sp>
      <p:sp>
        <p:nvSpPr>
          <p:cNvPr id="299" name="Google Shape;299;p10"/>
          <p:cNvSpPr txBox="1">
            <a:spLocks noGrp="1"/>
          </p:cNvSpPr>
          <p:nvPr>
            <p:ph type="title"/>
          </p:nvPr>
        </p:nvSpPr>
        <p:spPr>
          <a:xfrm>
            <a:off x="9368225" y="137825"/>
            <a:ext cx="6720600" cy="1509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0"/>
              <a:buNone/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0" name="Google Shape;300;p10"/>
          <p:cNvSpPr txBox="1">
            <a:spLocks noGrp="1"/>
          </p:cNvSpPr>
          <p:nvPr>
            <p:ph type="title" idx="3"/>
          </p:nvPr>
        </p:nvSpPr>
        <p:spPr>
          <a:xfrm>
            <a:off x="15323850" y="1729275"/>
            <a:ext cx="3412500" cy="1942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0"/>
              <a:buNone/>
              <a:defRPr sz="15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1" name="Google Shape;301;p10"/>
          <p:cNvSpPr txBox="1">
            <a:spLocks noGrp="1"/>
          </p:cNvSpPr>
          <p:nvPr>
            <p:ph type="title" idx="4"/>
          </p:nvPr>
        </p:nvSpPr>
        <p:spPr>
          <a:xfrm rot="1232018">
            <a:off x="1493057" y="1059845"/>
            <a:ext cx="12206737" cy="295077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0"/>
              <a:buFont typeface="Barlow"/>
              <a:buNone/>
              <a:defRPr sz="28000" b="1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2" name="Google Shape;302;p10"/>
          <p:cNvSpPr txBox="1">
            <a:spLocks noGrp="1"/>
          </p:cNvSpPr>
          <p:nvPr>
            <p:ph type="title" idx="5"/>
          </p:nvPr>
        </p:nvSpPr>
        <p:spPr>
          <a:xfrm rot="1253388">
            <a:off x="5939222" y="6100931"/>
            <a:ext cx="8722230" cy="294162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0"/>
              <a:buNone/>
              <a:defRPr sz="27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1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5" name="Google Shape;305;p11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6" name="Google Shape;306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7" name="Google Shape;307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Font typeface="Six Caps"/>
              <a:buNone/>
              <a:defRPr sz="11000" i="0" u="none" strike="noStrike" cap="none">
                <a:solidFill>
                  <a:schemeClr val="dk1"/>
                </a:solidFill>
                <a:latin typeface="Six Caps"/>
                <a:ea typeface="Six Caps"/>
                <a:cs typeface="Six Caps"/>
                <a:sym typeface="Six Cap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508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rlow"/>
              <a:buChar char="•"/>
              <a:defRPr sz="350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61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Barlow"/>
              <a:buChar char="–"/>
              <a:defRPr sz="210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619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Barlow"/>
              <a:buChar char="•"/>
              <a:defRPr sz="210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619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Barlow"/>
              <a:buChar char="–"/>
              <a:defRPr sz="210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619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Barlow"/>
              <a:buChar char="»"/>
              <a:defRPr sz="210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619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Barlow"/>
              <a:buChar char="•"/>
              <a:defRPr sz="210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619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Barlow"/>
              <a:buChar char="•"/>
              <a:defRPr sz="210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619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Barlow"/>
              <a:buChar char="•"/>
              <a:defRPr sz="210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619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Barlow"/>
              <a:buChar char="•"/>
              <a:defRPr sz="210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ack and orange logo&#10;&#10;Description automatically generated">
            <a:extLst>
              <a:ext uri="{FF2B5EF4-FFF2-40B4-BE49-F238E27FC236}">
                <a16:creationId xmlns="" xmlns:a16="http://schemas.microsoft.com/office/drawing/2014/main" id="{AC50A679-4719-866E-EDD4-4642690B0A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7464" y="9154005"/>
            <a:ext cx="3776818" cy="587505"/>
          </a:xfrm>
          <a:prstGeom prst="rect">
            <a:avLst/>
          </a:prstGeom>
        </p:spPr>
      </p:pic>
      <p:pic>
        <p:nvPicPr>
          <p:cNvPr id="4" name="Picture 3" descr="A black and yellow logo&#10;&#10;Description automatically generated">
            <a:extLst>
              <a:ext uri="{FF2B5EF4-FFF2-40B4-BE49-F238E27FC236}">
                <a16:creationId xmlns="" xmlns:a16="http://schemas.microsoft.com/office/drawing/2014/main" id="{6502C57C-FDB0-017C-6C7E-0CE028F472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0024" y="9030440"/>
            <a:ext cx="2512736" cy="783078"/>
          </a:xfrm>
          <a:prstGeom prst="rect">
            <a:avLst/>
          </a:prstGeom>
        </p:spPr>
      </p:pic>
      <p:pic>
        <p:nvPicPr>
          <p:cNvPr id="5" name="Picture 4" descr="A purple diamond shaped object with black text&#10;&#10;Description automatically generated">
            <a:extLst>
              <a:ext uri="{FF2B5EF4-FFF2-40B4-BE49-F238E27FC236}">
                <a16:creationId xmlns="" xmlns:a16="http://schemas.microsoft.com/office/drawing/2014/main" id="{0D1F5F47-D502-1A4C-4C79-BBBE5D390C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88986" y="8665103"/>
            <a:ext cx="1264353" cy="1264353"/>
          </a:xfrm>
          <a:prstGeom prst="rect">
            <a:avLst/>
          </a:prstGeom>
        </p:spPr>
      </p:pic>
      <p:pic>
        <p:nvPicPr>
          <p:cNvPr id="6" name="Picture 5" descr="A black and yellow logo&#10;&#10;Description automatically generated">
            <a:extLst>
              <a:ext uri="{FF2B5EF4-FFF2-40B4-BE49-F238E27FC236}">
                <a16:creationId xmlns="" xmlns:a16="http://schemas.microsoft.com/office/drawing/2014/main" id="{61CCF830-98C9-4D92-4B55-3AA9DCCB95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1113" y="9027275"/>
            <a:ext cx="3668552" cy="783078"/>
          </a:xfrm>
          <a:prstGeom prst="rect">
            <a:avLst/>
          </a:prstGeom>
        </p:spPr>
      </p:pic>
      <p:pic>
        <p:nvPicPr>
          <p:cNvPr id="7" name="Picture 6" descr="A rainbow with a red needle and a red arrow&#10;&#10;Description automatically generated">
            <a:extLst>
              <a:ext uri="{FF2B5EF4-FFF2-40B4-BE49-F238E27FC236}">
                <a16:creationId xmlns="" xmlns:a16="http://schemas.microsoft.com/office/drawing/2014/main" id="{7F4E505A-333E-E481-56D8-E44E8E26CB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8598" y="2384911"/>
            <a:ext cx="5566429" cy="3445888"/>
          </a:xfrm>
          <a:prstGeom prst="rect">
            <a:avLst/>
          </a:prstGeom>
        </p:spPr>
      </p:pic>
      <p:pic>
        <p:nvPicPr>
          <p:cNvPr id="9" name="Picture 7">
            <a:extLst>
              <a:ext uri="{FF2B5EF4-FFF2-40B4-BE49-F238E27FC236}">
                <a16:creationId xmlns="" xmlns:a16="http://schemas.microsoft.com/office/drawing/2014/main" id="{476A7AB0-51D3-F55B-D462-6DFD2DA529C6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65999"/>
          </a:blip>
          <a:srcRect/>
          <a:stretch>
            <a:fillRect/>
          </a:stretch>
        </p:blipFill>
        <p:spPr>
          <a:xfrm>
            <a:off x="15056624" y="236009"/>
            <a:ext cx="3231376" cy="876511"/>
          </a:xfrm>
          <a:prstGeom prst="rect">
            <a:avLst/>
          </a:prstGeom>
        </p:spPr>
      </p:pic>
      <p:grpSp>
        <p:nvGrpSpPr>
          <p:cNvPr id="8" name="Google Shape;409;p22">
            <a:extLst>
              <a:ext uri="{FF2B5EF4-FFF2-40B4-BE49-F238E27FC236}">
                <a16:creationId xmlns="" xmlns:a16="http://schemas.microsoft.com/office/drawing/2014/main" id="{B636C51F-959A-3F69-E238-F191D927216D}"/>
              </a:ext>
            </a:extLst>
          </p:cNvPr>
          <p:cNvGrpSpPr/>
          <p:nvPr/>
        </p:nvGrpSpPr>
        <p:grpSpPr>
          <a:xfrm>
            <a:off x="7586188" y="2348961"/>
            <a:ext cx="10701812" cy="3445888"/>
            <a:chOff x="0" y="-57150"/>
            <a:chExt cx="4816593" cy="326693"/>
          </a:xfrm>
        </p:grpSpPr>
        <p:sp>
          <p:nvSpPr>
            <p:cNvPr id="10" name="Google Shape;410;p22">
              <a:extLst>
                <a:ext uri="{FF2B5EF4-FFF2-40B4-BE49-F238E27FC236}">
                  <a16:creationId xmlns="" xmlns:a16="http://schemas.microsoft.com/office/drawing/2014/main" id="{8369C1AE-3717-C041-412C-0830583187CE}"/>
                </a:ext>
              </a:extLst>
            </p:cNvPr>
            <p:cNvSpPr/>
            <p:nvPr/>
          </p:nvSpPr>
          <p:spPr>
            <a:xfrm>
              <a:off x="0" y="0"/>
              <a:ext cx="4816592" cy="269543"/>
            </a:xfrm>
            <a:custGeom>
              <a:avLst/>
              <a:gdLst/>
              <a:ahLst/>
              <a:cxnLst/>
              <a:rect l="l" t="t" r="r" b="b"/>
              <a:pathLst>
                <a:path w="4816592" h="269543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269543"/>
                  </a:lnTo>
                  <a:lnTo>
                    <a:pt x="0" y="269543"/>
                  </a:lnTo>
                  <a:close/>
                </a:path>
              </a:pathLst>
            </a:custGeom>
            <a:solidFill>
              <a:srgbClr val="462AF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411;p22">
              <a:extLst>
                <a:ext uri="{FF2B5EF4-FFF2-40B4-BE49-F238E27FC236}">
                  <a16:creationId xmlns="" xmlns:a16="http://schemas.microsoft.com/office/drawing/2014/main" id="{9CEEAAF3-64E5-88CC-0C37-EEF8FD733ABA}"/>
                </a:ext>
              </a:extLst>
            </p:cNvPr>
            <p:cNvSpPr txBox="1"/>
            <p:nvPr/>
          </p:nvSpPr>
          <p:spPr>
            <a:xfrm>
              <a:off x="0" y="-57150"/>
              <a:ext cx="4816593" cy="3266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" name="Google Shape;441;p22">
            <a:extLst>
              <a:ext uri="{FF2B5EF4-FFF2-40B4-BE49-F238E27FC236}">
                <a16:creationId xmlns="" xmlns:a16="http://schemas.microsoft.com/office/drawing/2014/main" id="{253FC5D5-C4D0-5A79-F692-4C3F273AF157}"/>
              </a:ext>
            </a:extLst>
          </p:cNvPr>
          <p:cNvSpPr txBox="1"/>
          <p:nvPr/>
        </p:nvSpPr>
        <p:spPr>
          <a:xfrm>
            <a:off x="7760337" y="3449978"/>
            <a:ext cx="10309225" cy="1846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/>
            <a:r>
              <a:rPr lang="en-GB" sz="6000" dirty="0">
                <a:solidFill>
                  <a:schemeClr val="bg1"/>
                </a:solidFill>
                <a:latin typeface="Six Caps"/>
                <a:sym typeface="Six Caps"/>
              </a:rPr>
              <a:t>Development and Retention of Autistic Staff in Hospitality</a:t>
            </a:r>
            <a:endParaRPr lang="en-GB" sz="6000" dirty="0">
              <a:solidFill>
                <a:schemeClr val="bg1"/>
              </a:solidFill>
              <a:latin typeface="Six Caps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4530" y="8705203"/>
            <a:ext cx="873783" cy="1264197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846637" y="7067240"/>
            <a:ext cx="65277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000" b="1" dirty="0" smtClean="0"/>
              <a:t>Numer projektu</a:t>
            </a:r>
            <a:r>
              <a:rPr lang="en-GB" sz="2000" b="1" dirty="0" smtClean="0"/>
              <a:t> </a:t>
            </a:r>
            <a:r>
              <a:rPr lang="en-GB" sz="2000" b="1" dirty="0"/>
              <a:t>2023-1-IT01-KA220-VET-000152721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1689" y="8665103"/>
            <a:ext cx="2572109" cy="139084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535DB743-A38C-BE64-E064-F92B87DAFF08}"/>
              </a:ext>
            </a:extLst>
          </p:cNvPr>
          <p:cNvSpPr/>
          <p:nvPr/>
        </p:nvSpPr>
        <p:spPr>
          <a:xfrm>
            <a:off x="531689" y="218517"/>
            <a:ext cx="144572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Sfinansowane ze środków UE. Wyrażone poglądy i opinie są jedynie opiniami autora lub autorów i niekoniecznie odzwierciedlają poglądy i opinie Unii Europejskiej lub Europejskiej Agencji Wykonawczej ds. Edukacji i Kultury (EACEA). Unia Europejska ani EACEA nie ponoszą za nie odpowiedzialności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7" name="Imagem 63" descr="https://lh7-us.googleusercontent.com/NpM_3JoYuxMTMGPa6gerAiGeE8BcnQsYePH3WiOUTgdVpntFdM0UEgdcSeHcLVMJSVTbLGZSCDdSzB8cnAYOXgn8-w7C4J8SfO6zdHge5F57OoMFhlXNPcMen9isDXAj6dF5S8RShkXZTsLL9jNQsA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1198" y="7931678"/>
            <a:ext cx="1247775" cy="42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3988973" y="7266203"/>
            <a:ext cx="11904203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kumimoji="0" lang="pt-PT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kumimoji="0" lang="pt-PT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pl-PL" altLang="en-US" sz="1600" b="1" dirty="0">
                <a:solidFill>
                  <a:srgbClr val="211D1E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 praca jest udostępniana na podstawie Creative </a:t>
            </a:r>
            <a:r>
              <a:rPr lang="pl-PL" altLang="en-US" sz="1600" b="1" dirty="0" err="1">
                <a:solidFill>
                  <a:srgbClr val="211D1E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Commons</a:t>
            </a:r>
            <a:r>
              <a:rPr lang="pl-PL" altLang="en-US" sz="1600" b="1" dirty="0">
                <a:solidFill>
                  <a:srgbClr val="211D1E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pl-PL" altLang="en-US" sz="1600" b="1" dirty="0" err="1">
                <a:solidFill>
                  <a:srgbClr val="211D1E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Attribution-NonCommercial</a:t>
            </a:r>
            <a:r>
              <a:rPr lang="pl-PL" altLang="en-US" sz="1600" b="1" dirty="0">
                <a:solidFill>
                  <a:srgbClr val="211D1E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4.0 International License. Należy również wyraźnie wskazać autorów dokumentu oraz wszystkie obowiązujące fragmenty informacji o prawach autorskich. Wszelkie prawa zastrzeżone</a:t>
            </a:r>
            <a:r>
              <a:rPr kumimoji="0" lang="pt-PT" altLang="en-US" sz="1600" b="1" i="0" u="none" strike="noStrike" cap="none" normalizeH="0" baseline="0" dirty="0" smtClean="0">
                <a:ln>
                  <a:noFill/>
                </a:ln>
                <a:solidFill>
                  <a:srgbClr val="211D1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kumimoji="0" lang="pt-PT" alt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984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">
          <a:extLst>
            <a:ext uri="{FF2B5EF4-FFF2-40B4-BE49-F238E27FC236}">
              <a16:creationId xmlns="" xmlns:a16="http://schemas.microsoft.com/office/drawing/2014/main" id="{BB32D302-25E1-E35D-C447-F0DABDBE7A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5" name="Google Shape;485;p24">
            <a:extLst>
              <a:ext uri="{FF2B5EF4-FFF2-40B4-BE49-F238E27FC236}">
                <a16:creationId xmlns="" xmlns:a16="http://schemas.microsoft.com/office/drawing/2014/main" id="{8B094BC4-BCB9-9984-B112-08F0C818856A}"/>
              </a:ext>
            </a:extLst>
          </p:cNvPr>
          <p:cNvGrpSpPr/>
          <p:nvPr/>
        </p:nvGrpSpPr>
        <p:grpSpPr>
          <a:xfrm>
            <a:off x="0" y="-216992"/>
            <a:ext cx="18288000" cy="1240415"/>
            <a:chOff x="0" y="-57150"/>
            <a:chExt cx="4816593" cy="326693"/>
          </a:xfrm>
        </p:grpSpPr>
        <p:sp>
          <p:nvSpPr>
            <p:cNvPr id="486" name="Google Shape;486;p24">
              <a:extLst>
                <a:ext uri="{FF2B5EF4-FFF2-40B4-BE49-F238E27FC236}">
                  <a16:creationId xmlns="" xmlns:a16="http://schemas.microsoft.com/office/drawing/2014/main" id="{73575FB5-CF3D-3E30-D726-37FEDF63C328}"/>
                </a:ext>
              </a:extLst>
            </p:cNvPr>
            <p:cNvSpPr/>
            <p:nvPr/>
          </p:nvSpPr>
          <p:spPr>
            <a:xfrm>
              <a:off x="0" y="0"/>
              <a:ext cx="4816592" cy="269543"/>
            </a:xfrm>
            <a:custGeom>
              <a:avLst/>
              <a:gdLst/>
              <a:ahLst/>
              <a:cxnLst/>
              <a:rect l="l" t="t" r="r" b="b"/>
              <a:pathLst>
                <a:path w="4816592" h="269543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269543"/>
                  </a:lnTo>
                  <a:lnTo>
                    <a:pt x="0" y="269543"/>
                  </a:lnTo>
                  <a:close/>
                </a:path>
              </a:pathLst>
            </a:custGeom>
            <a:solidFill>
              <a:srgbClr val="462AF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" name="Google Shape;487;p24">
              <a:extLst>
                <a:ext uri="{FF2B5EF4-FFF2-40B4-BE49-F238E27FC236}">
                  <a16:creationId xmlns="" xmlns:a16="http://schemas.microsoft.com/office/drawing/2014/main" id="{EDBEC764-FF58-8C3C-69EB-1A12BC3AFA05}"/>
                </a:ext>
              </a:extLst>
            </p:cNvPr>
            <p:cNvSpPr txBox="1"/>
            <p:nvPr/>
          </p:nvSpPr>
          <p:spPr>
            <a:xfrm>
              <a:off x="0" y="-57150"/>
              <a:ext cx="4816593" cy="3266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8" name="Picture 7" descr="A rainbow with a red needle and a red arrow&#10;&#10;Description automatically generated">
            <a:extLst>
              <a:ext uri="{FF2B5EF4-FFF2-40B4-BE49-F238E27FC236}">
                <a16:creationId xmlns="" xmlns:a16="http://schemas.microsoft.com/office/drawing/2014/main" id="{B235BC35-7A39-D10A-7014-4A846AD800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387" y="8922821"/>
            <a:ext cx="1803152" cy="111623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328BCA67-D1C4-B550-9070-8257DD072ECE}"/>
              </a:ext>
            </a:extLst>
          </p:cNvPr>
          <p:cNvSpPr/>
          <p:nvPr/>
        </p:nvSpPr>
        <p:spPr>
          <a:xfrm>
            <a:off x="6541889" y="9700505"/>
            <a:ext cx="514115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600" b="1" dirty="0" smtClean="0"/>
              <a:t>Numer projektu</a:t>
            </a:r>
            <a:r>
              <a:rPr lang="en-GB" sz="1600" b="1" dirty="0" smtClean="0"/>
              <a:t> </a:t>
            </a:r>
            <a:r>
              <a:rPr lang="en-GB" sz="1600" b="1" dirty="0"/>
              <a:t>2023-1-IT01-KA220-VET-000152721</a:t>
            </a:r>
          </a:p>
        </p:txBody>
      </p:sp>
      <p:pic>
        <p:nvPicPr>
          <p:cNvPr id="10" name="Picture 7">
            <a:extLst>
              <a:ext uri="{FF2B5EF4-FFF2-40B4-BE49-F238E27FC236}">
                <a16:creationId xmlns="" xmlns:a16="http://schemas.microsoft.com/office/drawing/2014/main" id="{ECF9F791-4FE2-15CB-E698-180DFF5EAF5E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65999"/>
          </a:blip>
          <a:srcRect/>
          <a:stretch>
            <a:fillRect/>
          </a:stretch>
        </p:blipFill>
        <p:spPr>
          <a:xfrm>
            <a:off x="14828024" y="9262249"/>
            <a:ext cx="3231376" cy="87651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57293FC-A210-A023-80A5-AF38CB5ACF0C}"/>
              </a:ext>
            </a:extLst>
          </p:cNvPr>
          <p:cNvSpPr txBox="1"/>
          <p:nvPr/>
        </p:nvSpPr>
        <p:spPr>
          <a:xfrm>
            <a:off x="463980" y="2877113"/>
            <a:ext cx="12057702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l-PL" sz="3200" dirty="0">
                <a:latin typeface="Barlow" panose="00000500000000000000" pitchFamily="2" charset="0"/>
              </a:rPr>
              <a:t>Zapobiega niewłaściwym </a:t>
            </a:r>
            <a:r>
              <a:rPr lang="pl-PL" sz="3200" dirty="0" err="1">
                <a:latin typeface="Barlow" panose="00000500000000000000" pitchFamily="2" charset="0"/>
              </a:rPr>
              <a:t>zachowaniom</a:t>
            </a:r>
            <a:r>
              <a:rPr lang="pl-PL" sz="3200" dirty="0">
                <a:latin typeface="Barlow" panose="00000500000000000000" pitchFamily="2" charset="0"/>
              </a:rPr>
              <a:t> i </a:t>
            </a:r>
            <a:r>
              <a:rPr lang="pl-PL" sz="3200" dirty="0" smtClean="0">
                <a:latin typeface="Barlow" panose="00000500000000000000" pitchFamily="2" charset="0"/>
              </a:rPr>
              <a:t>nieporozumieniom</a:t>
            </a:r>
            <a:endParaRPr lang="en-US" sz="3200" dirty="0">
              <a:latin typeface="Barlow" panose="00000500000000000000" pitchFamily="2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5715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3200" dirty="0" err="1">
                <a:latin typeface="Barlow" panose="00000500000000000000" pitchFamily="2" charset="0"/>
              </a:rPr>
              <a:t>Zwiększa</a:t>
            </a:r>
            <a:r>
              <a:rPr lang="en-US" sz="3200" dirty="0">
                <a:latin typeface="Barlow" panose="00000500000000000000" pitchFamily="2" charset="0"/>
              </a:rPr>
              <a:t> </a:t>
            </a:r>
            <a:r>
              <a:rPr lang="en-US" sz="3200" dirty="0" err="1">
                <a:latin typeface="Barlow" panose="00000500000000000000" pitchFamily="2" charset="0"/>
              </a:rPr>
              <a:t>odpowiedzialność</a:t>
            </a:r>
            <a:r>
              <a:rPr lang="en-US" sz="3200" dirty="0">
                <a:latin typeface="Barlow" panose="00000500000000000000" pitchFamily="2" charset="0"/>
              </a:rPr>
              <a:t> </a:t>
            </a:r>
            <a:r>
              <a:rPr lang="en-US" sz="3200" dirty="0" err="1">
                <a:latin typeface="Barlow" panose="00000500000000000000" pitchFamily="2" charset="0"/>
              </a:rPr>
              <a:t>i</a:t>
            </a:r>
            <a:r>
              <a:rPr lang="en-US" sz="3200" dirty="0">
                <a:latin typeface="Barlow" panose="00000500000000000000" pitchFamily="2" charset="0"/>
              </a:rPr>
              <a:t> </a:t>
            </a:r>
            <a:r>
              <a:rPr lang="en-US" sz="3200" dirty="0" err="1" smtClean="0">
                <a:latin typeface="Barlow" panose="00000500000000000000" pitchFamily="2" charset="0"/>
              </a:rPr>
              <a:t>zaufanie</a:t>
            </a:r>
            <a:endParaRPr lang="en-US" sz="3200" dirty="0">
              <a:latin typeface="Barlow" panose="00000500000000000000" pitchFamily="2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5715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l-PL" sz="3200" dirty="0">
                <a:latin typeface="Barlow" panose="00000500000000000000" pitchFamily="2" charset="0"/>
              </a:rPr>
              <a:t>Zachęca do </a:t>
            </a:r>
            <a:r>
              <a:rPr lang="pl-PL" sz="3200" dirty="0" err="1">
                <a:latin typeface="Barlow" panose="00000500000000000000" pitchFamily="2" charset="0"/>
              </a:rPr>
              <a:t>zachowań</a:t>
            </a:r>
            <a:r>
              <a:rPr lang="pl-PL" sz="3200" dirty="0">
                <a:latin typeface="Barlow" panose="00000500000000000000" pitchFamily="2" charset="0"/>
              </a:rPr>
              <a:t> opartych na szacunku i </a:t>
            </a:r>
            <a:r>
              <a:rPr lang="pl-PL" sz="3200" dirty="0" smtClean="0">
                <a:latin typeface="Barlow" panose="00000500000000000000" pitchFamily="2" charset="0"/>
              </a:rPr>
              <a:t>integracji</a:t>
            </a:r>
            <a:endParaRPr lang="en-US" sz="3200" dirty="0">
              <a:latin typeface="Barlow" panose="00000500000000000000" pitchFamily="2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5715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l-PL" sz="3200" dirty="0">
                <a:latin typeface="Barlow" panose="00000500000000000000" pitchFamily="2" charset="0"/>
              </a:rPr>
              <a:t>Wspiera pracowników z autyzmem dzięki jasnym </a:t>
            </a:r>
            <a:r>
              <a:rPr lang="pl-PL" sz="3200" dirty="0" smtClean="0">
                <a:latin typeface="Barlow" panose="00000500000000000000" pitchFamily="2" charset="0"/>
              </a:rPr>
              <a:t>zasadom</a:t>
            </a:r>
            <a:endParaRPr lang="en-US" sz="3200" dirty="0">
              <a:latin typeface="Barlow" panose="00000500000000000000" pitchFamily="2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5715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l-PL" sz="3200" dirty="0">
                <a:latin typeface="Barlow" panose="00000500000000000000" pitchFamily="2" charset="0"/>
              </a:rPr>
              <a:t>Promuje sprawiedliwość we wszystkich </a:t>
            </a:r>
            <a:r>
              <a:rPr lang="pl-PL" sz="3200" dirty="0" smtClean="0">
                <a:latin typeface="Barlow" panose="00000500000000000000" pitchFamily="2" charset="0"/>
              </a:rPr>
              <a:t>rolach</a:t>
            </a:r>
            <a:endParaRPr lang="en-US" sz="3200" dirty="0">
              <a:latin typeface="Barlow" panose="00000500000000000000" pitchFamily="2" charset="0"/>
            </a:endParaRPr>
          </a:p>
        </p:txBody>
      </p:sp>
      <p:sp>
        <p:nvSpPr>
          <p:cNvPr id="4" name="Google Shape;441;p22">
            <a:extLst>
              <a:ext uri="{FF2B5EF4-FFF2-40B4-BE49-F238E27FC236}">
                <a16:creationId xmlns="" xmlns:a16="http://schemas.microsoft.com/office/drawing/2014/main" id="{133450D3-C747-B6FC-5451-CB66948673D8}"/>
              </a:ext>
            </a:extLst>
          </p:cNvPr>
          <p:cNvSpPr txBox="1"/>
          <p:nvPr/>
        </p:nvSpPr>
        <p:spPr>
          <a:xfrm>
            <a:off x="551272" y="1659849"/>
            <a:ext cx="13136593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pl-PL" sz="4800" b="1" dirty="0">
                <a:solidFill>
                  <a:schemeClr val="accent2"/>
                </a:solidFill>
                <a:latin typeface="Barlow" panose="00000500000000000000" pitchFamily="2" charset="0"/>
              </a:rPr>
              <a:t>Dlaczego kodeks postępowania jest ważny</a:t>
            </a:r>
            <a:r>
              <a:rPr lang="en-US" sz="4800" b="1" dirty="0" smtClean="0">
                <a:solidFill>
                  <a:schemeClr val="accent2"/>
                </a:solidFill>
                <a:latin typeface="Barlow" panose="00000500000000000000" pitchFamily="2" charset="0"/>
              </a:rPr>
              <a:t>?</a:t>
            </a:r>
            <a:endParaRPr sz="4800" b="1" dirty="0">
              <a:solidFill>
                <a:schemeClr val="accent2"/>
              </a:solidFill>
              <a:latin typeface="Barlow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46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">
          <a:extLst>
            <a:ext uri="{FF2B5EF4-FFF2-40B4-BE49-F238E27FC236}">
              <a16:creationId xmlns="" xmlns:a16="http://schemas.microsoft.com/office/drawing/2014/main" id="{CB10F3F5-9CF1-6777-CE03-51BC66CB7A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5" name="Google Shape;485;p24">
            <a:extLst>
              <a:ext uri="{FF2B5EF4-FFF2-40B4-BE49-F238E27FC236}">
                <a16:creationId xmlns="" xmlns:a16="http://schemas.microsoft.com/office/drawing/2014/main" id="{588B0324-E6F2-4737-7F6F-D62292A958E4}"/>
              </a:ext>
            </a:extLst>
          </p:cNvPr>
          <p:cNvGrpSpPr/>
          <p:nvPr/>
        </p:nvGrpSpPr>
        <p:grpSpPr>
          <a:xfrm>
            <a:off x="0" y="-216992"/>
            <a:ext cx="18288000" cy="1240415"/>
            <a:chOff x="0" y="-57150"/>
            <a:chExt cx="4816593" cy="326693"/>
          </a:xfrm>
        </p:grpSpPr>
        <p:sp>
          <p:nvSpPr>
            <p:cNvPr id="486" name="Google Shape;486;p24">
              <a:extLst>
                <a:ext uri="{FF2B5EF4-FFF2-40B4-BE49-F238E27FC236}">
                  <a16:creationId xmlns="" xmlns:a16="http://schemas.microsoft.com/office/drawing/2014/main" id="{9A9A96AD-0E5B-C678-E0F3-32013B0E1F1A}"/>
                </a:ext>
              </a:extLst>
            </p:cNvPr>
            <p:cNvSpPr/>
            <p:nvPr/>
          </p:nvSpPr>
          <p:spPr>
            <a:xfrm>
              <a:off x="0" y="0"/>
              <a:ext cx="4816592" cy="269543"/>
            </a:xfrm>
            <a:custGeom>
              <a:avLst/>
              <a:gdLst/>
              <a:ahLst/>
              <a:cxnLst/>
              <a:rect l="l" t="t" r="r" b="b"/>
              <a:pathLst>
                <a:path w="4816592" h="269543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269543"/>
                  </a:lnTo>
                  <a:lnTo>
                    <a:pt x="0" y="269543"/>
                  </a:lnTo>
                  <a:close/>
                </a:path>
              </a:pathLst>
            </a:custGeom>
            <a:solidFill>
              <a:srgbClr val="462AF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" name="Google Shape;487;p24">
              <a:extLst>
                <a:ext uri="{FF2B5EF4-FFF2-40B4-BE49-F238E27FC236}">
                  <a16:creationId xmlns="" xmlns:a16="http://schemas.microsoft.com/office/drawing/2014/main" id="{34CEF857-4866-13D6-D1F4-5EE8D2E61977}"/>
                </a:ext>
              </a:extLst>
            </p:cNvPr>
            <p:cNvSpPr txBox="1"/>
            <p:nvPr/>
          </p:nvSpPr>
          <p:spPr>
            <a:xfrm>
              <a:off x="0" y="-57150"/>
              <a:ext cx="4816593" cy="3266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8" name="Picture 7" descr="A rainbow with a red needle and a red arrow&#10;&#10;Description automatically generated">
            <a:extLst>
              <a:ext uri="{FF2B5EF4-FFF2-40B4-BE49-F238E27FC236}">
                <a16:creationId xmlns="" xmlns:a16="http://schemas.microsoft.com/office/drawing/2014/main" id="{E5740449-5D88-48C0-5587-C9891F9172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387" y="8922821"/>
            <a:ext cx="1803152" cy="111623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395AE68C-4306-52B9-5F20-4816CF643CBC}"/>
              </a:ext>
            </a:extLst>
          </p:cNvPr>
          <p:cNvSpPr/>
          <p:nvPr/>
        </p:nvSpPr>
        <p:spPr>
          <a:xfrm>
            <a:off x="6541889" y="9700505"/>
            <a:ext cx="514115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600" b="1" dirty="0" smtClean="0"/>
              <a:t>Numer projektu </a:t>
            </a:r>
            <a:r>
              <a:rPr lang="en-GB" sz="1600" b="1" dirty="0" smtClean="0"/>
              <a:t>2023-1-IT01-KA220-VET-000152721</a:t>
            </a:r>
            <a:endParaRPr lang="en-GB" sz="1600" b="1" dirty="0"/>
          </a:p>
        </p:txBody>
      </p:sp>
      <p:pic>
        <p:nvPicPr>
          <p:cNvPr id="10" name="Picture 7">
            <a:extLst>
              <a:ext uri="{FF2B5EF4-FFF2-40B4-BE49-F238E27FC236}">
                <a16:creationId xmlns="" xmlns:a16="http://schemas.microsoft.com/office/drawing/2014/main" id="{C3905806-A487-D629-D7F0-B88E7EC2D386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65999"/>
          </a:blip>
          <a:srcRect/>
          <a:stretch>
            <a:fillRect/>
          </a:stretch>
        </p:blipFill>
        <p:spPr>
          <a:xfrm>
            <a:off x="14828024" y="9262249"/>
            <a:ext cx="3231376" cy="87651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C1D31F9-06E5-45D3-5A93-25B2150D04CB}"/>
              </a:ext>
            </a:extLst>
          </p:cNvPr>
          <p:cNvSpPr txBox="1"/>
          <p:nvPr/>
        </p:nvSpPr>
        <p:spPr>
          <a:xfrm>
            <a:off x="463979" y="2877113"/>
            <a:ext cx="14194555" cy="60324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3200" b="1" dirty="0">
                <a:solidFill>
                  <a:schemeClr val="accent2"/>
                </a:solidFill>
                <a:latin typeface="Barlow" panose="00000500000000000000" pitchFamily="2" charset="0"/>
                <a:ea typeface="Calibri" panose="020F0502020204030204" pitchFamily="34" charset="0"/>
              </a:rPr>
              <a:t>Aby wspierać pracowników z autyzmem w branży hotelarskiej, kodeks postępowania powinien zawierać</a:t>
            </a:r>
            <a:r>
              <a:rPr lang="en-US" sz="3200" b="1" dirty="0" smtClean="0">
                <a:solidFill>
                  <a:schemeClr val="accent2"/>
                </a:solidFill>
                <a:effectLst/>
                <a:latin typeface="Barlow" panose="00000500000000000000" pitchFamily="2" charset="0"/>
                <a:ea typeface="Calibri" panose="020F0502020204030204" pitchFamily="34" charset="0"/>
              </a:rPr>
              <a:t>:</a:t>
            </a:r>
            <a:endParaRPr lang="en-US" sz="3200" b="1" dirty="0">
              <a:solidFill>
                <a:schemeClr val="accent2"/>
              </a:solidFill>
              <a:effectLst/>
              <a:latin typeface="Barlow" panose="00000500000000000000" pitchFamily="2" charset="0"/>
              <a:ea typeface="Calibri" panose="020F0502020204030204" pitchFamily="34" charset="0"/>
            </a:endParaRPr>
          </a:p>
          <a:p>
            <a:pPr marL="1085850" indent="-5143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pl-PL" sz="3200" dirty="0">
                <a:latin typeface="Barlow" panose="00000500000000000000" pitchFamily="2" charset="0"/>
                <a:ea typeface="Calibri" panose="020F0502020204030204" pitchFamily="34" charset="0"/>
              </a:rPr>
              <a:t>Wytyczne dotyczące zachowania w miejscu pracy</a:t>
            </a:r>
            <a:r>
              <a:rPr lang="en-US" sz="3200" dirty="0" smtClean="0">
                <a:effectLst/>
                <a:latin typeface="Barlow" panose="00000500000000000000" pitchFamily="2" charset="0"/>
                <a:ea typeface="Calibri" panose="020F0502020204030204" pitchFamily="34" charset="0"/>
              </a:rPr>
              <a:t>,</a:t>
            </a:r>
            <a:endParaRPr lang="en-US" sz="3200" dirty="0">
              <a:effectLst/>
              <a:latin typeface="Barlow" panose="00000500000000000000" pitchFamily="2" charset="0"/>
              <a:ea typeface="Calibri" panose="020F0502020204030204" pitchFamily="34" charset="0"/>
            </a:endParaRPr>
          </a:p>
          <a:p>
            <a:pPr marL="1085850" indent="-5143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pl-PL" sz="3200" dirty="0">
                <a:latin typeface="Barlow" panose="00000500000000000000" pitchFamily="2" charset="0"/>
                <a:ea typeface="Calibri" panose="020F0502020204030204" pitchFamily="34" charset="0"/>
              </a:rPr>
              <a:t>Politykę równych szans i niedyskryminacji</a:t>
            </a:r>
            <a:r>
              <a:rPr lang="en-US" sz="3200" dirty="0" smtClean="0">
                <a:effectLst/>
                <a:latin typeface="Barlow" panose="00000500000000000000" pitchFamily="2" charset="0"/>
                <a:ea typeface="Calibri" panose="020F0502020204030204" pitchFamily="34" charset="0"/>
              </a:rPr>
              <a:t>,</a:t>
            </a:r>
            <a:endParaRPr lang="en-US" sz="3200" dirty="0">
              <a:latin typeface="Barlow" panose="00000500000000000000" pitchFamily="2" charset="0"/>
              <a:ea typeface="Calibri" panose="020F0502020204030204" pitchFamily="34" charset="0"/>
            </a:endParaRPr>
          </a:p>
          <a:p>
            <a:pPr marL="1085850" indent="-5143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pl-PL" sz="3200" dirty="0">
                <a:latin typeface="Barlow" panose="00000500000000000000" pitchFamily="2" charset="0"/>
                <a:ea typeface="Calibri" panose="020F0502020204030204" pitchFamily="34" charset="0"/>
              </a:rPr>
              <a:t>Wsparcie dla pracowników z </a:t>
            </a:r>
            <a:r>
              <a:rPr lang="pl-PL" sz="3200" dirty="0" err="1">
                <a:latin typeface="Barlow" panose="00000500000000000000" pitchFamily="2" charset="0"/>
                <a:ea typeface="Calibri" panose="020F0502020204030204" pitchFamily="34" charset="0"/>
              </a:rPr>
              <a:t>neuroróżnorodnością</a:t>
            </a:r>
            <a:r>
              <a:rPr lang="en-US" sz="3200" dirty="0" smtClean="0">
                <a:effectLst/>
                <a:latin typeface="Barlow" panose="00000500000000000000" pitchFamily="2" charset="0"/>
                <a:ea typeface="Calibri" panose="020F0502020204030204" pitchFamily="34" charset="0"/>
              </a:rPr>
              <a:t>,</a:t>
            </a:r>
            <a:endParaRPr lang="en-US" sz="3200" dirty="0">
              <a:effectLst/>
              <a:latin typeface="Barlow" panose="00000500000000000000" pitchFamily="2" charset="0"/>
              <a:ea typeface="Calibri" panose="020F0502020204030204" pitchFamily="34" charset="0"/>
            </a:endParaRPr>
          </a:p>
          <a:p>
            <a:pPr marL="1085850" indent="-5143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pl-PL" sz="3200" dirty="0">
                <a:latin typeface="Barlow" panose="00000500000000000000" pitchFamily="2" charset="0"/>
                <a:ea typeface="Calibri" panose="020F0502020204030204" pitchFamily="34" charset="0"/>
              </a:rPr>
              <a:t>Procedury rozpatrywania skarg i rozwiązywania sporów</a:t>
            </a:r>
            <a:r>
              <a:rPr lang="en-US" sz="3200" dirty="0" smtClean="0">
                <a:effectLst/>
                <a:latin typeface="Barlow" panose="00000500000000000000" pitchFamily="2" charset="0"/>
                <a:ea typeface="Calibri" panose="020F0502020204030204" pitchFamily="34" charset="0"/>
              </a:rPr>
              <a:t>, </a:t>
            </a:r>
            <a:endParaRPr lang="en-US" sz="3200" dirty="0">
              <a:latin typeface="Barlow" panose="00000500000000000000" pitchFamily="2" charset="0"/>
              <a:ea typeface="Calibri" panose="020F0502020204030204" pitchFamily="34" charset="0"/>
            </a:endParaRPr>
          </a:p>
          <a:p>
            <a:pPr marL="1085850" indent="-5143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3200" dirty="0" err="1">
                <a:latin typeface="Barlow" panose="00000500000000000000" pitchFamily="2" charset="0"/>
                <a:ea typeface="Calibri" panose="020F0502020204030204" pitchFamily="34" charset="0"/>
              </a:rPr>
              <a:t>Standardy</a:t>
            </a:r>
            <a:r>
              <a:rPr lang="en-US" sz="3200" dirty="0">
                <a:latin typeface="Barlow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Barlow" panose="00000500000000000000" pitchFamily="2" charset="0"/>
                <a:ea typeface="Calibri" panose="020F0502020204030204" pitchFamily="34" charset="0"/>
              </a:rPr>
              <a:t>interakcji</a:t>
            </a:r>
            <a:r>
              <a:rPr lang="en-US" sz="3200" dirty="0">
                <a:latin typeface="Barlow" panose="00000500000000000000" pitchFamily="2" charset="0"/>
                <a:ea typeface="Calibri" panose="020F0502020204030204" pitchFamily="34" charset="0"/>
              </a:rPr>
              <a:t> z </a:t>
            </a:r>
            <a:r>
              <a:rPr lang="en-US" sz="3200" dirty="0" err="1">
                <a:latin typeface="Barlow" panose="00000500000000000000" pitchFamily="2" charset="0"/>
                <a:ea typeface="Calibri" panose="020F0502020204030204" pitchFamily="34" charset="0"/>
              </a:rPr>
              <a:t>klientami</a:t>
            </a:r>
            <a:endParaRPr lang="en-US" sz="3200" dirty="0">
              <a:effectLst/>
              <a:latin typeface="Barlow" panose="00000500000000000000" pitchFamily="2" charset="0"/>
              <a:ea typeface="Calibri" panose="020F0502020204030204" pitchFamily="34" charset="0"/>
            </a:endParaRPr>
          </a:p>
        </p:txBody>
      </p:sp>
      <p:sp>
        <p:nvSpPr>
          <p:cNvPr id="4" name="Google Shape;441;p22">
            <a:extLst>
              <a:ext uri="{FF2B5EF4-FFF2-40B4-BE49-F238E27FC236}">
                <a16:creationId xmlns="" xmlns:a16="http://schemas.microsoft.com/office/drawing/2014/main" id="{88F302E1-8BA9-0287-97FC-ACC5626E74D1}"/>
              </a:ext>
            </a:extLst>
          </p:cNvPr>
          <p:cNvSpPr txBox="1"/>
          <p:nvPr/>
        </p:nvSpPr>
        <p:spPr>
          <a:xfrm>
            <a:off x="551272" y="1659849"/>
            <a:ext cx="13136593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en-US" sz="4800" b="1" dirty="0" err="1">
                <a:solidFill>
                  <a:schemeClr val="accent2"/>
                </a:solidFill>
                <a:latin typeface="Barlow" panose="00000500000000000000" pitchFamily="2" charset="0"/>
              </a:rPr>
              <a:t>Kluczowe</a:t>
            </a:r>
            <a:r>
              <a:rPr lang="en-US" sz="4800" b="1" dirty="0">
                <a:solidFill>
                  <a:schemeClr val="accent2"/>
                </a:solidFill>
                <a:latin typeface="Barlow" panose="00000500000000000000" pitchFamily="2" charset="0"/>
              </a:rPr>
              <a:t> </a:t>
            </a:r>
            <a:r>
              <a:rPr lang="en-US" sz="4800" b="1" dirty="0" err="1">
                <a:solidFill>
                  <a:schemeClr val="accent2"/>
                </a:solidFill>
                <a:latin typeface="Barlow" panose="00000500000000000000" pitchFamily="2" charset="0"/>
              </a:rPr>
              <a:t>elementy</a:t>
            </a:r>
            <a:r>
              <a:rPr lang="en-US" sz="4800" b="1" dirty="0">
                <a:solidFill>
                  <a:schemeClr val="accent2"/>
                </a:solidFill>
                <a:latin typeface="Barlow" panose="00000500000000000000" pitchFamily="2" charset="0"/>
              </a:rPr>
              <a:t> </a:t>
            </a:r>
            <a:r>
              <a:rPr lang="en-US" sz="4800" b="1" dirty="0" err="1">
                <a:solidFill>
                  <a:schemeClr val="accent2"/>
                </a:solidFill>
                <a:latin typeface="Barlow" panose="00000500000000000000" pitchFamily="2" charset="0"/>
              </a:rPr>
              <a:t>kodeksu</a:t>
            </a:r>
            <a:r>
              <a:rPr lang="en-US" sz="4800" b="1" dirty="0">
                <a:solidFill>
                  <a:schemeClr val="accent2"/>
                </a:solidFill>
                <a:latin typeface="Barlow" panose="00000500000000000000" pitchFamily="2" charset="0"/>
              </a:rPr>
              <a:t> </a:t>
            </a:r>
            <a:r>
              <a:rPr lang="en-US" sz="4800" b="1" dirty="0" err="1">
                <a:solidFill>
                  <a:schemeClr val="accent2"/>
                </a:solidFill>
                <a:latin typeface="Barlow" panose="00000500000000000000" pitchFamily="2" charset="0"/>
              </a:rPr>
              <a:t>postępowania</a:t>
            </a:r>
            <a:endParaRPr sz="4800" b="1" dirty="0">
              <a:solidFill>
                <a:schemeClr val="accent2"/>
              </a:solidFill>
              <a:latin typeface="Barlow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6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">
          <a:extLst>
            <a:ext uri="{FF2B5EF4-FFF2-40B4-BE49-F238E27FC236}">
              <a16:creationId xmlns="" xmlns:a16="http://schemas.microsoft.com/office/drawing/2014/main" id="{6766CF86-6C39-7765-9479-F84F90EF82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5" name="Google Shape;485;p24">
            <a:extLst>
              <a:ext uri="{FF2B5EF4-FFF2-40B4-BE49-F238E27FC236}">
                <a16:creationId xmlns="" xmlns:a16="http://schemas.microsoft.com/office/drawing/2014/main" id="{3DB8D431-0AAF-41A3-93AC-1E3CC1F45AB3}"/>
              </a:ext>
            </a:extLst>
          </p:cNvPr>
          <p:cNvGrpSpPr/>
          <p:nvPr/>
        </p:nvGrpSpPr>
        <p:grpSpPr>
          <a:xfrm>
            <a:off x="0" y="-216992"/>
            <a:ext cx="18288000" cy="1240415"/>
            <a:chOff x="0" y="-57150"/>
            <a:chExt cx="4816593" cy="326693"/>
          </a:xfrm>
        </p:grpSpPr>
        <p:sp>
          <p:nvSpPr>
            <p:cNvPr id="486" name="Google Shape;486;p24">
              <a:extLst>
                <a:ext uri="{FF2B5EF4-FFF2-40B4-BE49-F238E27FC236}">
                  <a16:creationId xmlns="" xmlns:a16="http://schemas.microsoft.com/office/drawing/2014/main" id="{4D00C1C8-295A-F4B8-9DDF-8A9D8938128A}"/>
                </a:ext>
              </a:extLst>
            </p:cNvPr>
            <p:cNvSpPr/>
            <p:nvPr/>
          </p:nvSpPr>
          <p:spPr>
            <a:xfrm>
              <a:off x="0" y="0"/>
              <a:ext cx="4816592" cy="269543"/>
            </a:xfrm>
            <a:custGeom>
              <a:avLst/>
              <a:gdLst/>
              <a:ahLst/>
              <a:cxnLst/>
              <a:rect l="l" t="t" r="r" b="b"/>
              <a:pathLst>
                <a:path w="4816592" h="269543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269543"/>
                  </a:lnTo>
                  <a:lnTo>
                    <a:pt x="0" y="269543"/>
                  </a:lnTo>
                  <a:close/>
                </a:path>
              </a:pathLst>
            </a:custGeom>
            <a:solidFill>
              <a:srgbClr val="462AF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" name="Google Shape;487;p24">
              <a:extLst>
                <a:ext uri="{FF2B5EF4-FFF2-40B4-BE49-F238E27FC236}">
                  <a16:creationId xmlns="" xmlns:a16="http://schemas.microsoft.com/office/drawing/2014/main" id="{0C3893D2-1ABA-30ED-317D-67AE573DBC99}"/>
                </a:ext>
              </a:extLst>
            </p:cNvPr>
            <p:cNvSpPr txBox="1"/>
            <p:nvPr/>
          </p:nvSpPr>
          <p:spPr>
            <a:xfrm>
              <a:off x="0" y="-57150"/>
              <a:ext cx="4816593" cy="3266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8" name="Picture 7" descr="A rainbow with a red needle and a red arrow&#10;&#10;Description automatically generated">
            <a:extLst>
              <a:ext uri="{FF2B5EF4-FFF2-40B4-BE49-F238E27FC236}">
                <a16:creationId xmlns="" xmlns:a16="http://schemas.microsoft.com/office/drawing/2014/main" id="{DB6CCE8C-6425-71F4-AFCC-A568F6FA5C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387" y="8922821"/>
            <a:ext cx="1803152" cy="111623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7AE04466-C5DD-0DAA-98A2-B4EA4805563B}"/>
              </a:ext>
            </a:extLst>
          </p:cNvPr>
          <p:cNvSpPr/>
          <p:nvPr/>
        </p:nvSpPr>
        <p:spPr>
          <a:xfrm>
            <a:off x="6541889" y="9700505"/>
            <a:ext cx="514115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600" b="1" dirty="0" smtClean="0"/>
              <a:t>Numer projektu</a:t>
            </a:r>
            <a:r>
              <a:rPr lang="en-GB" sz="1600" b="1" dirty="0" smtClean="0"/>
              <a:t> </a:t>
            </a:r>
            <a:r>
              <a:rPr lang="en-GB" sz="1600" b="1" dirty="0"/>
              <a:t>2023-1-IT01-KA220-VET-000152721</a:t>
            </a:r>
          </a:p>
        </p:txBody>
      </p:sp>
      <p:pic>
        <p:nvPicPr>
          <p:cNvPr id="10" name="Picture 7">
            <a:extLst>
              <a:ext uri="{FF2B5EF4-FFF2-40B4-BE49-F238E27FC236}">
                <a16:creationId xmlns="" xmlns:a16="http://schemas.microsoft.com/office/drawing/2014/main" id="{7EA72BAA-BD8C-A3F0-892B-90A4582B5D69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65999"/>
          </a:blip>
          <a:srcRect/>
          <a:stretch>
            <a:fillRect/>
          </a:stretch>
        </p:blipFill>
        <p:spPr>
          <a:xfrm>
            <a:off x="14828024" y="9262249"/>
            <a:ext cx="3231376" cy="87651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D70C079-3E01-F0AB-4F24-6A5BB85F4A94}"/>
              </a:ext>
            </a:extLst>
          </p:cNvPr>
          <p:cNvSpPr txBox="1"/>
          <p:nvPr/>
        </p:nvSpPr>
        <p:spPr>
          <a:xfrm>
            <a:off x="463979" y="2730651"/>
            <a:ext cx="13569261" cy="60324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20000" indent="-2520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3200" b="1" dirty="0">
                <a:solidFill>
                  <a:schemeClr val="accent2"/>
                </a:solidFill>
                <a:latin typeface="Barlow" panose="00000500000000000000" pitchFamily="2" charset="0"/>
              </a:rPr>
              <a:t>Struktura kodeksu postępowania w branży </a:t>
            </a:r>
            <a:r>
              <a:rPr lang="pl-PL" sz="3200" b="1" dirty="0" smtClean="0">
                <a:solidFill>
                  <a:schemeClr val="accent2"/>
                </a:solidFill>
                <a:latin typeface="Barlow" panose="00000500000000000000" pitchFamily="2" charset="0"/>
              </a:rPr>
              <a:t>hotelarskiej</a:t>
            </a:r>
            <a:endParaRPr lang="en-US" sz="3200" b="1" dirty="0">
              <a:solidFill>
                <a:schemeClr val="accent2"/>
              </a:solidFill>
              <a:latin typeface="Barlow" panose="00000500000000000000" pitchFamily="2" charset="0"/>
            </a:endParaRPr>
          </a:p>
          <a:p>
            <a:pPr marL="720000" indent="-2520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 err="1">
                <a:latin typeface="Barlow" panose="00000500000000000000" pitchFamily="2" charset="0"/>
              </a:rPr>
              <a:t>Wprowadzenie</a:t>
            </a:r>
            <a:r>
              <a:rPr lang="en-US" sz="3200" dirty="0">
                <a:latin typeface="Barlow" panose="00000500000000000000" pitchFamily="2" charset="0"/>
              </a:rPr>
              <a:t> </a:t>
            </a:r>
            <a:r>
              <a:rPr lang="en-US" sz="3200" dirty="0" err="1">
                <a:latin typeface="Barlow" panose="00000500000000000000" pitchFamily="2" charset="0"/>
              </a:rPr>
              <a:t>i</a:t>
            </a:r>
            <a:r>
              <a:rPr lang="en-US" sz="3200" dirty="0">
                <a:latin typeface="Barlow" panose="00000500000000000000" pitchFamily="2" charset="0"/>
              </a:rPr>
              <a:t> </a:t>
            </a:r>
            <a:r>
              <a:rPr lang="en-US" sz="3200" dirty="0" err="1" smtClean="0">
                <a:latin typeface="Barlow" panose="00000500000000000000" pitchFamily="2" charset="0"/>
              </a:rPr>
              <a:t>cel</a:t>
            </a:r>
            <a:endParaRPr lang="en-US" sz="3200" dirty="0">
              <a:latin typeface="Barlow" panose="00000500000000000000" pitchFamily="2" charset="0"/>
            </a:endParaRPr>
          </a:p>
          <a:p>
            <a:pPr marL="720000" indent="-2520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 err="1">
                <a:latin typeface="Barlow" panose="00000500000000000000" pitchFamily="2" charset="0"/>
              </a:rPr>
              <a:t>Wartości</a:t>
            </a:r>
            <a:r>
              <a:rPr lang="en-US" sz="3200" dirty="0">
                <a:latin typeface="Barlow" panose="00000500000000000000" pitchFamily="2" charset="0"/>
              </a:rPr>
              <a:t> </a:t>
            </a:r>
            <a:r>
              <a:rPr lang="en-US" sz="3200" dirty="0" err="1" smtClean="0">
                <a:latin typeface="Barlow" panose="00000500000000000000" pitchFamily="2" charset="0"/>
              </a:rPr>
              <a:t>organizacyjne</a:t>
            </a:r>
            <a:endParaRPr lang="en-US" sz="3200" dirty="0">
              <a:latin typeface="Barlow" panose="00000500000000000000" pitchFamily="2" charset="0"/>
            </a:endParaRPr>
          </a:p>
          <a:p>
            <a:pPr marL="720000" indent="-2520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3200" dirty="0">
                <a:latin typeface="Barlow" panose="00000500000000000000" pitchFamily="2" charset="0"/>
              </a:rPr>
              <a:t>Oczekiwane zachowanie w miejscu </a:t>
            </a:r>
            <a:r>
              <a:rPr lang="pl-PL" sz="3200" dirty="0" smtClean="0">
                <a:latin typeface="Barlow" panose="00000500000000000000" pitchFamily="2" charset="0"/>
              </a:rPr>
              <a:t>pracy</a:t>
            </a:r>
            <a:endParaRPr lang="en-US" sz="3200" dirty="0">
              <a:latin typeface="Barlow" panose="00000500000000000000" pitchFamily="2" charset="0"/>
            </a:endParaRPr>
          </a:p>
          <a:p>
            <a:pPr marL="720000" indent="-2520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3200" dirty="0">
                <a:latin typeface="Barlow" panose="00000500000000000000" pitchFamily="2" charset="0"/>
              </a:rPr>
              <a:t>Zasady interakcji z gośćmi i </a:t>
            </a:r>
            <a:r>
              <a:rPr lang="pl-PL" sz="3200" dirty="0" smtClean="0">
                <a:latin typeface="Barlow" panose="00000500000000000000" pitchFamily="2" charset="0"/>
              </a:rPr>
              <a:t>komunikacji</a:t>
            </a:r>
          </a:p>
          <a:p>
            <a:pPr marL="720000" indent="-2520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3200" dirty="0">
                <a:latin typeface="Barlow" panose="00000500000000000000" pitchFamily="2" charset="0"/>
              </a:rPr>
              <a:t>Sekcje dotyczące przeciwdziałania dyskryminacji i integracji</a:t>
            </a:r>
            <a:r>
              <a:rPr lang="en-GB" sz="3200" b="0" i="0" u="none" strike="noStrike" dirty="0">
                <a:solidFill>
                  <a:srgbClr val="000000"/>
                </a:solidFill>
                <a:effectLst/>
                <a:latin typeface="Barlow" pitchFamily="2" charset="77"/>
              </a:rPr>
              <a:t/>
            </a:r>
            <a:br>
              <a:rPr lang="en-GB" sz="3200" b="0" i="0" u="none" strike="noStrike" dirty="0">
                <a:solidFill>
                  <a:srgbClr val="000000"/>
                </a:solidFill>
                <a:effectLst/>
                <a:latin typeface="Barlow" pitchFamily="2" charset="77"/>
              </a:rPr>
            </a:br>
            <a:endParaRPr lang="en-GB" sz="3200" b="0" i="0" u="none" strike="noStrike" dirty="0">
              <a:solidFill>
                <a:srgbClr val="000000"/>
              </a:solidFill>
              <a:effectLst/>
              <a:latin typeface="Barlow" pitchFamily="2" charset="77"/>
            </a:endParaRPr>
          </a:p>
        </p:txBody>
      </p:sp>
      <p:sp>
        <p:nvSpPr>
          <p:cNvPr id="2" name="Google Shape;441;p22">
            <a:extLst>
              <a:ext uri="{FF2B5EF4-FFF2-40B4-BE49-F238E27FC236}">
                <a16:creationId xmlns="" xmlns:a16="http://schemas.microsoft.com/office/drawing/2014/main" id="{2E309546-3676-9FDD-CD57-A31A7AEB3782}"/>
              </a:ext>
            </a:extLst>
          </p:cNvPr>
          <p:cNvSpPr txBox="1"/>
          <p:nvPr/>
        </p:nvSpPr>
        <p:spPr>
          <a:xfrm>
            <a:off x="551272" y="1659849"/>
            <a:ext cx="11153875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en-US" sz="4800" b="1" dirty="0">
                <a:solidFill>
                  <a:schemeClr val="accent2"/>
                </a:solidFill>
                <a:latin typeface="Barlow" panose="00000500000000000000" pitchFamily="2" charset="0"/>
                <a:ea typeface="Six Caps"/>
                <a:cs typeface="Six Caps"/>
                <a:sym typeface="Six Caps"/>
              </a:rPr>
              <a:t>4. </a:t>
            </a:r>
            <a:r>
              <a:rPr lang="en-US" sz="4800" b="1" dirty="0" err="1">
                <a:solidFill>
                  <a:schemeClr val="accent2"/>
                </a:solidFill>
                <a:latin typeface="Barlow" panose="00000500000000000000" pitchFamily="2" charset="0"/>
              </a:rPr>
              <a:t>Zawartość</a:t>
            </a:r>
            <a:r>
              <a:rPr lang="en-US" sz="4800" b="1" dirty="0">
                <a:solidFill>
                  <a:schemeClr val="accent2"/>
                </a:solidFill>
                <a:latin typeface="Barlow" panose="00000500000000000000" pitchFamily="2" charset="0"/>
              </a:rPr>
              <a:t> </a:t>
            </a:r>
            <a:r>
              <a:rPr lang="en-US" sz="4800" b="1" dirty="0" err="1">
                <a:solidFill>
                  <a:schemeClr val="accent2"/>
                </a:solidFill>
                <a:latin typeface="Barlow" panose="00000500000000000000" pitchFamily="2" charset="0"/>
              </a:rPr>
              <a:t>kodeksu</a:t>
            </a:r>
            <a:r>
              <a:rPr lang="en-US" sz="4800" b="1" dirty="0">
                <a:solidFill>
                  <a:schemeClr val="accent2"/>
                </a:solidFill>
                <a:latin typeface="Barlow" panose="00000500000000000000" pitchFamily="2" charset="0"/>
              </a:rPr>
              <a:t> </a:t>
            </a:r>
            <a:r>
              <a:rPr lang="en-US" sz="4800" b="1" dirty="0" err="1">
                <a:solidFill>
                  <a:schemeClr val="accent2"/>
                </a:solidFill>
                <a:latin typeface="Barlow" panose="00000500000000000000" pitchFamily="2" charset="0"/>
              </a:rPr>
              <a:t>postępowania</a:t>
            </a:r>
            <a:endParaRPr sz="4800" b="1" dirty="0">
              <a:solidFill>
                <a:schemeClr val="accent2"/>
              </a:solidFill>
              <a:latin typeface="Barlow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6451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">
          <a:extLst>
            <a:ext uri="{FF2B5EF4-FFF2-40B4-BE49-F238E27FC236}">
              <a16:creationId xmlns="" xmlns:a16="http://schemas.microsoft.com/office/drawing/2014/main" id="{FE465669-2689-E2A3-ED81-99B19D1EB7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5" name="Google Shape;485;p24">
            <a:extLst>
              <a:ext uri="{FF2B5EF4-FFF2-40B4-BE49-F238E27FC236}">
                <a16:creationId xmlns="" xmlns:a16="http://schemas.microsoft.com/office/drawing/2014/main" id="{B1F0D35C-7E25-A32C-F04F-BF068EFA4263}"/>
              </a:ext>
            </a:extLst>
          </p:cNvPr>
          <p:cNvGrpSpPr/>
          <p:nvPr/>
        </p:nvGrpSpPr>
        <p:grpSpPr>
          <a:xfrm>
            <a:off x="0" y="-216992"/>
            <a:ext cx="18288000" cy="1240415"/>
            <a:chOff x="0" y="-57150"/>
            <a:chExt cx="4816593" cy="326693"/>
          </a:xfrm>
        </p:grpSpPr>
        <p:sp>
          <p:nvSpPr>
            <p:cNvPr id="486" name="Google Shape;486;p24">
              <a:extLst>
                <a:ext uri="{FF2B5EF4-FFF2-40B4-BE49-F238E27FC236}">
                  <a16:creationId xmlns="" xmlns:a16="http://schemas.microsoft.com/office/drawing/2014/main" id="{36C867A5-0DD1-2BAC-431C-205AC0FA1C6A}"/>
                </a:ext>
              </a:extLst>
            </p:cNvPr>
            <p:cNvSpPr/>
            <p:nvPr/>
          </p:nvSpPr>
          <p:spPr>
            <a:xfrm>
              <a:off x="0" y="0"/>
              <a:ext cx="4816592" cy="269543"/>
            </a:xfrm>
            <a:custGeom>
              <a:avLst/>
              <a:gdLst/>
              <a:ahLst/>
              <a:cxnLst/>
              <a:rect l="l" t="t" r="r" b="b"/>
              <a:pathLst>
                <a:path w="4816592" h="269543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269543"/>
                  </a:lnTo>
                  <a:lnTo>
                    <a:pt x="0" y="269543"/>
                  </a:lnTo>
                  <a:close/>
                </a:path>
              </a:pathLst>
            </a:custGeom>
            <a:solidFill>
              <a:srgbClr val="462AF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" name="Google Shape;487;p24">
              <a:extLst>
                <a:ext uri="{FF2B5EF4-FFF2-40B4-BE49-F238E27FC236}">
                  <a16:creationId xmlns="" xmlns:a16="http://schemas.microsoft.com/office/drawing/2014/main" id="{B0BDF15A-B84B-8EEB-EEF8-EE0968360443}"/>
                </a:ext>
              </a:extLst>
            </p:cNvPr>
            <p:cNvSpPr txBox="1"/>
            <p:nvPr/>
          </p:nvSpPr>
          <p:spPr>
            <a:xfrm>
              <a:off x="0" y="-57150"/>
              <a:ext cx="4816593" cy="3266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8" name="Picture 7" descr="A rainbow with a red needle and a red arrow&#10;&#10;Description automatically generated">
            <a:extLst>
              <a:ext uri="{FF2B5EF4-FFF2-40B4-BE49-F238E27FC236}">
                <a16:creationId xmlns="" xmlns:a16="http://schemas.microsoft.com/office/drawing/2014/main" id="{099342E8-4EFE-044F-83A3-773B40B073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387" y="8922821"/>
            <a:ext cx="1803152" cy="111623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9E5F4A09-B825-F1A4-A842-EF77C4697F91}"/>
              </a:ext>
            </a:extLst>
          </p:cNvPr>
          <p:cNvSpPr/>
          <p:nvPr/>
        </p:nvSpPr>
        <p:spPr>
          <a:xfrm>
            <a:off x="6541889" y="9700505"/>
            <a:ext cx="519885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600" b="1" dirty="0" smtClean="0"/>
              <a:t>Numer projektu </a:t>
            </a:r>
            <a:r>
              <a:rPr lang="en-GB" sz="1600" b="1" dirty="0" smtClean="0"/>
              <a:t>2023-1-IT01-KA220-VET-000152721</a:t>
            </a:r>
            <a:endParaRPr lang="en-GB" sz="1600" b="1" dirty="0"/>
          </a:p>
        </p:txBody>
      </p:sp>
      <p:pic>
        <p:nvPicPr>
          <p:cNvPr id="10" name="Picture 7">
            <a:extLst>
              <a:ext uri="{FF2B5EF4-FFF2-40B4-BE49-F238E27FC236}">
                <a16:creationId xmlns="" xmlns:a16="http://schemas.microsoft.com/office/drawing/2014/main" id="{F92EEF7D-F145-B9BF-A954-189E3720C089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65999"/>
          </a:blip>
          <a:srcRect/>
          <a:stretch>
            <a:fillRect/>
          </a:stretch>
        </p:blipFill>
        <p:spPr>
          <a:xfrm>
            <a:off x="14828024" y="9262249"/>
            <a:ext cx="3231376" cy="87651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1DA64C1-61A4-DA84-5EA4-3FA9ED6D6650}"/>
              </a:ext>
            </a:extLst>
          </p:cNvPr>
          <p:cNvSpPr txBox="1"/>
          <p:nvPr/>
        </p:nvSpPr>
        <p:spPr>
          <a:xfrm>
            <a:off x="223748" y="2833926"/>
            <a:ext cx="18321829" cy="5293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20000" indent="-2520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3200" b="1" dirty="0">
                <a:solidFill>
                  <a:schemeClr val="bg2">
                    <a:lumMod val="75000"/>
                  </a:schemeClr>
                </a:solidFill>
                <a:latin typeface="Barlow" pitchFamily="2" charset="77"/>
              </a:rPr>
              <a:t>Aby wspierać pracowników o różnorodności neurologicznej, kodeks postępowania powinien</a:t>
            </a:r>
            <a:r>
              <a:rPr lang="en-GB" sz="3200" b="1" i="0" u="none" strike="noStrike" dirty="0" smtClean="0">
                <a:solidFill>
                  <a:schemeClr val="bg2">
                    <a:lumMod val="75000"/>
                  </a:schemeClr>
                </a:solidFill>
                <a:effectLst/>
                <a:latin typeface="Barlow" pitchFamily="2" charset="77"/>
              </a:rPr>
              <a:t>:</a:t>
            </a:r>
            <a:endParaRPr lang="en-GB" sz="3200" b="0" i="0" u="none" strike="noStrike" dirty="0">
              <a:solidFill>
                <a:schemeClr val="bg2">
                  <a:lumMod val="75000"/>
                </a:schemeClr>
              </a:solidFill>
              <a:effectLst/>
              <a:latin typeface="Barlow" pitchFamily="2" charset="77"/>
            </a:endParaRPr>
          </a:p>
          <a:p>
            <a:pPr marL="720000" indent="-2520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3200" dirty="0">
                <a:latin typeface="Barlow" panose="00000500000000000000" pitchFamily="2" charset="0"/>
              </a:rPr>
              <a:t>Zawierać jasne sformułowania, wolne od </a:t>
            </a:r>
            <a:r>
              <a:rPr lang="pl-PL" sz="3200" dirty="0" smtClean="0">
                <a:latin typeface="Barlow" panose="00000500000000000000" pitchFamily="2" charset="0"/>
              </a:rPr>
              <a:t>żargonu</a:t>
            </a:r>
            <a:endParaRPr lang="en-US" sz="3200" dirty="0">
              <a:latin typeface="Barlow" panose="00000500000000000000" pitchFamily="2" charset="0"/>
            </a:endParaRPr>
          </a:p>
          <a:p>
            <a:pPr marL="720000" indent="-2520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3200" dirty="0">
                <a:latin typeface="Barlow" panose="00000500000000000000" pitchFamily="2" charset="0"/>
              </a:rPr>
              <a:t>Unikać niejasnych lub wieloznacznych </a:t>
            </a:r>
            <a:r>
              <a:rPr lang="pl-PL" sz="3200" dirty="0" smtClean="0">
                <a:latin typeface="Barlow" panose="00000500000000000000" pitchFamily="2" charset="0"/>
              </a:rPr>
              <a:t>terminów</a:t>
            </a:r>
          </a:p>
          <a:p>
            <a:pPr marL="720000" indent="-2520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3200" dirty="0">
                <a:latin typeface="Barlow" panose="00000500000000000000" pitchFamily="2" charset="0"/>
              </a:rPr>
              <a:t>W miarę możliwości zawierać przykłady </a:t>
            </a:r>
            <a:r>
              <a:rPr lang="pl-PL" sz="3200" dirty="0" smtClean="0">
                <a:latin typeface="Barlow" panose="00000500000000000000" pitchFamily="2" charset="0"/>
              </a:rPr>
              <a:t>wizualne</a:t>
            </a:r>
          </a:p>
          <a:p>
            <a:pPr marL="720000" indent="-2520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3200" dirty="0">
                <a:latin typeface="Barlow" panose="00000500000000000000" pitchFamily="2" charset="0"/>
              </a:rPr>
              <a:t>Zapewniać tłumaczenia lub uproszczone </a:t>
            </a:r>
            <a:r>
              <a:rPr lang="pl-PL" sz="3200" dirty="0" smtClean="0">
                <a:latin typeface="Barlow" panose="00000500000000000000" pitchFamily="2" charset="0"/>
              </a:rPr>
              <a:t>wersje</a:t>
            </a:r>
            <a:endParaRPr lang="en-US" sz="3200" dirty="0">
              <a:latin typeface="Barlow" panose="00000500000000000000" pitchFamily="2" charset="0"/>
            </a:endParaRPr>
          </a:p>
          <a:p>
            <a:pPr marL="720000" indent="-2520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3200" dirty="0">
                <a:latin typeface="Barlow" panose="00000500000000000000" pitchFamily="2" charset="0"/>
              </a:rPr>
              <a:t>Wspierać pracowników z autyzmem poprzez </a:t>
            </a:r>
            <a:r>
              <a:rPr lang="pl-PL" sz="3200" dirty="0" smtClean="0">
                <a:latin typeface="Barlow" panose="00000500000000000000" pitchFamily="2" charset="0"/>
              </a:rPr>
              <a:t>strukturę</a:t>
            </a:r>
            <a:endParaRPr lang="en-GB" sz="3200" b="0" i="1" u="none" strike="noStrike" dirty="0">
              <a:solidFill>
                <a:srgbClr val="000000"/>
              </a:solidFill>
              <a:effectLst/>
              <a:latin typeface="Barlow" panose="00000500000000000000" pitchFamily="2" charset="0"/>
            </a:endParaRPr>
          </a:p>
        </p:txBody>
      </p:sp>
      <p:sp>
        <p:nvSpPr>
          <p:cNvPr id="4" name="Google Shape;441;p22">
            <a:extLst>
              <a:ext uri="{FF2B5EF4-FFF2-40B4-BE49-F238E27FC236}">
                <a16:creationId xmlns="" xmlns:a16="http://schemas.microsoft.com/office/drawing/2014/main" id="{7415595B-AFD9-D62A-281F-15B92AC9086A}"/>
              </a:ext>
            </a:extLst>
          </p:cNvPr>
          <p:cNvSpPr txBox="1"/>
          <p:nvPr/>
        </p:nvSpPr>
        <p:spPr>
          <a:xfrm>
            <a:off x="551272" y="1659849"/>
            <a:ext cx="12855239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pl-PL" sz="4800" b="1" dirty="0">
                <a:solidFill>
                  <a:schemeClr val="accent2"/>
                </a:solidFill>
                <a:latin typeface="Barlow" panose="00000500000000000000" pitchFamily="2" charset="0"/>
              </a:rPr>
              <a:t>Łatwy w odbiorze i integracyjny język</a:t>
            </a:r>
            <a:endParaRPr sz="4800" b="1" dirty="0">
              <a:solidFill>
                <a:schemeClr val="accent2"/>
              </a:solidFill>
              <a:latin typeface="Barlow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998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">
          <a:extLst>
            <a:ext uri="{FF2B5EF4-FFF2-40B4-BE49-F238E27FC236}">
              <a16:creationId xmlns="" xmlns:a16="http://schemas.microsoft.com/office/drawing/2014/main" id="{C6F7D8AE-AE4F-70A6-3158-F50C06A316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5" name="Google Shape;485;p24">
            <a:extLst>
              <a:ext uri="{FF2B5EF4-FFF2-40B4-BE49-F238E27FC236}">
                <a16:creationId xmlns="" xmlns:a16="http://schemas.microsoft.com/office/drawing/2014/main" id="{77C25992-3FB3-B635-9140-53CA92FA3E2A}"/>
              </a:ext>
            </a:extLst>
          </p:cNvPr>
          <p:cNvGrpSpPr/>
          <p:nvPr/>
        </p:nvGrpSpPr>
        <p:grpSpPr>
          <a:xfrm>
            <a:off x="0" y="-216992"/>
            <a:ext cx="18288000" cy="1240415"/>
            <a:chOff x="0" y="-57150"/>
            <a:chExt cx="4816593" cy="326693"/>
          </a:xfrm>
        </p:grpSpPr>
        <p:sp>
          <p:nvSpPr>
            <p:cNvPr id="486" name="Google Shape;486;p24">
              <a:extLst>
                <a:ext uri="{FF2B5EF4-FFF2-40B4-BE49-F238E27FC236}">
                  <a16:creationId xmlns="" xmlns:a16="http://schemas.microsoft.com/office/drawing/2014/main" id="{569965B7-10FF-C0CA-F7F5-1F1F86CD98CA}"/>
                </a:ext>
              </a:extLst>
            </p:cNvPr>
            <p:cNvSpPr/>
            <p:nvPr/>
          </p:nvSpPr>
          <p:spPr>
            <a:xfrm>
              <a:off x="0" y="0"/>
              <a:ext cx="4816592" cy="269543"/>
            </a:xfrm>
            <a:custGeom>
              <a:avLst/>
              <a:gdLst/>
              <a:ahLst/>
              <a:cxnLst/>
              <a:rect l="l" t="t" r="r" b="b"/>
              <a:pathLst>
                <a:path w="4816592" h="269543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269543"/>
                  </a:lnTo>
                  <a:lnTo>
                    <a:pt x="0" y="269543"/>
                  </a:lnTo>
                  <a:close/>
                </a:path>
              </a:pathLst>
            </a:custGeom>
            <a:solidFill>
              <a:srgbClr val="462AF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" name="Google Shape;487;p24">
              <a:extLst>
                <a:ext uri="{FF2B5EF4-FFF2-40B4-BE49-F238E27FC236}">
                  <a16:creationId xmlns="" xmlns:a16="http://schemas.microsoft.com/office/drawing/2014/main" id="{629B07C2-516E-4133-374C-C5D63B4F2CCC}"/>
                </a:ext>
              </a:extLst>
            </p:cNvPr>
            <p:cNvSpPr txBox="1"/>
            <p:nvPr/>
          </p:nvSpPr>
          <p:spPr>
            <a:xfrm>
              <a:off x="0" y="-57150"/>
              <a:ext cx="4816593" cy="3266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8" name="Picture 7" descr="A rainbow with a red needle and a red arrow&#10;&#10;Description automatically generated">
            <a:extLst>
              <a:ext uri="{FF2B5EF4-FFF2-40B4-BE49-F238E27FC236}">
                <a16:creationId xmlns="" xmlns:a16="http://schemas.microsoft.com/office/drawing/2014/main" id="{E965E1B2-7126-3786-7769-9A7BED82A9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387" y="8922821"/>
            <a:ext cx="1803152" cy="111623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11BCBB90-8B33-A8B6-8EB5-9B870E3F977A}"/>
              </a:ext>
            </a:extLst>
          </p:cNvPr>
          <p:cNvSpPr/>
          <p:nvPr/>
        </p:nvSpPr>
        <p:spPr>
          <a:xfrm>
            <a:off x="6541889" y="9700505"/>
            <a:ext cx="514115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600" b="1" dirty="0" smtClean="0"/>
              <a:t>Numer projektu</a:t>
            </a:r>
            <a:r>
              <a:rPr lang="en-GB" sz="1600" b="1" dirty="0" smtClean="0"/>
              <a:t> </a:t>
            </a:r>
            <a:r>
              <a:rPr lang="en-GB" sz="1600" b="1" dirty="0"/>
              <a:t>2023-1-IT01-KA220-VET-000152721</a:t>
            </a:r>
          </a:p>
        </p:txBody>
      </p:sp>
      <p:pic>
        <p:nvPicPr>
          <p:cNvPr id="10" name="Picture 7">
            <a:extLst>
              <a:ext uri="{FF2B5EF4-FFF2-40B4-BE49-F238E27FC236}">
                <a16:creationId xmlns="" xmlns:a16="http://schemas.microsoft.com/office/drawing/2014/main" id="{7CA63063-81A8-E7E7-A7FA-0B9C02E89C98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65999"/>
          </a:blip>
          <a:srcRect/>
          <a:stretch>
            <a:fillRect/>
          </a:stretch>
        </p:blipFill>
        <p:spPr>
          <a:xfrm>
            <a:off x="14828024" y="9262249"/>
            <a:ext cx="3231376" cy="87651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2B49765-B8B4-2231-06D0-2DD3C8E7B52D}"/>
              </a:ext>
            </a:extLst>
          </p:cNvPr>
          <p:cNvSpPr txBox="1"/>
          <p:nvPr/>
        </p:nvSpPr>
        <p:spPr>
          <a:xfrm>
            <a:off x="420644" y="2793308"/>
            <a:ext cx="17638755" cy="68480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20000" indent="-4572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b="1" dirty="0" err="1">
                <a:solidFill>
                  <a:schemeClr val="accent2"/>
                </a:solidFill>
                <a:latin typeface="Barlow" panose="00000500000000000000" pitchFamily="2" charset="0"/>
              </a:rPr>
              <a:t>Krok</a:t>
            </a:r>
            <a:r>
              <a:rPr lang="en-US" sz="3200" b="1" dirty="0">
                <a:solidFill>
                  <a:schemeClr val="accent2"/>
                </a:solidFill>
                <a:latin typeface="Barlow" panose="00000500000000000000" pitchFamily="2" charset="0"/>
              </a:rPr>
              <a:t> 1: </a:t>
            </a:r>
            <a:r>
              <a:rPr lang="en-US" sz="3200" b="1" dirty="0" err="1" smtClean="0">
                <a:solidFill>
                  <a:schemeClr val="accent2"/>
                </a:solidFill>
                <a:latin typeface="Barlow" panose="00000500000000000000" pitchFamily="2" charset="0"/>
              </a:rPr>
              <a:t>Wyb</a:t>
            </a:r>
            <a:r>
              <a:rPr lang="pl-PL" sz="3200" b="1" dirty="0" err="1" smtClean="0">
                <a:solidFill>
                  <a:schemeClr val="accent2"/>
                </a:solidFill>
                <a:latin typeface="Barlow" panose="00000500000000000000" pitchFamily="2" charset="0"/>
              </a:rPr>
              <a:t>ór</a:t>
            </a:r>
            <a:r>
              <a:rPr lang="en-US" sz="3200" b="1" dirty="0" smtClean="0">
                <a:solidFill>
                  <a:schemeClr val="accent2"/>
                </a:solidFill>
                <a:latin typeface="Barlow" panose="000005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accent2"/>
                </a:solidFill>
                <a:latin typeface="Barlow" panose="00000500000000000000" pitchFamily="2" charset="0"/>
              </a:rPr>
              <a:t>uczestników</a:t>
            </a:r>
            <a:endParaRPr lang="en-US" sz="3200" b="1" dirty="0">
              <a:solidFill>
                <a:schemeClr val="accent2"/>
              </a:solidFill>
              <a:latin typeface="Barlow" panose="00000500000000000000" pitchFamily="2" charset="0"/>
            </a:endParaRPr>
          </a:p>
          <a:p>
            <a:pPr marL="720000" indent="-4572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 err="1">
                <a:latin typeface="Barlow" panose="00000500000000000000" pitchFamily="2" charset="0"/>
              </a:rPr>
              <a:t>Wybierz</a:t>
            </a:r>
            <a:r>
              <a:rPr lang="en-US" sz="3200" dirty="0">
                <a:latin typeface="Barlow" panose="00000500000000000000" pitchFamily="2" charset="0"/>
              </a:rPr>
              <a:t> </a:t>
            </a:r>
            <a:r>
              <a:rPr lang="en-US" sz="3200" dirty="0" err="1" smtClean="0">
                <a:latin typeface="Barlow" panose="00000500000000000000" pitchFamily="2" charset="0"/>
              </a:rPr>
              <a:t>uczestników</a:t>
            </a:r>
            <a:endParaRPr lang="en-US" sz="3200" dirty="0">
              <a:latin typeface="Barlow" panose="00000500000000000000" pitchFamily="2" charset="0"/>
            </a:endParaRPr>
          </a:p>
          <a:p>
            <a:pPr marL="720000" indent="-4572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3200" dirty="0">
                <a:latin typeface="Barlow" panose="00000500000000000000" pitchFamily="2" charset="0"/>
              </a:rPr>
              <a:t>Uwzględnij doświadczonych pracowników z różnych działów (recepcja, </a:t>
            </a:r>
            <a:r>
              <a:rPr lang="pl-PL" sz="3200" dirty="0" smtClean="0">
                <a:latin typeface="Barlow" panose="00000500000000000000" pitchFamily="2" charset="0"/>
              </a:rPr>
              <a:t>dział obsługi, personel sprzątający, </a:t>
            </a:r>
            <a:r>
              <a:rPr lang="pl-PL" sz="3200" dirty="0">
                <a:latin typeface="Barlow" panose="00000500000000000000" pitchFamily="2" charset="0"/>
              </a:rPr>
              <a:t>kuchnia</a:t>
            </a:r>
            <a:r>
              <a:rPr lang="pl-PL" sz="3200" dirty="0" smtClean="0">
                <a:latin typeface="Barlow" panose="00000500000000000000" pitchFamily="2" charset="0"/>
              </a:rPr>
              <a:t>)</a:t>
            </a:r>
          </a:p>
          <a:p>
            <a:pPr marL="720000" indent="-4572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3200" dirty="0">
                <a:latin typeface="Barlow" panose="00000500000000000000" pitchFamily="2" charset="0"/>
              </a:rPr>
              <a:t>Zatrudnij konsultantów ds. integracji osób niepełnosprawnych lub rzeczników osób z </a:t>
            </a:r>
            <a:r>
              <a:rPr lang="pl-PL" sz="3200" dirty="0" smtClean="0">
                <a:latin typeface="Barlow" panose="00000500000000000000" pitchFamily="2" charset="0"/>
              </a:rPr>
              <a:t>autyzmem</a:t>
            </a:r>
            <a:endParaRPr lang="en-US" sz="3200" dirty="0" smtClean="0">
              <a:latin typeface="Barlow" panose="00000500000000000000" pitchFamily="2" charset="0"/>
            </a:endParaRPr>
          </a:p>
          <a:p>
            <a:pPr marL="720000" indent="-4572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 err="1">
                <a:latin typeface="Barlow" panose="00000500000000000000" pitchFamily="2" charset="0"/>
              </a:rPr>
              <a:t>Zapewnij</a:t>
            </a:r>
            <a:r>
              <a:rPr lang="en-US" sz="3200" dirty="0">
                <a:latin typeface="Barlow" panose="00000500000000000000" pitchFamily="2" charset="0"/>
              </a:rPr>
              <a:t> </a:t>
            </a:r>
            <a:r>
              <a:rPr lang="en-US" sz="3200" dirty="0" err="1">
                <a:latin typeface="Barlow" panose="00000500000000000000" pitchFamily="2" charset="0"/>
              </a:rPr>
              <a:t>różnorodność</a:t>
            </a:r>
            <a:r>
              <a:rPr lang="en-US" sz="3200" dirty="0">
                <a:latin typeface="Barlow" panose="00000500000000000000" pitchFamily="2" charset="0"/>
              </a:rPr>
              <a:t> </a:t>
            </a:r>
            <a:r>
              <a:rPr lang="en-US" sz="3200" dirty="0" err="1" smtClean="0">
                <a:latin typeface="Barlow" panose="00000500000000000000" pitchFamily="2" charset="0"/>
              </a:rPr>
              <a:t>perspektyw</a:t>
            </a:r>
            <a:endParaRPr lang="en-US" sz="3200" dirty="0">
              <a:latin typeface="Barlow" panose="00000500000000000000" pitchFamily="2" charset="0"/>
            </a:endParaRPr>
          </a:p>
          <a:p>
            <a:pPr marL="720000" indent="-4572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3200" dirty="0">
                <a:latin typeface="Barlow" panose="00000500000000000000" pitchFamily="2" charset="0"/>
              </a:rPr>
              <a:t>Budowanie poczucia odpowiedzialności we wszystkich </a:t>
            </a:r>
            <a:r>
              <a:rPr lang="pl-PL" sz="3200" dirty="0" smtClean="0">
                <a:latin typeface="Barlow" panose="00000500000000000000" pitchFamily="2" charset="0"/>
              </a:rPr>
              <a:t>działach</a:t>
            </a:r>
            <a:endParaRPr lang="en-US" sz="3200" dirty="0">
              <a:latin typeface="Barlow" panose="00000500000000000000" pitchFamily="2" charset="0"/>
            </a:endParaRP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3200" b="0" i="0" u="none" strike="noStrike" dirty="0">
              <a:solidFill>
                <a:srgbClr val="000000"/>
              </a:solidFill>
              <a:effectLst/>
              <a:latin typeface="Barlow" pitchFamily="2" charset="77"/>
            </a:endParaRPr>
          </a:p>
        </p:txBody>
      </p:sp>
      <p:sp>
        <p:nvSpPr>
          <p:cNvPr id="4" name="Google Shape;441;p22">
            <a:extLst>
              <a:ext uri="{FF2B5EF4-FFF2-40B4-BE49-F238E27FC236}">
                <a16:creationId xmlns="" xmlns:a16="http://schemas.microsoft.com/office/drawing/2014/main" id="{829722EC-2C25-EA83-5DE3-BC30D98F5651}"/>
              </a:ext>
            </a:extLst>
          </p:cNvPr>
          <p:cNvSpPr txBox="1"/>
          <p:nvPr/>
        </p:nvSpPr>
        <p:spPr>
          <a:xfrm>
            <a:off x="551272" y="1659849"/>
            <a:ext cx="11153875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en-US" sz="4800" b="1" dirty="0">
                <a:solidFill>
                  <a:schemeClr val="bg2">
                    <a:lumMod val="75000"/>
                  </a:schemeClr>
                </a:solidFill>
                <a:latin typeface="Barlow" pitchFamily="2" charset="77"/>
                <a:ea typeface="Six Caps"/>
                <a:cs typeface="Six Caps"/>
                <a:sym typeface="Six Caps"/>
              </a:rPr>
              <a:t>5. </a:t>
            </a:r>
            <a:r>
              <a:rPr lang="en-US" sz="4800" b="1" dirty="0" err="1">
                <a:solidFill>
                  <a:schemeClr val="bg2">
                    <a:lumMod val="75000"/>
                  </a:schemeClr>
                </a:solidFill>
                <a:latin typeface="Barlow" pitchFamily="2" charset="77"/>
                <a:ea typeface="Six Caps"/>
                <a:cs typeface="Six Caps"/>
                <a:sym typeface="Six Caps"/>
              </a:rPr>
              <a:t>Opracowanie</a:t>
            </a:r>
            <a:r>
              <a:rPr lang="en-US" sz="4800" b="1" dirty="0">
                <a:solidFill>
                  <a:schemeClr val="bg2">
                    <a:lumMod val="75000"/>
                  </a:schemeClr>
                </a:solidFill>
                <a:latin typeface="Barlow" pitchFamily="2" charset="77"/>
                <a:ea typeface="Six Caps"/>
                <a:cs typeface="Six Caps"/>
                <a:sym typeface="Six Caps"/>
              </a:rPr>
              <a:t> </a:t>
            </a:r>
            <a:r>
              <a:rPr lang="en-US" sz="4800" b="1" dirty="0" err="1">
                <a:solidFill>
                  <a:schemeClr val="bg2">
                    <a:lumMod val="75000"/>
                  </a:schemeClr>
                </a:solidFill>
                <a:latin typeface="Barlow" pitchFamily="2" charset="77"/>
                <a:ea typeface="Six Caps"/>
                <a:cs typeface="Six Caps"/>
                <a:sym typeface="Six Caps"/>
              </a:rPr>
              <a:t>kodeksu</a:t>
            </a:r>
            <a:r>
              <a:rPr lang="en-US" sz="4800" b="1" dirty="0">
                <a:solidFill>
                  <a:schemeClr val="bg2">
                    <a:lumMod val="75000"/>
                  </a:schemeClr>
                </a:solidFill>
                <a:latin typeface="Barlow" pitchFamily="2" charset="77"/>
                <a:ea typeface="Six Caps"/>
                <a:cs typeface="Six Caps"/>
                <a:sym typeface="Six Caps"/>
              </a:rPr>
              <a:t> </a:t>
            </a:r>
            <a:r>
              <a:rPr lang="en-US" sz="4800" b="1" dirty="0" err="1">
                <a:solidFill>
                  <a:schemeClr val="bg2">
                    <a:lumMod val="75000"/>
                  </a:schemeClr>
                </a:solidFill>
                <a:latin typeface="Barlow" pitchFamily="2" charset="77"/>
                <a:ea typeface="Six Caps"/>
                <a:cs typeface="Six Caps"/>
                <a:sym typeface="Six Caps"/>
              </a:rPr>
              <a:t>postępowania</a:t>
            </a:r>
            <a:endParaRPr sz="4800" b="1" dirty="0">
              <a:solidFill>
                <a:schemeClr val="bg2">
                  <a:lumMod val="75000"/>
                </a:schemeClr>
              </a:solidFill>
              <a:latin typeface="Barlow" pitchFamily="2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5127346-8220-82ED-4649-808BB12D4EA5}"/>
              </a:ext>
            </a:extLst>
          </p:cNvPr>
          <p:cNvSpPr txBox="1"/>
          <p:nvPr/>
        </p:nvSpPr>
        <p:spPr>
          <a:xfrm>
            <a:off x="9900116" y="2813699"/>
            <a:ext cx="7716076" cy="7284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buNone/>
            </a:pPr>
            <a:r>
              <a:rPr lang="aa-ET" sz="3200" b="0" i="0" u="none" strike="noStrike" dirty="0">
                <a:solidFill>
                  <a:srgbClr val="000000"/>
                </a:solidFill>
                <a:effectLst/>
                <a:latin typeface="Barlow" pitchFamily="2" charset="77"/>
              </a:rPr>
              <a:t> </a:t>
            </a:r>
            <a:endParaRPr lang="en-GB" sz="3200" b="0" i="0" u="none" strike="noStrike" dirty="0">
              <a:solidFill>
                <a:srgbClr val="000000"/>
              </a:solidFill>
              <a:effectLst/>
              <a:latin typeface="Barlow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8928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">
          <a:extLst>
            <a:ext uri="{FF2B5EF4-FFF2-40B4-BE49-F238E27FC236}">
              <a16:creationId xmlns="" xmlns:a16="http://schemas.microsoft.com/office/drawing/2014/main" id="{CA63A645-F5D9-153D-BABC-C5B9C9BAD3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5" name="Google Shape;485;p24">
            <a:extLst>
              <a:ext uri="{FF2B5EF4-FFF2-40B4-BE49-F238E27FC236}">
                <a16:creationId xmlns="" xmlns:a16="http://schemas.microsoft.com/office/drawing/2014/main" id="{E8A5DFF0-B059-8345-A700-73D9B564CF29}"/>
              </a:ext>
            </a:extLst>
          </p:cNvPr>
          <p:cNvGrpSpPr/>
          <p:nvPr/>
        </p:nvGrpSpPr>
        <p:grpSpPr>
          <a:xfrm>
            <a:off x="0" y="-216992"/>
            <a:ext cx="18288000" cy="1240415"/>
            <a:chOff x="0" y="-57150"/>
            <a:chExt cx="4816593" cy="326693"/>
          </a:xfrm>
        </p:grpSpPr>
        <p:sp>
          <p:nvSpPr>
            <p:cNvPr id="486" name="Google Shape;486;p24">
              <a:extLst>
                <a:ext uri="{FF2B5EF4-FFF2-40B4-BE49-F238E27FC236}">
                  <a16:creationId xmlns="" xmlns:a16="http://schemas.microsoft.com/office/drawing/2014/main" id="{77C6F22E-8853-1732-B019-812685E0FE62}"/>
                </a:ext>
              </a:extLst>
            </p:cNvPr>
            <p:cNvSpPr/>
            <p:nvPr/>
          </p:nvSpPr>
          <p:spPr>
            <a:xfrm>
              <a:off x="0" y="0"/>
              <a:ext cx="4816592" cy="269543"/>
            </a:xfrm>
            <a:custGeom>
              <a:avLst/>
              <a:gdLst/>
              <a:ahLst/>
              <a:cxnLst/>
              <a:rect l="l" t="t" r="r" b="b"/>
              <a:pathLst>
                <a:path w="4816592" h="269543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269543"/>
                  </a:lnTo>
                  <a:lnTo>
                    <a:pt x="0" y="269543"/>
                  </a:lnTo>
                  <a:close/>
                </a:path>
              </a:pathLst>
            </a:custGeom>
            <a:solidFill>
              <a:srgbClr val="462AF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" name="Google Shape;487;p24">
              <a:extLst>
                <a:ext uri="{FF2B5EF4-FFF2-40B4-BE49-F238E27FC236}">
                  <a16:creationId xmlns="" xmlns:a16="http://schemas.microsoft.com/office/drawing/2014/main" id="{B85206E9-1574-332E-D51A-12AE920003B9}"/>
                </a:ext>
              </a:extLst>
            </p:cNvPr>
            <p:cNvSpPr txBox="1"/>
            <p:nvPr/>
          </p:nvSpPr>
          <p:spPr>
            <a:xfrm>
              <a:off x="0" y="-57150"/>
              <a:ext cx="4816593" cy="3266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8" name="Picture 7" descr="A rainbow with a red needle and a red arrow&#10;&#10;Description automatically generated">
            <a:extLst>
              <a:ext uri="{FF2B5EF4-FFF2-40B4-BE49-F238E27FC236}">
                <a16:creationId xmlns="" xmlns:a16="http://schemas.microsoft.com/office/drawing/2014/main" id="{CFEE1F99-77C9-79D9-B91F-9DBFBD3D5F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387" y="8922821"/>
            <a:ext cx="1803152" cy="111623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9676ABF7-37DE-FEC6-CD09-AB939295E731}"/>
              </a:ext>
            </a:extLst>
          </p:cNvPr>
          <p:cNvSpPr/>
          <p:nvPr/>
        </p:nvSpPr>
        <p:spPr>
          <a:xfrm>
            <a:off x="6541889" y="9700505"/>
            <a:ext cx="514115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600" b="1" dirty="0" smtClean="0"/>
              <a:t>Numer projektu</a:t>
            </a:r>
            <a:r>
              <a:rPr lang="en-GB" sz="1600" b="1" dirty="0" smtClean="0"/>
              <a:t> </a:t>
            </a:r>
            <a:r>
              <a:rPr lang="en-GB" sz="1600" b="1" dirty="0"/>
              <a:t>2023-1-IT01-KA220-VET-000152721</a:t>
            </a:r>
          </a:p>
        </p:txBody>
      </p:sp>
      <p:pic>
        <p:nvPicPr>
          <p:cNvPr id="10" name="Picture 7">
            <a:extLst>
              <a:ext uri="{FF2B5EF4-FFF2-40B4-BE49-F238E27FC236}">
                <a16:creationId xmlns="" xmlns:a16="http://schemas.microsoft.com/office/drawing/2014/main" id="{55183AC2-08E4-AA1F-DEF0-46FA64EAEA44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65999"/>
          </a:blip>
          <a:srcRect/>
          <a:stretch>
            <a:fillRect/>
          </a:stretch>
        </p:blipFill>
        <p:spPr>
          <a:xfrm>
            <a:off x="14828024" y="9262249"/>
            <a:ext cx="3231376" cy="87651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3EB4256E-D4B4-A1E8-F11C-BAD9EA1ED3F9}"/>
              </a:ext>
            </a:extLst>
          </p:cNvPr>
          <p:cNvSpPr txBox="1"/>
          <p:nvPr/>
        </p:nvSpPr>
        <p:spPr>
          <a:xfrm>
            <a:off x="421775" y="1926744"/>
            <a:ext cx="14827603" cy="60170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20000" indent="-2520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3200" b="1" dirty="0">
                <a:solidFill>
                  <a:schemeClr val="accent2"/>
                </a:solidFill>
                <a:latin typeface="Barlow" panose="00000500000000000000" pitchFamily="2" charset="0"/>
              </a:rPr>
              <a:t>Krok 2: Analiza kwestii </a:t>
            </a:r>
            <a:r>
              <a:rPr lang="pl-PL" sz="3200" b="1" dirty="0" smtClean="0">
                <a:solidFill>
                  <a:schemeClr val="accent2"/>
                </a:solidFill>
                <a:latin typeface="Barlow" panose="00000500000000000000" pitchFamily="2" charset="0"/>
              </a:rPr>
              <a:t>etycznych</a:t>
            </a:r>
            <a:endParaRPr lang="en-US" sz="3200" b="1" i="0" u="none" strike="noStrike" dirty="0">
              <a:solidFill>
                <a:schemeClr val="accent2"/>
              </a:solidFill>
              <a:effectLst/>
              <a:latin typeface="Barlow" panose="00000500000000000000" pitchFamily="2" charset="0"/>
            </a:endParaRPr>
          </a:p>
          <a:p>
            <a:pPr marL="720000" indent="-2520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3200" dirty="0">
                <a:latin typeface="Barlow" panose="00000500000000000000" pitchFamily="2" charset="0"/>
              </a:rPr>
              <a:t>Przejrzyj dotychczasowe wyzwania etyczne w branży </a:t>
            </a:r>
            <a:r>
              <a:rPr lang="pl-PL" sz="3200" dirty="0" smtClean="0">
                <a:latin typeface="Barlow" panose="00000500000000000000" pitchFamily="2" charset="0"/>
              </a:rPr>
              <a:t>hotelarskiej</a:t>
            </a:r>
            <a:endParaRPr lang="en-US" sz="3200" b="1" dirty="0">
              <a:solidFill>
                <a:schemeClr val="bg2">
                  <a:lumMod val="75000"/>
                </a:schemeClr>
              </a:solidFill>
              <a:latin typeface="Barlow" panose="00000500000000000000" pitchFamily="2" charset="0"/>
            </a:endParaRPr>
          </a:p>
          <a:p>
            <a:pPr marL="720000" indent="-2520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 err="1">
                <a:latin typeface="Barlow" panose="00000500000000000000" pitchFamily="2" charset="0"/>
              </a:rPr>
              <a:t>Niewłaściwe</a:t>
            </a:r>
            <a:r>
              <a:rPr lang="en-US" sz="3200" dirty="0">
                <a:latin typeface="Barlow" panose="00000500000000000000" pitchFamily="2" charset="0"/>
              </a:rPr>
              <a:t> </a:t>
            </a:r>
            <a:r>
              <a:rPr lang="en-US" sz="3200" dirty="0" err="1">
                <a:latin typeface="Barlow" panose="00000500000000000000" pitchFamily="2" charset="0"/>
              </a:rPr>
              <a:t>rozpatrywanie</a:t>
            </a:r>
            <a:r>
              <a:rPr lang="en-US" sz="3200" dirty="0">
                <a:latin typeface="Barlow" panose="00000500000000000000" pitchFamily="2" charset="0"/>
              </a:rPr>
              <a:t> </a:t>
            </a:r>
            <a:r>
              <a:rPr lang="en-US" sz="3200" dirty="0" err="1">
                <a:latin typeface="Barlow" panose="00000500000000000000" pitchFamily="2" charset="0"/>
              </a:rPr>
              <a:t>skarg</a:t>
            </a:r>
            <a:r>
              <a:rPr lang="en-US" sz="3200" dirty="0">
                <a:latin typeface="Barlow" panose="00000500000000000000" pitchFamily="2" charset="0"/>
              </a:rPr>
              <a:t> </a:t>
            </a:r>
            <a:r>
              <a:rPr lang="en-US" sz="3200" dirty="0" err="1" smtClean="0">
                <a:latin typeface="Barlow" panose="00000500000000000000" pitchFamily="2" charset="0"/>
              </a:rPr>
              <a:t>gości</a:t>
            </a:r>
            <a:endParaRPr lang="en-US" sz="3200" b="1" dirty="0">
              <a:solidFill>
                <a:schemeClr val="bg2">
                  <a:lumMod val="75000"/>
                </a:schemeClr>
              </a:solidFill>
              <a:latin typeface="Barlow" panose="00000500000000000000" pitchFamily="2" charset="0"/>
            </a:endParaRPr>
          </a:p>
          <a:p>
            <a:pPr marL="720000" indent="-2520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3200" dirty="0" err="1">
                <a:latin typeface="Barlow" panose="00000500000000000000" pitchFamily="2" charset="0"/>
              </a:rPr>
              <a:t>Mobbing</a:t>
            </a:r>
            <a:r>
              <a:rPr lang="pl-PL" sz="3200" dirty="0">
                <a:latin typeface="Barlow" panose="00000500000000000000" pitchFamily="2" charset="0"/>
              </a:rPr>
              <a:t>, molestowanie i dyskryminacja w miejscu </a:t>
            </a:r>
            <a:r>
              <a:rPr lang="pl-PL" sz="3200" dirty="0" smtClean="0">
                <a:latin typeface="Barlow" panose="00000500000000000000" pitchFamily="2" charset="0"/>
              </a:rPr>
              <a:t>pracy</a:t>
            </a:r>
            <a:endParaRPr lang="en-US" sz="3200" b="1" dirty="0">
              <a:solidFill>
                <a:schemeClr val="bg2">
                  <a:lumMod val="75000"/>
                </a:schemeClr>
              </a:solidFill>
              <a:latin typeface="Barlow" panose="00000500000000000000" pitchFamily="2" charset="0"/>
            </a:endParaRPr>
          </a:p>
          <a:p>
            <a:pPr marL="720000" indent="-2520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3200" dirty="0">
                <a:latin typeface="Barlow" panose="00000500000000000000" pitchFamily="2" charset="0"/>
              </a:rPr>
              <a:t>Naruszenia zasad dotyczących ubioru, punktualności lub </a:t>
            </a:r>
            <a:r>
              <a:rPr lang="pl-PL" sz="3200" dirty="0" smtClean="0">
                <a:latin typeface="Barlow" panose="00000500000000000000" pitchFamily="2" charset="0"/>
              </a:rPr>
              <a:t>prywatności</a:t>
            </a:r>
            <a:endParaRPr lang="en-US" sz="3200" b="1" dirty="0">
              <a:solidFill>
                <a:schemeClr val="bg2">
                  <a:lumMod val="75000"/>
                </a:schemeClr>
              </a:solidFill>
              <a:latin typeface="Barlow" panose="00000500000000000000" pitchFamily="2" charset="0"/>
            </a:endParaRPr>
          </a:p>
          <a:p>
            <a:pPr marL="720000" indent="-2520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3200" dirty="0">
                <a:latin typeface="Barlow" panose="00000500000000000000" pitchFamily="2" charset="0"/>
              </a:rPr>
              <a:t>Przeciążenie sensoryczne wpływające na pracowników z </a:t>
            </a:r>
            <a:r>
              <a:rPr lang="pl-PL" sz="3200" dirty="0" smtClean="0">
                <a:latin typeface="Barlow" panose="00000500000000000000" pitchFamily="2" charset="0"/>
              </a:rPr>
              <a:t>autyzmem</a:t>
            </a:r>
            <a:r>
              <a:rPr lang="en-GB" sz="3200" b="1" i="0" u="none" strike="noStrike" dirty="0" smtClean="0">
                <a:solidFill>
                  <a:schemeClr val="bg2">
                    <a:lumMod val="75000"/>
                  </a:schemeClr>
                </a:solidFill>
                <a:effectLst/>
                <a:latin typeface="Barlow" panose="00000500000000000000" pitchFamily="2" charset="0"/>
              </a:rPr>
              <a:t> </a:t>
            </a:r>
            <a:endParaRPr lang="en-GB" sz="3200" b="0" i="0" u="none" strike="noStrike" dirty="0">
              <a:solidFill>
                <a:schemeClr val="bg2">
                  <a:lumMod val="75000"/>
                </a:schemeClr>
              </a:solidFill>
              <a:effectLst/>
              <a:latin typeface="Barlow" panose="00000500000000000000" pitchFamily="2" charset="0"/>
            </a:endParaRPr>
          </a:p>
          <a:p>
            <a:pPr algn="l">
              <a:lnSpc>
                <a:spcPct val="150000"/>
              </a:lnSpc>
            </a:pPr>
            <a:endParaRPr lang="en-GB" sz="2800" b="0" i="0" u="none" strike="noStrike" dirty="0">
              <a:solidFill>
                <a:srgbClr val="000000"/>
              </a:solidFill>
              <a:effectLst/>
              <a:latin typeface="Barlow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70202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">
          <a:extLst>
            <a:ext uri="{FF2B5EF4-FFF2-40B4-BE49-F238E27FC236}">
              <a16:creationId xmlns="" xmlns:a16="http://schemas.microsoft.com/office/drawing/2014/main" id="{BC2ADC4B-B495-30CD-932C-E0C81C36BA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5" name="Google Shape;485;p24">
            <a:extLst>
              <a:ext uri="{FF2B5EF4-FFF2-40B4-BE49-F238E27FC236}">
                <a16:creationId xmlns="" xmlns:a16="http://schemas.microsoft.com/office/drawing/2014/main" id="{84C966CB-2D2E-1F40-3094-17A04403E6CE}"/>
              </a:ext>
            </a:extLst>
          </p:cNvPr>
          <p:cNvGrpSpPr/>
          <p:nvPr/>
        </p:nvGrpSpPr>
        <p:grpSpPr>
          <a:xfrm>
            <a:off x="0" y="-216992"/>
            <a:ext cx="18288000" cy="1240415"/>
            <a:chOff x="0" y="-57150"/>
            <a:chExt cx="4816593" cy="326693"/>
          </a:xfrm>
        </p:grpSpPr>
        <p:sp>
          <p:nvSpPr>
            <p:cNvPr id="486" name="Google Shape;486;p24">
              <a:extLst>
                <a:ext uri="{FF2B5EF4-FFF2-40B4-BE49-F238E27FC236}">
                  <a16:creationId xmlns="" xmlns:a16="http://schemas.microsoft.com/office/drawing/2014/main" id="{451DB3C3-6319-1576-2FB0-62927BAC8D71}"/>
                </a:ext>
              </a:extLst>
            </p:cNvPr>
            <p:cNvSpPr/>
            <p:nvPr/>
          </p:nvSpPr>
          <p:spPr>
            <a:xfrm>
              <a:off x="0" y="0"/>
              <a:ext cx="4816592" cy="269543"/>
            </a:xfrm>
            <a:custGeom>
              <a:avLst/>
              <a:gdLst/>
              <a:ahLst/>
              <a:cxnLst/>
              <a:rect l="l" t="t" r="r" b="b"/>
              <a:pathLst>
                <a:path w="4816592" h="269543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269543"/>
                  </a:lnTo>
                  <a:lnTo>
                    <a:pt x="0" y="269543"/>
                  </a:lnTo>
                  <a:close/>
                </a:path>
              </a:pathLst>
            </a:custGeom>
            <a:solidFill>
              <a:srgbClr val="462AF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" name="Google Shape;487;p24">
              <a:extLst>
                <a:ext uri="{FF2B5EF4-FFF2-40B4-BE49-F238E27FC236}">
                  <a16:creationId xmlns="" xmlns:a16="http://schemas.microsoft.com/office/drawing/2014/main" id="{8F524275-027D-6BDF-0288-B2DD9633F3DA}"/>
                </a:ext>
              </a:extLst>
            </p:cNvPr>
            <p:cNvSpPr txBox="1"/>
            <p:nvPr/>
          </p:nvSpPr>
          <p:spPr>
            <a:xfrm>
              <a:off x="0" y="-57150"/>
              <a:ext cx="4816593" cy="3266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8" name="Picture 7" descr="A rainbow with a red needle and a red arrow&#10;&#10;Description automatically generated">
            <a:extLst>
              <a:ext uri="{FF2B5EF4-FFF2-40B4-BE49-F238E27FC236}">
                <a16:creationId xmlns="" xmlns:a16="http://schemas.microsoft.com/office/drawing/2014/main" id="{1B909C4A-70CA-9F59-0C4E-F99AFF1EF1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387" y="8922821"/>
            <a:ext cx="1803152" cy="111623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EBCB8D6A-B980-913F-F893-C7E0675885B1}"/>
              </a:ext>
            </a:extLst>
          </p:cNvPr>
          <p:cNvSpPr/>
          <p:nvPr/>
        </p:nvSpPr>
        <p:spPr>
          <a:xfrm>
            <a:off x="6541889" y="9700505"/>
            <a:ext cx="514115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600" b="1" dirty="0" smtClean="0"/>
              <a:t>Numer projektu </a:t>
            </a:r>
            <a:r>
              <a:rPr lang="en-GB" sz="1600" b="1" dirty="0" smtClean="0"/>
              <a:t>2023-1-IT01-KA220-VET-000152721</a:t>
            </a:r>
            <a:endParaRPr lang="en-GB" sz="1600" b="1" dirty="0"/>
          </a:p>
        </p:txBody>
      </p:sp>
      <p:pic>
        <p:nvPicPr>
          <p:cNvPr id="10" name="Picture 7">
            <a:extLst>
              <a:ext uri="{FF2B5EF4-FFF2-40B4-BE49-F238E27FC236}">
                <a16:creationId xmlns="" xmlns:a16="http://schemas.microsoft.com/office/drawing/2014/main" id="{9C57A874-B177-9E55-EBE1-71DB8ED926CB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65999"/>
          </a:blip>
          <a:srcRect/>
          <a:stretch>
            <a:fillRect/>
          </a:stretch>
        </p:blipFill>
        <p:spPr>
          <a:xfrm>
            <a:off x="14828024" y="9262249"/>
            <a:ext cx="3231376" cy="87651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2792F81-E4FD-DB64-15A8-E6BDF661ECC8}"/>
              </a:ext>
            </a:extLst>
          </p:cNvPr>
          <p:cNvSpPr txBox="1"/>
          <p:nvPr/>
        </p:nvSpPr>
        <p:spPr>
          <a:xfrm>
            <a:off x="421775" y="1926744"/>
            <a:ext cx="15882879" cy="5293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20000" indent="-2520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3200" b="1" dirty="0" err="1">
                <a:solidFill>
                  <a:schemeClr val="accent2"/>
                </a:solidFill>
                <a:latin typeface="Barlow" panose="00000500000000000000" pitchFamily="2" charset="0"/>
              </a:rPr>
              <a:t>Krok</a:t>
            </a:r>
            <a:r>
              <a:rPr lang="en-GB" sz="3200" b="1" dirty="0">
                <a:solidFill>
                  <a:schemeClr val="accent2"/>
                </a:solidFill>
                <a:latin typeface="Barlow" panose="00000500000000000000" pitchFamily="2" charset="0"/>
              </a:rPr>
              <a:t> 3: </a:t>
            </a:r>
            <a:r>
              <a:rPr lang="en-GB" sz="3200" b="1" dirty="0" err="1">
                <a:solidFill>
                  <a:schemeClr val="accent2"/>
                </a:solidFill>
                <a:latin typeface="Barlow" panose="00000500000000000000" pitchFamily="2" charset="0"/>
              </a:rPr>
              <a:t>Przygotowanie</a:t>
            </a:r>
            <a:r>
              <a:rPr lang="en-GB" sz="3200" b="1" dirty="0">
                <a:solidFill>
                  <a:schemeClr val="accent2"/>
                </a:solidFill>
                <a:latin typeface="Barlow" panose="00000500000000000000" pitchFamily="2" charset="0"/>
              </a:rPr>
              <a:t> </a:t>
            </a:r>
            <a:r>
              <a:rPr lang="en-GB" sz="3200" b="1" dirty="0" err="1" smtClean="0">
                <a:solidFill>
                  <a:schemeClr val="accent2"/>
                </a:solidFill>
                <a:latin typeface="Barlow" panose="00000500000000000000" pitchFamily="2" charset="0"/>
              </a:rPr>
              <a:t>konspektu</a:t>
            </a:r>
            <a:endParaRPr lang="en-US" sz="3200" b="1" dirty="0">
              <a:solidFill>
                <a:schemeClr val="accent2"/>
              </a:solidFill>
              <a:latin typeface="Barlow" panose="00000500000000000000" pitchFamily="2" charset="0"/>
            </a:endParaRPr>
          </a:p>
          <a:p>
            <a:pPr marL="720000" indent="-2520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3200" dirty="0">
                <a:latin typeface="Barlow" panose="00000500000000000000" pitchFamily="2" charset="0"/>
              </a:rPr>
              <a:t>Zasady dotyczące ubioru i wyglądu </a:t>
            </a:r>
            <a:r>
              <a:rPr lang="pl-PL" sz="3200" dirty="0" smtClean="0">
                <a:latin typeface="Barlow" panose="00000500000000000000" pitchFamily="2" charset="0"/>
              </a:rPr>
              <a:t>zewnętrznego</a:t>
            </a:r>
            <a:endParaRPr lang="en-US" sz="3200" dirty="0">
              <a:latin typeface="Barlow" panose="00000500000000000000" pitchFamily="2" charset="0"/>
            </a:endParaRPr>
          </a:p>
          <a:p>
            <a:pPr marL="720000" indent="-2520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3200" dirty="0">
                <a:latin typeface="Barlow" panose="00000500000000000000" pitchFamily="2" charset="0"/>
              </a:rPr>
              <a:t>Wytyczne dotyczące interakcji z gośćmi i </a:t>
            </a:r>
            <a:r>
              <a:rPr lang="pl-PL" sz="3200" dirty="0" smtClean="0">
                <a:latin typeface="Barlow" panose="00000500000000000000" pitchFamily="2" charset="0"/>
              </a:rPr>
              <a:t>komunikacji</a:t>
            </a:r>
            <a:endParaRPr lang="en-GB" sz="3200" dirty="0">
              <a:latin typeface="Barlow" panose="00000500000000000000" pitchFamily="2" charset="0"/>
            </a:endParaRPr>
          </a:p>
          <a:p>
            <a:pPr marL="720000" indent="-2520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3200" dirty="0">
                <a:latin typeface="Barlow" panose="00000500000000000000" pitchFamily="2" charset="0"/>
              </a:rPr>
              <a:t>Polityka równych szans, integracji i </a:t>
            </a:r>
            <a:r>
              <a:rPr lang="pl-PL" sz="3200" dirty="0" smtClean="0">
                <a:latin typeface="Barlow" panose="00000500000000000000" pitchFamily="2" charset="0"/>
              </a:rPr>
              <a:t>różnorodności</a:t>
            </a:r>
            <a:endParaRPr lang="en-GB" sz="3200" dirty="0">
              <a:latin typeface="Barlow" panose="00000500000000000000" pitchFamily="2" charset="0"/>
            </a:endParaRPr>
          </a:p>
          <a:p>
            <a:pPr marL="720000" indent="-2520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3200" dirty="0">
                <a:latin typeface="Barlow" panose="00000500000000000000" pitchFamily="2" charset="0"/>
              </a:rPr>
              <a:t>Środki przeciwdziałające molestowaniu i </a:t>
            </a:r>
            <a:r>
              <a:rPr lang="pl-PL" sz="3200" dirty="0" smtClean="0">
                <a:latin typeface="Barlow" panose="00000500000000000000" pitchFamily="2" charset="0"/>
              </a:rPr>
              <a:t>nękaniu</a:t>
            </a:r>
            <a:endParaRPr lang="en-GB" sz="3200" dirty="0">
              <a:latin typeface="Barlow" panose="00000500000000000000" pitchFamily="2" charset="0"/>
            </a:endParaRPr>
          </a:p>
          <a:p>
            <a:pPr marL="720000" indent="-2520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3200" dirty="0">
                <a:latin typeface="Barlow" panose="00000500000000000000" pitchFamily="2" charset="0"/>
              </a:rPr>
              <a:t>Udogodnienia dla osób z zaburzeniami sensorycznymi i zasady dotyczące </a:t>
            </a:r>
            <a:r>
              <a:rPr lang="pl-PL" sz="3200" dirty="0" smtClean="0">
                <a:latin typeface="Barlow" panose="00000500000000000000" pitchFamily="2" charset="0"/>
              </a:rPr>
              <a:t>prywatności</a:t>
            </a:r>
            <a:endParaRPr lang="en-US" sz="3200" dirty="0">
              <a:latin typeface="Barlow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759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">
          <a:extLst>
            <a:ext uri="{FF2B5EF4-FFF2-40B4-BE49-F238E27FC236}">
              <a16:creationId xmlns="" xmlns:a16="http://schemas.microsoft.com/office/drawing/2014/main" id="{8281BF1A-68C7-EBF9-EEB6-57E0D0CF88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5" name="Google Shape;485;p24">
            <a:extLst>
              <a:ext uri="{FF2B5EF4-FFF2-40B4-BE49-F238E27FC236}">
                <a16:creationId xmlns="" xmlns:a16="http://schemas.microsoft.com/office/drawing/2014/main" id="{50BECBFF-71D8-0D4B-123A-57F0B79B9D6B}"/>
              </a:ext>
            </a:extLst>
          </p:cNvPr>
          <p:cNvGrpSpPr/>
          <p:nvPr/>
        </p:nvGrpSpPr>
        <p:grpSpPr>
          <a:xfrm>
            <a:off x="0" y="-216992"/>
            <a:ext cx="18288000" cy="1240415"/>
            <a:chOff x="0" y="-57150"/>
            <a:chExt cx="4816593" cy="326693"/>
          </a:xfrm>
        </p:grpSpPr>
        <p:sp>
          <p:nvSpPr>
            <p:cNvPr id="486" name="Google Shape;486;p24">
              <a:extLst>
                <a:ext uri="{FF2B5EF4-FFF2-40B4-BE49-F238E27FC236}">
                  <a16:creationId xmlns="" xmlns:a16="http://schemas.microsoft.com/office/drawing/2014/main" id="{F6DDB1C6-0936-76EF-E4BF-104AE2B77F15}"/>
                </a:ext>
              </a:extLst>
            </p:cNvPr>
            <p:cNvSpPr/>
            <p:nvPr/>
          </p:nvSpPr>
          <p:spPr>
            <a:xfrm>
              <a:off x="0" y="0"/>
              <a:ext cx="4816592" cy="269543"/>
            </a:xfrm>
            <a:custGeom>
              <a:avLst/>
              <a:gdLst/>
              <a:ahLst/>
              <a:cxnLst/>
              <a:rect l="l" t="t" r="r" b="b"/>
              <a:pathLst>
                <a:path w="4816592" h="269543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269543"/>
                  </a:lnTo>
                  <a:lnTo>
                    <a:pt x="0" y="269543"/>
                  </a:lnTo>
                  <a:close/>
                </a:path>
              </a:pathLst>
            </a:custGeom>
            <a:solidFill>
              <a:srgbClr val="462AF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" name="Google Shape;487;p24">
              <a:extLst>
                <a:ext uri="{FF2B5EF4-FFF2-40B4-BE49-F238E27FC236}">
                  <a16:creationId xmlns="" xmlns:a16="http://schemas.microsoft.com/office/drawing/2014/main" id="{2B9B4DEA-03A1-CBA1-FF36-9F5883D9B1B2}"/>
                </a:ext>
              </a:extLst>
            </p:cNvPr>
            <p:cNvSpPr txBox="1"/>
            <p:nvPr/>
          </p:nvSpPr>
          <p:spPr>
            <a:xfrm>
              <a:off x="0" y="-57150"/>
              <a:ext cx="4816593" cy="3266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8" name="Picture 7" descr="A rainbow with a red needle and a red arrow&#10;&#10;Description automatically generated">
            <a:extLst>
              <a:ext uri="{FF2B5EF4-FFF2-40B4-BE49-F238E27FC236}">
                <a16:creationId xmlns="" xmlns:a16="http://schemas.microsoft.com/office/drawing/2014/main" id="{8B0B39C8-1332-3C05-88DC-B78A089409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387" y="8922821"/>
            <a:ext cx="1803152" cy="111623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BB7510A-C10D-CB14-EEE9-6F425834D04E}"/>
              </a:ext>
            </a:extLst>
          </p:cNvPr>
          <p:cNvSpPr/>
          <p:nvPr/>
        </p:nvSpPr>
        <p:spPr>
          <a:xfrm>
            <a:off x="6541889" y="9700505"/>
            <a:ext cx="514115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600" b="1" dirty="0" smtClean="0"/>
              <a:t>Numer projektu</a:t>
            </a:r>
            <a:r>
              <a:rPr lang="en-GB" sz="1600" b="1" dirty="0" smtClean="0"/>
              <a:t> </a:t>
            </a:r>
            <a:r>
              <a:rPr lang="en-GB" sz="1600" b="1" dirty="0"/>
              <a:t>2023-1-IT01-KA220-VET-000152721</a:t>
            </a:r>
          </a:p>
        </p:txBody>
      </p:sp>
      <p:pic>
        <p:nvPicPr>
          <p:cNvPr id="10" name="Picture 7">
            <a:extLst>
              <a:ext uri="{FF2B5EF4-FFF2-40B4-BE49-F238E27FC236}">
                <a16:creationId xmlns="" xmlns:a16="http://schemas.microsoft.com/office/drawing/2014/main" id="{2CFC7F66-13B5-0207-F094-ACC68036CAC0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65999"/>
          </a:blip>
          <a:srcRect/>
          <a:stretch>
            <a:fillRect/>
          </a:stretch>
        </p:blipFill>
        <p:spPr>
          <a:xfrm>
            <a:off x="14828024" y="9262249"/>
            <a:ext cx="3231376" cy="87651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41A323E5-7DC1-7961-C5EA-13D67A6AC456}"/>
              </a:ext>
            </a:extLst>
          </p:cNvPr>
          <p:cNvSpPr txBox="1"/>
          <p:nvPr/>
        </p:nvSpPr>
        <p:spPr>
          <a:xfrm>
            <a:off x="421775" y="1926744"/>
            <a:ext cx="16295002" cy="5293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20000" indent="-2520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3200" b="1" dirty="0">
                <a:solidFill>
                  <a:schemeClr val="accent2"/>
                </a:solidFill>
                <a:latin typeface="Barlow" panose="00000500000000000000" pitchFamily="2" charset="0"/>
              </a:rPr>
              <a:t>Krok 4: Udostępnienie projektu w celu uzyskania </a:t>
            </a:r>
            <a:r>
              <a:rPr lang="pl-PL" sz="3200" b="1" dirty="0" smtClean="0">
                <a:solidFill>
                  <a:schemeClr val="accent2"/>
                </a:solidFill>
                <a:latin typeface="Barlow" panose="00000500000000000000" pitchFamily="2" charset="0"/>
              </a:rPr>
              <a:t>opinii</a:t>
            </a:r>
            <a:endParaRPr lang="en-US" sz="3200" b="1" dirty="0">
              <a:solidFill>
                <a:schemeClr val="accent2"/>
              </a:solidFill>
              <a:latin typeface="Barlow" panose="00000500000000000000" pitchFamily="2" charset="0"/>
            </a:endParaRPr>
          </a:p>
          <a:p>
            <a:pPr marL="720000" indent="-2520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3200" dirty="0" smtClean="0">
                <a:latin typeface="Barlow" panose="00000500000000000000" pitchFamily="2" charset="0"/>
              </a:rPr>
              <a:t>Przeprowadź konsultacje </a:t>
            </a:r>
            <a:r>
              <a:rPr lang="pl-PL" sz="3200" dirty="0">
                <a:latin typeface="Barlow" panose="00000500000000000000" pitchFamily="2" charset="0"/>
              </a:rPr>
              <a:t>z kierownikami działów i przedstawicielami </a:t>
            </a:r>
            <a:r>
              <a:rPr lang="pl-PL" sz="3200" dirty="0" smtClean="0">
                <a:latin typeface="Barlow" panose="00000500000000000000" pitchFamily="2" charset="0"/>
              </a:rPr>
              <a:t>pracowników</a:t>
            </a:r>
            <a:endParaRPr lang="en-US" sz="3200" dirty="0">
              <a:latin typeface="Barlow" panose="00000500000000000000" pitchFamily="2" charset="0"/>
            </a:endParaRPr>
          </a:p>
          <a:p>
            <a:pPr marL="720000" indent="-2520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3200" dirty="0" smtClean="0">
                <a:latin typeface="Barlow" panose="00000500000000000000" pitchFamily="2" charset="0"/>
              </a:rPr>
              <a:t>Zbierz opinie </a:t>
            </a:r>
            <a:r>
              <a:rPr lang="pl-PL" sz="3200" dirty="0">
                <a:latin typeface="Barlow" panose="00000500000000000000" pitchFamily="2" charset="0"/>
              </a:rPr>
              <a:t>na temat jasności i </a:t>
            </a:r>
            <a:r>
              <a:rPr lang="pl-PL" sz="3200" dirty="0" smtClean="0">
                <a:latin typeface="Barlow" panose="00000500000000000000" pitchFamily="2" charset="0"/>
              </a:rPr>
              <a:t>praktyczności</a:t>
            </a:r>
            <a:endParaRPr lang="en-US" sz="3200" dirty="0">
              <a:latin typeface="Barlow" panose="00000500000000000000" pitchFamily="2" charset="0"/>
            </a:endParaRPr>
          </a:p>
          <a:p>
            <a:pPr marL="720000" indent="-2520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3200" dirty="0" smtClean="0">
                <a:latin typeface="Barlow" panose="00000500000000000000" pitchFamily="2" charset="0"/>
              </a:rPr>
              <a:t>Sprawdź szczegółowe wytyczne dotyczące </a:t>
            </a:r>
            <a:r>
              <a:rPr lang="pl-PL" sz="3200" dirty="0">
                <a:latin typeface="Barlow" panose="00000500000000000000" pitchFamily="2" charset="0"/>
              </a:rPr>
              <a:t>pracowników </a:t>
            </a:r>
            <a:r>
              <a:rPr lang="pl-PL" sz="3200" dirty="0" err="1" smtClean="0">
                <a:latin typeface="Barlow" panose="00000500000000000000" pitchFamily="2" charset="0"/>
              </a:rPr>
              <a:t>neuroróżnorodnych</a:t>
            </a:r>
            <a:endParaRPr lang="en-US" sz="3200" dirty="0">
              <a:latin typeface="Barlow" panose="00000500000000000000" pitchFamily="2" charset="0"/>
            </a:endParaRPr>
          </a:p>
          <a:p>
            <a:pPr marL="720000" indent="-2520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3200" dirty="0" smtClean="0">
                <a:latin typeface="Barlow" panose="00000500000000000000" pitchFamily="2" charset="0"/>
              </a:rPr>
              <a:t>Dostosuj zasady </a:t>
            </a:r>
            <a:r>
              <a:rPr lang="pl-PL" sz="3200" dirty="0">
                <a:latin typeface="Barlow" panose="00000500000000000000" pitchFamily="2" charset="0"/>
              </a:rPr>
              <a:t>do wszystkich obszarów usług </a:t>
            </a:r>
            <a:r>
              <a:rPr lang="pl-PL" sz="3200" dirty="0" smtClean="0">
                <a:latin typeface="Barlow" panose="00000500000000000000" pitchFamily="2" charset="0"/>
              </a:rPr>
              <a:t>hotelarskich</a:t>
            </a:r>
            <a:endParaRPr lang="en-US" sz="3200" dirty="0">
              <a:latin typeface="Barlow" panose="00000500000000000000" pitchFamily="2" charset="0"/>
            </a:endParaRPr>
          </a:p>
          <a:p>
            <a:pPr marL="720000" indent="-2520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 err="1" smtClean="0">
                <a:latin typeface="Barlow" panose="00000500000000000000" pitchFamily="2" charset="0"/>
              </a:rPr>
              <a:t>Zapewn</a:t>
            </a:r>
            <a:r>
              <a:rPr lang="pl-PL" sz="3200" dirty="0" err="1" smtClean="0">
                <a:latin typeface="Barlow" panose="00000500000000000000" pitchFamily="2" charset="0"/>
              </a:rPr>
              <a:t>ij</a:t>
            </a:r>
            <a:r>
              <a:rPr lang="en-US" sz="3200" dirty="0" smtClean="0">
                <a:latin typeface="Barlow" panose="00000500000000000000" pitchFamily="2" charset="0"/>
              </a:rPr>
              <a:t> </a:t>
            </a:r>
            <a:r>
              <a:rPr lang="en-US" sz="3200" dirty="0" err="1" smtClean="0">
                <a:latin typeface="Barlow" panose="00000500000000000000" pitchFamily="2" charset="0"/>
              </a:rPr>
              <a:t>realizm</a:t>
            </a:r>
            <a:r>
              <a:rPr lang="en-US" sz="3200" dirty="0" smtClean="0">
                <a:latin typeface="Barlow" panose="00000500000000000000" pitchFamily="2" charset="0"/>
              </a:rPr>
              <a:t> </a:t>
            </a:r>
            <a:r>
              <a:rPr lang="en-US" sz="3200" dirty="0" err="1">
                <a:latin typeface="Barlow" panose="00000500000000000000" pitchFamily="2" charset="0"/>
              </a:rPr>
              <a:t>i</a:t>
            </a:r>
            <a:r>
              <a:rPr lang="en-US" sz="3200" dirty="0">
                <a:latin typeface="Barlow" panose="00000500000000000000" pitchFamily="2" charset="0"/>
              </a:rPr>
              <a:t> </a:t>
            </a:r>
            <a:r>
              <a:rPr lang="en-US" sz="3200" dirty="0" err="1" smtClean="0">
                <a:latin typeface="Barlow" panose="00000500000000000000" pitchFamily="2" charset="0"/>
              </a:rPr>
              <a:t>inkluzywnoś</a:t>
            </a:r>
            <a:r>
              <a:rPr lang="pl-PL" sz="3200" dirty="0" smtClean="0">
                <a:latin typeface="Barlow" panose="00000500000000000000" pitchFamily="2" charset="0"/>
              </a:rPr>
              <a:t>ć</a:t>
            </a:r>
            <a:endParaRPr lang="en-US" sz="3200" dirty="0">
              <a:latin typeface="Barlow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1085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">
          <a:extLst>
            <a:ext uri="{FF2B5EF4-FFF2-40B4-BE49-F238E27FC236}">
              <a16:creationId xmlns="" xmlns:a16="http://schemas.microsoft.com/office/drawing/2014/main" id="{71226A7F-C38A-F01E-FCA8-4134589FD1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5" name="Google Shape;485;p24">
            <a:extLst>
              <a:ext uri="{FF2B5EF4-FFF2-40B4-BE49-F238E27FC236}">
                <a16:creationId xmlns="" xmlns:a16="http://schemas.microsoft.com/office/drawing/2014/main" id="{C4813FE7-E28F-359F-5652-4CB39CB93B76}"/>
              </a:ext>
            </a:extLst>
          </p:cNvPr>
          <p:cNvGrpSpPr/>
          <p:nvPr/>
        </p:nvGrpSpPr>
        <p:grpSpPr>
          <a:xfrm>
            <a:off x="0" y="-216992"/>
            <a:ext cx="18288000" cy="1240415"/>
            <a:chOff x="0" y="-57150"/>
            <a:chExt cx="4816593" cy="326693"/>
          </a:xfrm>
        </p:grpSpPr>
        <p:sp>
          <p:nvSpPr>
            <p:cNvPr id="486" name="Google Shape;486;p24">
              <a:extLst>
                <a:ext uri="{FF2B5EF4-FFF2-40B4-BE49-F238E27FC236}">
                  <a16:creationId xmlns="" xmlns:a16="http://schemas.microsoft.com/office/drawing/2014/main" id="{2A75C771-027E-4140-228F-02935A1A362F}"/>
                </a:ext>
              </a:extLst>
            </p:cNvPr>
            <p:cNvSpPr/>
            <p:nvPr/>
          </p:nvSpPr>
          <p:spPr>
            <a:xfrm>
              <a:off x="0" y="0"/>
              <a:ext cx="4816592" cy="269543"/>
            </a:xfrm>
            <a:custGeom>
              <a:avLst/>
              <a:gdLst/>
              <a:ahLst/>
              <a:cxnLst/>
              <a:rect l="l" t="t" r="r" b="b"/>
              <a:pathLst>
                <a:path w="4816592" h="269543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269543"/>
                  </a:lnTo>
                  <a:lnTo>
                    <a:pt x="0" y="269543"/>
                  </a:lnTo>
                  <a:close/>
                </a:path>
              </a:pathLst>
            </a:custGeom>
            <a:solidFill>
              <a:srgbClr val="462AF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" name="Google Shape;487;p24">
              <a:extLst>
                <a:ext uri="{FF2B5EF4-FFF2-40B4-BE49-F238E27FC236}">
                  <a16:creationId xmlns="" xmlns:a16="http://schemas.microsoft.com/office/drawing/2014/main" id="{119441E7-BD7B-7038-D7D8-618FE88A8094}"/>
                </a:ext>
              </a:extLst>
            </p:cNvPr>
            <p:cNvSpPr txBox="1"/>
            <p:nvPr/>
          </p:nvSpPr>
          <p:spPr>
            <a:xfrm>
              <a:off x="0" y="-57150"/>
              <a:ext cx="4816593" cy="3266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8" name="Picture 7" descr="A rainbow with a red needle and a red arrow&#10;&#10;Description automatically generated">
            <a:extLst>
              <a:ext uri="{FF2B5EF4-FFF2-40B4-BE49-F238E27FC236}">
                <a16:creationId xmlns="" xmlns:a16="http://schemas.microsoft.com/office/drawing/2014/main" id="{BE183159-9BC1-969E-C680-9DF1844D6E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387" y="8922821"/>
            <a:ext cx="1803152" cy="111623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5A233E8F-7EEC-3DB0-6FAB-20DA7A3F6306}"/>
              </a:ext>
            </a:extLst>
          </p:cNvPr>
          <p:cNvSpPr/>
          <p:nvPr/>
        </p:nvSpPr>
        <p:spPr>
          <a:xfrm>
            <a:off x="6541889" y="9700505"/>
            <a:ext cx="514115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600" b="1" dirty="0" smtClean="0"/>
              <a:t>Numer projektu </a:t>
            </a:r>
            <a:r>
              <a:rPr lang="en-GB" sz="1600" b="1" dirty="0" smtClean="0"/>
              <a:t>2023-1-IT01-KA220-VET-000152721</a:t>
            </a:r>
            <a:endParaRPr lang="en-GB" sz="1600" b="1" dirty="0"/>
          </a:p>
        </p:txBody>
      </p:sp>
      <p:pic>
        <p:nvPicPr>
          <p:cNvPr id="10" name="Picture 7">
            <a:extLst>
              <a:ext uri="{FF2B5EF4-FFF2-40B4-BE49-F238E27FC236}">
                <a16:creationId xmlns="" xmlns:a16="http://schemas.microsoft.com/office/drawing/2014/main" id="{DF700D40-35B7-5083-679B-1D7E4A968FF3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65999"/>
          </a:blip>
          <a:srcRect/>
          <a:stretch>
            <a:fillRect/>
          </a:stretch>
        </p:blipFill>
        <p:spPr>
          <a:xfrm>
            <a:off x="14828024" y="9262249"/>
            <a:ext cx="3231376" cy="87651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0B124A6-6FF6-97D4-15EA-C2FBB24060AD}"/>
              </a:ext>
            </a:extLst>
          </p:cNvPr>
          <p:cNvSpPr txBox="1"/>
          <p:nvPr/>
        </p:nvSpPr>
        <p:spPr>
          <a:xfrm>
            <a:off x="421775" y="1926744"/>
            <a:ext cx="14827603" cy="5293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20000" indent="-2520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3200" b="1" dirty="0" err="1">
                <a:solidFill>
                  <a:schemeClr val="accent2"/>
                </a:solidFill>
                <a:latin typeface="Barlow" panose="00000500000000000000" pitchFamily="2" charset="0"/>
              </a:rPr>
              <a:t>Krok</a:t>
            </a:r>
            <a:r>
              <a:rPr lang="en-GB" sz="3200" b="1" dirty="0">
                <a:solidFill>
                  <a:schemeClr val="accent2"/>
                </a:solidFill>
                <a:latin typeface="Barlow" panose="00000500000000000000" pitchFamily="2" charset="0"/>
              </a:rPr>
              <a:t> 5: </a:t>
            </a:r>
            <a:r>
              <a:rPr lang="en-GB" sz="3200" b="1" dirty="0" err="1">
                <a:solidFill>
                  <a:schemeClr val="accent2"/>
                </a:solidFill>
                <a:latin typeface="Barlow" panose="00000500000000000000" pitchFamily="2" charset="0"/>
              </a:rPr>
              <a:t>Finalizacja</a:t>
            </a:r>
            <a:r>
              <a:rPr lang="en-GB" sz="3200" b="1" dirty="0">
                <a:solidFill>
                  <a:schemeClr val="accent2"/>
                </a:solidFill>
                <a:latin typeface="Barlow" panose="00000500000000000000" pitchFamily="2" charset="0"/>
              </a:rPr>
              <a:t> </a:t>
            </a:r>
            <a:r>
              <a:rPr lang="en-GB" sz="3200" b="1" dirty="0" err="1" smtClean="0">
                <a:solidFill>
                  <a:schemeClr val="accent2"/>
                </a:solidFill>
                <a:latin typeface="Barlow" panose="00000500000000000000" pitchFamily="2" charset="0"/>
              </a:rPr>
              <a:t>ko</a:t>
            </a:r>
            <a:r>
              <a:rPr lang="pl-PL" sz="3200" b="1" dirty="0" err="1" smtClean="0">
                <a:solidFill>
                  <a:schemeClr val="accent2"/>
                </a:solidFill>
                <a:latin typeface="Barlow" panose="00000500000000000000" pitchFamily="2" charset="0"/>
              </a:rPr>
              <a:t>deksu</a:t>
            </a:r>
            <a:endParaRPr lang="en-US" sz="3200" b="1" dirty="0" smtClean="0">
              <a:solidFill>
                <a:schemeClr val="accent2"/>
              </a:solidFill>
              <a:latin typeface="Barlow" panose="00000500000000000000" pitchFamily="2" charset="0"/>
            </a:endParaRPr>
          </a:p>
          <a:p>
            <a:pPr marL="720000" indent="-2520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3200" dirty="0">
                <a:latin typeface="Barlow" panose="00000500000000000000" pitchFamily="2" charset="0"/>
              </a:rPr>
              <a:t>Napisz jasne wprowadzenie (cel i </a:t>
            </a:r>
            <a:r>
              <a:rPr lang="pl-PL" sz="3200" dirty="0" smtClean="0">
                <a:latin typeface="Barlow" panose="00000500000000000000" pitchFamily="2" charset="0"/>
              </a:rPr>
              <a:t>zakres</a:t>
            </a:r>
            <a:r>
              <a:rPr lang="en-US" sz="3200" dirty="0" smtClean="0">
                <a:latin typeface="Barlow" panose="00000500000000000000" pitchFamily="2" charset="0"/>
              </a:rPr>
              <a:t>)</a:t>
            </a:r>
          </a:p>
          <a:p>
            <a:pPr marL="720000" indent="-2520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3200" dirty="0">
                <a:latin typeface="Barlow" panose="00000500000000000000" pitchFamily="2" charset="0"/>
              </a:rPr>
              <a:t>Ustrukturyzuj sekcje wokół konkretnych </a:t>
            </a:r>
            <a:r>
              <a:rPr lang="pl-PL" sz="3200" dirty="0" err="1" smtClean="0">
                <a:latin typeface="Barlow" panose="00000500000000000000" pitchFamily="2" charset="0"/>
              </a:rPr>
              <a:t>zachowań</a:t>
            </a:r>
            <a:endParaRPr lang="en-US" sz="3200" dirty="0">
              <a:latin typeface="Barlow" panose="00000500000000000000" pitchFamily="2" charset="0"/>
            </a:endParaRPr>
          </a:p>
          <a:p>
            <a:pPr marL="720000" indent="-2520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 err="1">
                <a:latin typeface="Barlow" panose="00000500000000000000" pitchFamily="2" charset="0"/>
              </a:rPr>
              <a:t>Używaj</a:t>
            </a:r>
            <a:r>
              <a:rPr lang="en-US" sz="3200" dirty="0">
                <a:latin typeface="Barlow" panose="00000500000000000000" pitchFamily="2" charset="0"/>
              </a:rPr>
              <a:t> </a:t>
            </a:r>
            <a:r>
              <a:rPr lang="en-US" sz="3200" dirty="0" err="1">
                <a:latin typeface="Barlow" panose="00000500000000000000" pitchFamily="2" charset="0"/>
              </a:rPr>
              <a:t>wspierającego</a:t>
            </a:r>
            <a:r>
              <a:rPr lang="en-US" sz="3200" dirty="0">
                <a:latin typeface="Barlow" panose="00000500000000000000" pitchFamily="2" charset="0"/>
              </a:rPr>
              <a:t>, </a:t>
            </a:r>
            <a:r>
              <a:rPr lang="en-US" sz="3200" dirty="0" err="1">
                <a:latin typeface="Barlow" panose="00000500000000000000" pitchFamily="2" charset="0"/>
              </a:rPr>
              <a:t>integracyjnego</a:t>
            </a:r>
            <a:r>
              <a:rPr lang="en-US" sz="3200" dirty="0">
                <a:latin typeface="Barlow" panose="00000500000000000000" pitchFamily="2" charset="0"/>
              </a:rPr>
              <a:t> </a:t>
            </a:r>
            <a:r>
              <a:rPr lang="en-US" sz="3200" dirty="0" err="1" smtClean="0">
                <a:latin typeface="Barlow" panose="00000500000000000000" pitchFamily="2" charset="0"/>
              </a:rPr>
              <a:t>języka</a:t>
            </a:r>
            <a:endParaRPr lang="en-US" sz="3200" dirty="0">
              <a:latin typeface="Barlow" panose="00000500000000000000" pitchFamily="2" charset="0"/>
            </a:endParaRPr>
          </a:p>
          <a:p>
            <a:pPr marL="720000" indent="-2520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3200" dirty="0">
                <a:latin typeface="Barlow" panose="00000500000000000000" pitchFamily="2" charset="0"/>
              </a:rPr>
              <a:t>Przedstaw przykłady związane z </a:t>
            </a:r>
            <a:r>
              <a:rPr lang="pl-PL" sz="3200" dirty="0" smtClean="0">
                <a:latin typeface="Barlow" panose="00000500000000000000" pitchFamily="2" charset="0"/>
              </a:rPr>
              <a:t>hotelarstwem</a:t>
            </a:r>
            <a:endParaRPr lang="en-US" sz="3200" dirty="0">
              <a:latin typeface="Barlow" panose="00000500000000000000" pitchFamily="2" charset="0"/>
            </a:endParaRPr>
          </a:p>
          <a:p>
            <a:pPr marL="720000" indent="-2520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3200" dirty="0">
                <a:latin typeface="Barlow" panose="00000500000000000000" pitchFamily="2" charset="0"/>
              </a:rPr>
              <a:t>Niech będzie prosty, przejrzysty i dostępny dla </a:t>
            </a:r>
            <a:r>
              <a:rPr lang="pl-PL" sz="3200" dirty="0" smtClean="0">
                <a:latin typeface="Barlow" panose="00000500000000000000" pitchFamily="2" charset="0"/>
              </a:rPr>
              <a:t>wszystkich</a:t>
            </a:r>
            <a:endParaRPr lang="en-US" sz="3200" dirty="0">
              <a:latin typeface="Barlow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1560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">
          <a:extLst>
            <a:ext uri="{FF2B5EF4-FFF2-40B4-BE49-F238E27FC236}">
              <a16:creationId xmlns="" xmlns:a16="http://schemas.microsoft.com/office/drawing/2014/main" id="{759DD083-77AE-1B38-9106-2C1CFA3495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5" name="Google Shape;485;p24">
            <a:extLst>
              <a:ext uri="{FF2B5EF4-FFF2-40B4-BE49-F238E27FC236}">
                <a16:creationId xmlns="" xmlns:a16="http://schemas.microsoft.com/office/drawing/2014/main" id="{476EEDAC-4112-E634-AE49-C14985185B41}"/>
              </a:ext>
            </a:extLst>
          </p:cNvPr>
          <p:cNvGrpSpPr/>
          <p:nvPr/>
        </p:nvGrpSpPr>
        <p:grpSpPr>
          <a:xfrm>
            <a:off x="0" y="-216992"/>
            <a:ext cx="18288000" cy="1240415"/>
            <a:chOff x="0" y="-57150"/>
            <a:chExt cx="4816593" cy="326693"/>
          </a:xfrm>
        </p:grpSpPr>
        <p:sp>
          <p:nvSpPr>
            <p:cNvPr id="486" name="Google Shape;486;p24">
              <a:extLst>
                <a:ext uri="{FF2B5EF4-FFF2-40B4-BE49-F238E27FC236}">
                  <a16:creationId xmlns="" xmlns:a16="http://schemas.microsoft.com/office/drawing/2014/main" id="{CAE1C9F0-5840-A0B7-2203-F2B335864D4C}"/>
                </a:ext>
              </a:extLst>
            </p:cNvPr>
            <p:cNvSpPr/>
            <p:nvPr/>
          </p:nvSpPr>
          <p:spPr>
            <a:xfrm>
              <a:off x="0" y="0"/>
              <a:ext cx="4816592" cy="269543"/>
            </a:xfrm>
            <a:custGeom>
              <a:avLst/>
              <a:gdLst/>
              <a:ahLst/>
              <a:cxnLst/>
              <a:rect l="l" t="t" r="r" b="b"/>
              <a:pathLst>
                <a:path w="4816592" h="269543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269543"/>
                  </a:lnTo>
                  <a:lnTo>
                    <a:pt x="0" y="269543"/>
                  </a:lnTo>
                  <a:close/>
                </a:path>
              </a:pathLst>
            </a:custGeom>
            <a:solidFill>
              <a:srgbClr val="462AF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" name="Google Shape;487;p24">
              <a:extLst>
                <a:ext uri="{FF2B5EF4-FFF2-40B4-BE49-F238E27FC236}">
                  <a16:creationId xmlns="" xmlns:a16="http://schemas.microsoft.com/office/drawing/2014/main" id="{E86A6678-4E40-475F-5306-B59D3E5D6873}"/>
                </a:ext>
              </a:extLst>
            </p:cNvPr>
            <p:cNvSpPr txBox="1"/>
            <p:nvPr/>
          </p:nvSpPr>
          <p:spPr>
            <a:xfrm>
              <a:off x="0" y="-57150"/>
              <a:ext cx="4816593" cy="3266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8" name="Picture 7" descr="A rainbow with a red needle and a red arrow&#10;&#10;Description automatically generated">
            <a:extLst>
              <a:ext uri="{FF2B5EF4-FFF2-40B4-BE49-F238E27FC236}">
                <a16:creationId xmlns="" xmlns:a16="http://schemas.microsoft.com/office/drawing/2014/main" id="{FF77B5C3-61A1-499C-660D-9E2B97965D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387" y="8922821"/>
            <a:ext cx="1803152" cy="111623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E17C8234-E2D9-A527-E11D-B2404FC39B6F}"/>
              </a:ext>
            </a:extLst>
          </p:cNvPr>
          <p:cNvSpPr/>
          <p:nvPr/>
        </p:nvSpPr>
        <p:spPr>
          <a:xfrm>
            <a:off x="6541889" y="9700505"/>
            <a:ext cx="519885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600" b="1" dirty="0" smtClean="0"/>
              <a:t>Numer projektu</a:t>
            </a:r>
            <a:r>
              <a:rPr lang="en-GB" sz="1600" b="1" dirty="0" smtClean="0"/>
              <a:t> </a:t>
            </a:r>
            <a:r>
              <a:rPr lang="en-GB" sz="1600" b="1" dirty="0"/>
              <a:t>2023-1-IT01-KA220-VET-000152721</a:t>
            </a:r>
          </a:p>
        </p:txBody>
      </p:sp>
      <p:pic>
        <p:nvPicPr>
          <p:cNvPr id="10" name="Picture 7">
            <a:extLst>
              <a:ext uri="{FF2B5EF4-FFF2-40B4-BE49-F238E27FC236}">
                <a16:creationId xmlns="" xmlns:a16="http://schemas.microsoft.com/office/drawing/2014/main" id="{26FD4E1A-51D3-1A84-5636-18F9827A7F0C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65999"/>
          </a:blip>
          <a:srcRect/>
          <a:stretch>
            <a:fillRect/>
          </a:stretch>
        </p:blipFill>
        <p:spPr>
          <a:xfrm>
            <a:off x="14828024" y="9262249"/>
            <a:ext cx="3231376" cy="87651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47BE560-8E58-96D6-66B7-9E4E2CF2119E}"/>
              </a:ext>
            </a:extLst>
          </p:cNvPr>
          <p:cNvSpPr txBox="1"/>
          <p:nvPr/>
        </p:nvSpPr>
        <p:spPr>
          <a:xfrm>
            <a:off x="421775" y="1926744"/>
            <a:ext cx="7588883" cy="55707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20000" indent="-2520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b="1" dirty="0" err="1">
                <a:solidFill>
                  <a:schemeClr val="accent2"/>
                </a:solidFill>
                <a:latin typeface="Barlow" panose="00000500000000000000" pitchFamily="2" charset="0"/>
              </a:rPr>
              <a:t>Szablon</a:t>
            </a:r>
            <a:r>
              <a:rPr lang="en-US" sz="3200" b="1" dirty="0">
                <a:solidFill>
                  <a:schemeClr val="accent2"/>
                </a:solidFill>
                <a:latin typeface="Barlow" panose="00000500000000000000" pitchFamily="2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Barlow" panose="00000500000000000000" pitchFamily="2" charset="0"/>
              </a:rPr>
              <a:t>kodeksu</a:t>
            </a:r>
            <a:r>
              <a:rPr lang="en-US" sz="3200" b="1" dirty="0">
                <a:solidFill>
                  <a:schemeClr val="accent2"/>
                </a:solidFill>
                <a:latin typeface="Barlow" panose="000005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accent2"/>
                </a:solidFill>
                <a:latin typeface="Barlow" panose="00000500000000000000" pitchFamily="2" charset="0"/>
              </a:rPr>
              <a:t>postępowania</a:t>
            </a:r>
            <a:endParaRPr lang="en-US" sz="3200" b="1" dirty="0" smtClean="0">
              <a:solidFill>
                <a:schemeClr val="accent2"/>
              </a:solidFill>
              <a:latin typeface="Barlow" panose="00000500000000000000" pitchFamily="2" charset="0"/>
            </a:endParaRPr>
          </a:p>
          <a:p>
            <a:pPr marL="720000" indent="-2520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3200" b="1" dirty="0">
                <a:latin typeface="Barlow" panose="00000500000000000000" pitchFamily="2" charset="0"/>
              </a:rPr>
              <a:t>Spis treści</a:t>
            </a:r>
            <a:r>
              <a:rPr lang="pl-PL" sz="3200" dirty="0">
                <a:latin typeface="Barlow" panose="00000500000000000000" pitchFamily="2" charset="0"/>
              </a:rPr>
              <a:t>: Zawiera listę wszystkich kluczowych tematów poruszonych </a:t>
            </a:r>
            <a:r>
              <a:rPr lang="pl-PL" sz="3200" dirty="0" smtClean="0">
                <a:latin typeface="Barlow" panose="00000500000000000000" pitchFamily="2" charset="0"/>
              </a:rPr>
              <a:t>w kodeksie </a:t>
            </a:r>
            <a:r>
              <a:rPr lang="pl-PL" sz="3200" dirty="0">
                <a:latin typeface="Barlow" panose="00000500000000000000" pitchFamily="2" charset="0"/>
              </a:rPr>
              <a:t>postępowania wraz z numerami stron</a:t>
            </a:r>
            <a:r>
              <a:rPr lang="en-US" sz="3200" dirty="0" smtClean="0">
                <a:latin typeface="Barlow" panose="00000500000000000000" pitchFamily="2" charset="0"/>
              </a:rPr>
              <a:t>.</a:t>
            </a:r>
          </a:p>
          <a:p>
            <a:pPr marL="720000" indent="-2520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3200" b="1" dirty="0">
                <a:latin typeface="Barlow" panose="00000500000000000000" pitchFamily="2" charset="0"/>
              </a:rPr>
              <a:t>Polityka i cel firmy</a:t>
            </a:r>
            <a:r>
              <a:rPr lang="pl-PL" sz="3200" dirty="0">
                <a:latin typeface="Barlow" panose="00000500000000000000" pitchFamily="2" charset="0"/>
              </a:rPr>
              <a:t>: Promowanie szacunku, profesjonalizmu, integracji i wsparcia dla zorganizowanych środowisk, z korzyścią dla wszystkich, w tym pracowników </a:t>
            </a:r>
            <a:r>
              <a:rPr lang="pl-PL" sz="3200" dirty="0" smtClean="0">
                <a:latin typeface="Barlow" panose="00000500000000000000" pitchFamily="2" charset="0"/>
              </a:rPr>
              <a:t>z </a:t>
            </a:r>
            <a:r>
              <a:rPr lang="pl-PL" sz="3200" dirty="0">
                <a:latin typeface="Barlow" panose="00000500000000000000" pitchFamily="2" charset="0"/>
              </a:rPr>
              <a:t>autyzmem</a:t>
            </a:r>
            <a:r>
              <a:rPr lang="en-US" sz="3200" dirty="0" smtClean="0">
                <a:latin typeface="Barlow" panose="00000500000000000000" pitchFamily="2" charset="0"/>
              </a:rPr>
              <a:t>.</a:t>
            </a:r>
            <a:endParaRPr lang="en-US" sz="3200" dirty="0">
              <a:latin typeface="Barlow" panose="000005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E42C3496-4AB6-94C5-58E8-00890B75B2F5}"/>
              </a:ext>
            </a:extLst>
          </p:cNvPr>
          <p:cNvSpPr txBox="1"/>
          <p:nvPr/>
        </p:nvSpPr>
        <p:spPr>
          <a:xfrm>
            <a:off x="8942298" y="2613401"/>
            <a:ext cx="8572970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520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3200" b="1" dirty="0">
                <a:latin typeface="Barlow" panose="00000500000000000000" pitchFamily="2" charset="0"/>
              </a:rPr>
              <a:t>Strój</a:t>
            </a:r>
            <a:r>
              <a:rPr lang="pl-PL" sz="3200" dirty="0">
                <a:latin typeface="Barlow" panose="00000500000000000000" pitchFamily="2" charset="0"/>
              </a:rPr>
              <a:t>: </a:t>
            </a:r>
            <a:r>
              <a:rPr lang="pl-PL" sz="3200" dirty="0" smtClean="0">
                <a:latin typeface="Barlow" panose="00000500000000000000" pitchFamily="2" charset="0"/>
              </a:rPr>
              <a:t>Profesjonalny </a:t>
            </a:r>
            <a:r>
              <a:rPr lang="pl-PL" sz="3200" dirty="0">
                <a:latin typeface="Barlow" panose="00000500000000000000" pitchFamily="2" charset="0"/>
              </a:rPr>
              <a:t>wygląd; uniformy i higiena; minimalne użycie silnych zapachów, aby nie powodować dyskomfortu </a:t>
            </a:r>
            <a:r>
              <a:rPr lang="pl-PL" sz="3200" dirty="0" smtClean="0">
                <a:latin typeface="Barlow" panose="00000500000000000000" pitchFamily="2" charset="0"/>
              </a:rPr>
              <a:t>sensorycznego.</a:t>
            </a:r>
            <a:endParaRPr lang="en-US" sz="3200" dirty="0">
              <a:latin typeface="Barlow" panose="00000500000000000000" pitchFamily="2" charset="0"/>
            </a:endParaRPr>
          </a:p>
          <a:p>
            <a:pPr marL="285750" indent="-2520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3200" b="1" dirty="0">
                <a:latin typeface="Barlow" panose="00000500000000000000" pitchFamily="2" charset="0"/>
              </a:rPr>
              <a:t>Korzystanie z technologii i bezpieczeństwo w miejscu pracy</a:t>
            </a:r>
            <a:r>
              <a:rPr lang="pl-PL" sz="3200" dirty="0">
                <a:latin typeface="Barlow" panose="00000500000000000000" pitchFamily="2" charset="0"/>
              </a:rPr>
              <a:t>: </a:t>
            </a:r>
            <a:r>
              <a:rPr lang="pl-PL" sz="3200" dirty="0" smtClean="0">
                <a:latin typeface="Barlow" panose="00000500000000000000" pitchFamily="2" charset="0"/>
              </a:rPr>
              <a:t>Zasady </a:t>
            </a:r>
            <a:r>
              <a:rPr lang="pl-PL" sz="3200" dirty="0">
                <a:latin typeface="Barlow" panose="00000500000000000000" pitchFamily="2" charset="0"/>
              </a:rPr>
              <a:t>korzystania z systemów technologicznych w celu ochrony poufności gości i wydajności operacyjnej</a:t>
            </a:r>
            <a:r>
              <a:rPr lang="en-US" sz="3200" dirty="0" smtClean="0">
                <a:latin typeface="Barlow" panose="00000500000000000000" pitchFamily="2" charset="0"/>
              </a:rPr>
              <a:t>.</a:t>
            </a:r>
            <a:endParaRPr lang="en-US" sz="3200" dirty="0">
              <a:latin typeface="Barlow" panose="00000500000000000000" pitchFamily="2" charset="0"/>
            </a:endParaRPr>
          </a:p>
          <a:p>
            <a:pPr marL="285750" indent="-2520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3200" b="1" dirty="0">
                <a:latin typeface="Barlow" panose="00000500000000000000" pitchFamily="2" charset="0"/>
              </a:rPr>
              <a:t>Relacje między pracownikami</a:t>
            </a:r>
            <a:r>
              <a:rPr lang="pl-PL" sz="3200" dirty="0">
                <a:latin typeface="Barlow" panose="00000500000000000000" pitchFamily="2" charset="0"/>
              </a:rPr>
              <a:t>: </a:t>
            </a:r>
            <a:r>
              <a:rPr lang="pl-PL" sz="3200" dirty="0" smtClean="0">
                <a:latin typeface="Barlow" panose="00000500000000000000" pitchFamily="2" charset="0"/>
              </a:rPr>
              <a:t>Oczekiwanie </a:t>
            </a:r>
            <a:r>
              <a:rPr lang="pl-PL" sz="3200" dirty="0">
                <a:latin typeface="Barlow" panose="00000500000000000000" pitchFamily="2" charset="0"/>
              </a:rPr>
              <a:t>pełnej szacunku, profesjonalnej komunikacji; unikanie plotek, nieodpowiednich żartów i </a:t>
            </a:r>
            <a:r>
              <a:rPr lang="pl-PL" sz="3200" dirty="0" err="1">
                <a:latin typeface="Barlow" panose="00000500000000000000" pitchFamily="2" charset="0"/>
              </a:rPr>
              <a:t>zachowań</a:t>
            </a:r>
            <a:r>
              <a:rPr lang="pl-PL" sz="3200" dirty="0">
                <a:latin typeface="Barlow" panose="00000500000000000000" pitchFamily="2" charset="0"/>
              </a:rPr>
              <a:t> </a:t>
            </a:r>
            <a:r>
              <a:rPr lang="pl-PL" sz="3200" dirty="0" smtClean="0">
                <a:latin typeface="Barlow" panose="00000500000000000000" pitchFamily="2" charset="0"/>
              </a:rPr>
              <a:t>wykluczających</a:t>
            </a:r>
            <a:r>
              <a:rPr lang="en-US" sz="3200" dirty="0" smtClean="0">
                <a:latin typeface="Barlow" panose="00000500000000000000" pitchFamily="2" charset="0"/>
              </a:rPr>
              <a:t>.</a:t>
            </a:r>
            <a:endParaRPr lang="el-GR" sz="3200" dirty="0"/>
          </a:p>
        </p:txBody>
      </p:sp>
    </p:spTree>
    <p:extLst>
      <p:ext uri="{BB962C8B-B14F-4D97-AF65-F5344CB8AC3E}">
        <p14:creationId xmlns:p14="http://schemas.microsoft.com/office/powerpoint/2010/main" val="308135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" name="Google Shape;409;p22"/>
          <p:cNvGrpSpPr/>
          <p:nvPr/>
        </p:nvGrpSpPr>
        <p:grpSpPr>
          <a:xfrm>
            <a:off x="0" y="-279337"/>
            <a:ext cx="18288000" cy="1334644"/>
            <a:chOff x="0" y="-57150"/>
            <a:chExt cx="4816593" cy="326693"/>
          </a:xfrm>
        </p:grpSpPr>
        <p:sp>
          <p:nvSpPr>
            <p:cNvPr id="410" name="Google Shape;410;p22"/>
            <p:cNvSpPr/>
            <p:nvPr/>
          </p:nvSpPr>
          <p:spPr>
            <a:xfrm>
              <a:off x="0" y="0"/>
              <a:ext cx="4816592" cy="269543"/>
            </a:xfrm>
            <a:custGeom>
              <a:avLst/>
              <a:gdLst/>
              <a:ahLst/>
              <a:cxnLst/>
              <a:rect l="l" t="t" r="r" b="b"/>
              <a:pathLst>
                <a:path w="4816592" h="269543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269543"/>
                  </a:lnTo>
                  <a:lnTo>
                    <a:pt x="0" y="269543"/>
                  </a:lnTo>
                  <a:close/>
                </a:path>
              </a:pathLst>
            </a:custGeom>
            <a:solidFill>
              <a:srgbClr val="462AF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1" name="Google Shape;411;p22"/>
            <p:cNvSpPr txBox="1"/>
            <p:nvPr/>
          </p:nvSpPr>
          <p:spPr>
            <a:xfrm>
              <a:off x="0" y="-57150"/>
              <a:ext cx="4816593" cy="3266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2" name="Google Shape;422;p22"/>
          <p:cNvGrpSpPr/>
          <p:nvPr/>
        </p:nvGrpSpPr>
        <p:grpSpPr>
          <a:xfrm>
            <a:off x="10311434" y="3005081"/>
            <a:ext cx="7636591" cy="1648169"/>
            <a:chOff x="0" y="-57150"/>
            <a:chExt cx="812800" cy="140545"/>
          </a:xfrm>
        </p:grpSpPr>
        <p:sp>
          <p:nvSpPr>
            <p:cNvPr id="423" name="Google Shape;423;p22"/>
            <p:cNvSpPr/>
            <p:nvPr/>
          </p:nvSpPr>
          <p:spPr>
            <a:xfrm>
              <a:off x="0" y="0"/>
              <a:ext cx="812800" cy="83395"/>
            </a:xfrm>
            <a:custGeom>
              <a:avLst/>
              <a:gdLst/>
              <a:ahLst/>
              <a:cxnLst/>
              <a:rect l="l" t="t" r="r" b="b"/>
              <a:pathLst>
                <a:path w="812800" h="83395" extrusionOk="0">
                  <a:moveTo>
                    <a:pt x="41697" y="0"/>
                  </a:moveTo>
                  <a:lnTo>
                    <a:pt x="771103" y="0"/>
                  </a:lnTo>
                  <a:cubicBezTo>
                    <a:pt x="782162" y="0"/>
                    <a:pt x="792767" y="4393"/>
                    <a:pt x="800587" y="12213"/>
                  </a:cubicBezTo>
                  <a:cubicBezTo>
                    <a:pt x="808407" y="20033"/>
                    <a:pt x="812800" y="30638"/>
                    <a:pt x="812800" y="41697"/>
                  </a:cubicBezTo>
                  <a:lnTo>
                    <a:pt x="812800" y="41697"/>
                  </a:lnTo>
                  <a:cubicBezTo>
                    <a:pt x="812800" y="64726"/>
                    <a:pt x="794131" y="83395"/>
                    <a:pt x="771103" y="83395"/>
                  </a:cubicBezTo>
                  <a:lnTo>
                    <a:pt x="41697" y="83395"/>
                  </a:lnTo>
                  <a:cubicBezTo>
                    <a:pt x="30638" y="83395"/>
                    <a:pt x="20033" y="79002"/>
                    <a:pt x="12213" y="71182"/>
                  </a:cubicBezTo>
                  <a:cubicBezTo>
                    <a:pt x="4393" y="63362"/>
                    <a:pt x="0" y="52756"/>
                    <a:pt x="0" y="41697"/>
                  </a:cubicBezTo>
                  <a:lnTo>
                    <a:pt x="0" y="41697"/>
                  </a:lnTo>
                  <a:cubicBezTo>
                    <a:pt x="0" y="30638"/>
                    <a:pt x="4393" y="20033"/>
                    <a:pt x="12213" y="12213"/>
                  </a:cubicBezTo>
                  <a:cubicBezTo>
                    <a:pt x="20033" y="4393"/>
                    <a:pt x="30638" y="0"/>
                    <a:pt x="4169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rnd" cmpd="sng">
              <a:solidFill>
                <a:srgbClr val="462AF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4" name="Google Shape;424;p22"/>
            <p:cNvSpPr txBox="1"/>
            <p:nvPr/>
          </p:nvSpPr>
          <p:spPr>
            <a:xfrm>
              <a:off x="0" y="-57150"/>
              <a:ext cx="812800" cy="1405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5" name="Google Shape;425;p22"/>
          <p:cNvGrpSpPr/>
          <p:nvPr/>
        </p:nvGrpSpPr>
        <p:grpSpPr>
          <a:xfrm>
            <a:off x="10311434" y="4669268"/>
            <a:ext cx="7636592" cy="1648169"/>
            <a:chOff x="0" y="-57150"/>
            <a:chExt cx="812800" cy="140545"/>
          </a:xfrm>
        </p:grpSpPr>
        <p:sp>
          <p:nvSpPr>
            <p:cNvPr id="426" name="Google Shape;426;p22"/>
            <p:cNvSpPr/>
            <p:nvPr/>
          </p:nvSpPr>
          <p:spPr>
            <a:xfrm>
              <a:off x="0" y="0"/>
              <a:ext cx="812800" cy="83395"/>
            </a:xfrm>
            <a:custGeom>
              <a:avLst/>
              <a:gdLst/>
              <a:ahLst/>
              <a:cxnLst/>
              <a:rect l="l" t="t" r="r" b="b"/>
              <a:pathLst>
                <a:path w="812800" h="83395" extrusionOk="0">
                  <a:moveTo>
                    <a:pt x="41697" y="0"/>
                  </a:moveTo>
                  <a:lnTo>
                    <a:pt x="771103" y="0"/>
                  </a:lnTo>
                  <a:cubicBezTo>
                    <a:pt x="782162" y="0"/>
                    <a:pt x="792767" y="4393"/>
                    <a:pt x="800587" y="12213"/>
                  </a:cubicBezTo>
                  <a:cubicBezTo>
                    <a:pt x="808407" y="20033"/>
                    <a:pt x="812800" y="30638"/>
                    <a:pt x="812800" y="41697"/>
                  </a:cubicBezTo>
                  <a:lnTo>
                    <a:pt x="812800" y="41697"/>
                  </a:lnTo>
                  <a:cubicBezTo>
                    <a:pt x="812800" y="64726"/>
                    <a:pt x="794131" y="83395"/>
                    <a:pt x="771103" y="83395"/>
                  </a:cubicBezTo>
                  <a:lnTo>
                    <a:pt x="41697" y="83395"/>
                  </a:lnTo>
                  <a:cubicBezTo>
                    <a:pt x="30638" y="83395"/>
                    <a:pt x="20033" y="79002"/>
                    <a:pt x="12213" y="71182"/>
                  </a:cubicBezTo>
                  <a:cubicBezTo>
                    <a:pt x="4393" y="63362"/>
                    <a:pt x="0" y="52756"/>
                    <a:pt x="0" y="41697"/>
                  </a:cubicBezTo>
                  <a:lnTo>
                    <a:pt x="0" y="41697"/>
                  </a:lnTo>
                  <a:cubicBezTo>
                    <a:pt x="0" y="30638"/>
                    <a:pt x="4393" y="20033"/>
                    <a:pt x="12213" y="12213"/>
                  </a:cubicBezTo>
                  <a:cubicBezTo>
                    <a:pt x="20033" y="4393"/>
                    <a:pt x="30638" y="0"/>
                    <a:pt x="4169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rnd" cmpd="sng">
              <a:solidFill>
                <a:srgbClr val="462AF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7" name="Google Shape;427;p22"/>
            <p:cNvSpPr txBox="1"/>
            <p:nvPr/>
          </p:nvSpPr>
          <p:spPr>
            <a:xfrm>
              <a:off x="0" y="-57150"/>
              <a:ext cx="812800" cy="1405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8" name="Google Shape;428;p22"/>
          <p:cNvGrpSpPr/>
          <p:nvPr/>
        </p:nvGrpSpPr>
        <p:grpSpPr>
          <a:xfrm>
            <a:off x="10219043" y="5856485"/>
            <a:ext cx="7728368" cy="2376075"/>
            <a:chOff x="0" y="-57150"/>
            <a:chExt cx="812800" cy="140545"/>
          </a:xfrm>
        </p:grpSpPr>
        <p:sp>
          <p:nvSpPr>
            <p:cNvPr id="429" name="Google Shape;429;p22"/>
            <p:cNvSpPr/>
            <p:nvPr/>
          </p:nvSpPr>
          <p:spPr>
            <a:xfrm>
              <a:off x="0" y="0"/>
              <a:ext cx="812800" cy="83395"/>
            </a:xfrm>
            <a:custGeom>
              <a:avLst/>
              <a:gdLst/>
              <a:ahLst/>
              <a:cxnLst/>
              <a:rect l="l" t="t" r="r" b="b"/>
              <a:pathLst>
                <a:path w="812800" h="83395" extrusionOk="0">
                  <a:moveTo>
                    <a:pt x="41697" y="0"/>
                  </a:moveTo>
                  <a:lnTo>
                    <a:pt x="771103" y="0"/>
                  </a:lnTo>
                  <a:cubicBezTo>
                    <a:pt x="782162" y="0"/>
                    <a:pt x="792767" y="4393"/>
                    <a:pt x="800587" y="12213"/>
                  </a:cubicBezTo>
                  <a:cubicBezTo>
                    <a:pt x="808407" y="20033"/>
                    <a:pt x="812800" y="30638"/>
                    <a:pt x="812800" y="41697"/>
                  </a:cubicBezTo>
                  <a:lnTo>
                    <a:pt x="812800" y="41697"/>
                  </a:lnTo>
                  <a:cubicBezTo>
                    <a:pt x="812800" y="64726"/>
                    <a:pt x="794131" y="83395"/>
                    <a:pt x="771103" y="83395"/>
                  </a:cubicBezTo>
                  <a:lnTo>
                    <a:pt x="41697" y="83395"/>
                  </a:lnTo>
                  <a:cubicBezTo>
                    <a:pt x="30638" y="83395"/>
                    <a:pt x="20033" y="79002"/>
                    <a:pt x="12213" y="71182"/>
                  </a:cubicBezTo>
                  <a:cubicBezTo>
                    <a:pt x="4393" y="63362"/>
                    <a:pt x="0" y="52756"/>
                    <a:pt x="0" y="41697"/>
                  </a:cubicBezTo>
                  <a:lnTo>
                    <a:pt x="0" y="41697"/>
                  </a:lnTo>
                  <a:cubicBezTo>
                    <a:pt x="0" y="30638"/>
                    <a:pt x="4393" y="20033"/>
                    <a:pt x="12213" y="12213"/>
                  </a:cubicBezTo>
                  <a:cubicBezTo>
                    <a:pt x="20033" y="4393"/>
                    <a:pt x="30638" y="0"/>
                    <a:pt x="4169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rnd" cmpd="sng">
              <a:solidFill>
                <a:srgbClr val="462AF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" name="Google Shape;430;p22"/>
            <p:cNvSpPr txBox="1"/>
            <p:nvPr/>
          </p:nvSpPr>
          <p:spPr>
            <a:xfrm>
              <a:off x="0" y="-57150"/>
              <a:ext cx="812800" cy="1405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1" name="Google Shape;431;p22"/>
          <p:cNvGrpSpPr/>
          <p:nvPr/>
        </p:nvGrpSpPr>
        <p:grpSpPr>
          <a:xfrm>
            <a:off x="8640393" y="3689752"/>
            <a:ext cx="985498" cy="985498"/>
            <a:chOff x="0" y="0"/>
            <a:chExt cx="812800" cy="812800"/>
          </a:xfrm>
        </p:grpSpPr>
        <p:sp>
          <p:nvSpPr>
            <p:cNvPr id="432" name="Google Shape;432;p2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62AF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3" name="Google Shape;433;p22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4" name="Google Shape;434;p22"/>
          <p:cNvGrpSpPr/>
          <p:nvPr/>
        </p:nvGrpSpPr>
        <p:grpSpPr>
          <a:xfrm>
            <a:off x="8640393" y="5233129"/>
            <a:ext cx="985498" cy="985498"/>
            <a:chOff x="0" y="0"/>
            <a:chExt cx="812800" cy="812800"/>
          </a:xfrm>
        </p:grpSpPr>
        <p:sp>
          <p:nvSpPr>
            <p:cNvPr id="435" name="Google Shape;435;p2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62AF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6" name="Google Shape;436;p22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7" name="Google Shape;437;p22"/>
          <p:cNvGrpSpPr/>
          <p:nvPr/>
        </p:nvGrpSpPr>
        <p:grpSpPr>
          <a:xfrm>
            <a:off x="8640393" y="6776506"/>
            <a:ext cx="985498" cy="985498"/>
            <a:chOff x="0" y="0"/>
            <a:chExt cx="812800" cy="812800"/>
          </a:xfrm>
        </p:grpSpPr>
        <p:sp>
          <p:nvSpPr>
            <p:cNvPr id="438" name="Google Shape;438;p2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62AF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9" name="Google Shape;439;p22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40" name="Google Shape;440;p22"/>
          <p:cNvSpPr txBox="1"/>
          <p:nvPr/>
        </p:nvSpPr>
        <p:spPr>
          <a:xfrm>
            <a:off x="7912478" y="3886929"/>
            <a:ext cx="8428203" cy="960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r">
              <a:lnSpc>
                <a:spcPct val="120005"/>
              </a:lnSpc>
            </a:pPr>
            <a:r>
              <a:rPr lang="en-GB" sz="2400" dirty="0" err="1">
                <a:solidFill>
                  <a:schemeClr val="bg2"/>
                </a:solidFill>
                <a:latin typeface="Barlow" pitchFamily="2" charset="77"/>
                <a:ea typeface="Calibri"/>
                <a:cs typeface="Calibri"/>
                <a:sym typeface="Calibri"/>
              </a:rPr>
              <a:t>Rezultat</a:t>
            </a:r>
            <a:r>
              <a:rPr lang="en-GB" sz="2400" dirty="0">
                <a:solidFill>
                  <a:schemeClr val="bg2"/>
                </a:solidFill>
                <a:latin typeface="Barlow" pitchFamily="2" charset="77"/>
                <a:ea typeface="Calibri"/>
                <a:cs typeface="Calibri"/>
                <a:sym typeface="Calibri"/>
              </a:rPr>
              <a:t> </a:t>
            </a:r>
            <a:r>
              <a:rPr lang="en-GB" sz="2400" dirty="0" err="1">
                <a:solidFill>
                  <a:schemeClr val="bg2"/>
                </a:solidFill>
                <a:latin typeface="Barlow" pitchFamily="2" charset="77"/>
                <a:ea typeface="Calibri"/>
                <a:cs typeface="Calibri"/>
                <a:sym typeface="Calibri"/>
              </a:rPr>
              <a:t>projektu</a:t>
            </a:r>
            <a:r>
              <a:rPr lang="en-GB" sz="2400" dirty="0">
                <a:solidFill>
                  <a:schemeClr val="bg2"/>
                </a:solidFill>
                <a:latin typeface="Barlow" pitchFamily="2" charset="77"/>
                <a:ea typeface="Calibri"/>
                <a:cs typeface="Calibri"/>
                <a:sym typeface="Calibri"/>
              </a:rPr>
              <a:t> 1: </a:t>
            </a:r>
            <a:r>
              <a:rPr lang="en-GB" sz="2400" dirty="0" err="1">
                <a:solidFill>
                  <a:schemeClr val="bg2"/>
                </a:solidFill>
                <a:latin typeface="Barlow" pitchFamily="2" charset="77"/>
                <a:ea typeface="Calibri"/>
                <a:cs typeface="Calibri"/>
                <a:sym typeface="Calibri"/>
              </a:rPr>
              <a:t>Platforma</a:t>
            </a:r>
            <a:r>
              <a:rPr lang="en-GB" sz="2400" dirty="0">
                <a:solidFill>
                  <a:schemeClr val="bg2"/>
                </a:solidFill>
                <a:latin typeface="Barlow" pitchFamily="2" charset="77"/>
                <a:ea typeface="Calibri"/>
                <a:cs typeface="Calibri"/>
                <a:sym typeface="Calibri"/>
              </a:rPr>
              <a:t> PERFORM HR</a:t>
            </a:r>
          </a:p>
          <a:p>
            <a:pPr marL="0" marR="0" lvl="0" indent="0" algn="r" rtl="0">
              <a:lnSpc>
                <a:spcPct val="120005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2800" dirty="0">
              <a:solidFill>
                <a:schemeClr val="bg2"/>
              </a:solidFill>
              <a:latin typeface="Barlow" pitchFamily="2" charset="77"/>
            </a:endParaRPr>
          </a:p>
        </p:txBody>
      </p:sp>
      <p:sp>
        <p:nvSpPr>
          <p:cNvPr id="441" name="Google Shape;441;p22"/>
          <p:cNvSpPr txBox="1"/>
          <p:nvPr/>
        </p:nvSpPr>
        <p:spPr>
          <a:xfrm>
            <a:off x="9890976" y="2508827"/>
            <a:ext cx="784323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en-US" sz="6000" b="1" u="none" strike="noStrike" spc="-300" dirty="0" smtClean="0">
                <a:solidFill>
                  <a:srgbClr val="462AF0"/>
                </a:solidFill>
                <a:latin typeface="Six Caps"/>
                <a:ea typeface="Six Caps"/>
                <a:cs typeface="Six Caps"/>
                <a:sym typeface="Six Caps"/>
              </a:rPr>
              <a:t>RE</a:t>
            </a:r>
            <a:r>
              <a:rPr lang="pl-PL" sz="6000" b="1" spc="-300" dirty="0" smtClean="0">
                <a:solidFill>
                  <a:srgbClr val="462AF0"/>
                </a:solidFill>
                <a:latin typeface="Six Caps"/>
                <a:ea typeface="Six Caps"/>
                <a:cs typeface="Six Caps"/>
                <a:sym typeface="Six Caps"/>
              </a:rPr>
              <a:t>ZULTATY </a:t>
            </a:r>
            <a:r>
              <a:rPr lang="en-US" sz="6000" b="1" spc="-300" dirty="0" smtClean="0">
                <a:latin typeface="Six Caps"/>
                <a:ea typeface="Six Caps"/>
                <a:cs typeface="Six Caps"/>
                <a:sym typeface="Six Caps"/>
              </a:rPr>
              <a:t>PROJ</a:t>
            </a:r>
            <a:r>
              <a:rPr lang="pl-PL" sz="6000" b="1" spc="-300" dirty="0">
                <a:latin typeface="Six Caps"/>
                <a:ea typeface="Six Caps"/>
                <a:cs typeface="Six Caps"/>
                <a:sym typeface="Six Caps"/>
              </a:rPr>
              <a:t>EKTU </a:t>
            </a:r>
            <a:endParaRPr sz="6000" b="1" spc="-300" dirty="0"/>
          </a:p>
        </p:txBody>
      </p:sp>
      <p:sp>
        <p:nvSpPr>
          <p:cNvPr id="446" name="Google Shape;446;p22"/>
          <p:cNvSpPr txBox="1"/>
          <p:nvPr/>
        </p:nvSpPr>
        <p:spPr>
          <a:xfrm>
            <a:off x="10613921" y="5377500"/>
            <a:ext cx="8428203" cy="1403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20005"/>
              </a:lnSpc>
            </a:pPr>
            <a:r>
              <a:rPr lang="pl-PL" sz="2400" dirty="0">
                <a:solidFill>
                  <a:schemeClr val="bg2"/>
                </a:solidFill>
                <a:latin typeface="Barlow" pitchFamily="2" charset="77"/>
                <a:ea typeface="Calibri"/>
                <a:cs typeface="Calibri"/>
                <a:sym typeface="Calibri"/>
              </a:rPr>
              <a:t>Rezultat projektu 2: Zestaw narzędzi cyfrowych </a:t>
            </a:r>
          </a:p>
          <a:p>
            <a:pPr>
              <a:lnSpc>
                <a:spcPct val="120005"/>
              </a:lnSpc>
            </a:pPr>
            <a:r>
              <a:rPr lang="pl-PL" sz="2400" dirty="0">
                <a:solidFill>
                  <a:schemeClr val="bg2"/>
                </a:solidFill>
                <a:latin typeface="Barlow" pitchFamily="2" charset="77"/>
                <a:ea typeface="Calibri"/>
                <a:cs typeface="Calibri"/>
                <a:sym typeface="Calibri"/>
              </a:rPr>
              <a:t>PERFORM</a:t>
            </a:r>
          </a:p>
          <a:p>
            <a:pPr marL="0" marR="0" lvl="0" indent="0" algn="r" rtl="0">
              <a:lnSpc>
                <a:spcPct val="120005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bg2"/>
              </a:solidFill>
              <a:latin typeface="Barlow" pitchFamily="2" charset="77"/>
            </a:endParaRPr>
          </a:p>
        </p:txBody>
      </p:sp>
      <p:sp>
        <p:nvSpPr>
          <p:cNvPr id="447" name="Google Shape;447;p22"/>
          <p:cNvSpPr txBox="1"/>
          <p:nvPr/>
        </p:nvSpPr>
        <p:spPr>
          <a:xfrm>
            <a:off x="10613922" y="6850967"/>
            <a:ext cx="8428203" cy="1846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20005"/>
              </a:lnSpc>
            </a:pPr>
            <a:r>
              <a:rPr lang="pl-PL" sz="2400" dirty="0">
                <a:solidFill>
                  <a:schemeClr val="bg2"/>
                </a:solidFill>
                <a:latin typeface="Barlow" pitchFamily="2" charset="77"/>
                <a:ea typeface="Calibri"/>
                <a:cs typeface="Calibri"/>
                <a:sym typeface="Calibri"/>
              </a:rPr>
              <a:t>Rezultat projektu 3: Kurs kształcenia i szkolenia</a:t>
            </a:r>
          </a:p>
          <a:p>
            <a:pPr>
              <a:lnSpc>
                <a:spcPct val="120005"/>
              </a:lnSpc>
            </a:pPr>
            <a:r>
              <a:rPr lang="pl-PL" sz="2400" dirty="0">
                <a:solidFill>
                  <a:schemeClr val="bg2"/>
                </a:solidFill>
                <a:latin typeface="Barlow" pitchFamily="2" charset="77"/>
                <a:ea typeface="Calibri"/>
                <a:cs typeface="Calibri"/>
                <a:sym typeface="Calibri"/>
              </a:rPr>
              <a:t>zawodowego dla menedżerów hotelarstwa i ekspertów </a:t>
            </a:r>
          </a:p>
          <a:p>
            <a:pPr>
              <a:lnSpc>
                <a:spcPct val="120005"/>
              </a:lnSpc>
            </a:pPr>
            <a:r>
              <a:rPr lang="pl-PL" sz="2400" dirty="0">
                <a:solidFill>
                  <a:schemeClr val="bg2"/>
                </a:solidFill>
                <a:latin typeface="Barlow" pitchFamily="2" charset="77"/>
                <a:ea typeface="Calibri"/>
                <a:cs typeface="Calibri"/>
                <a:sym typeface="Calibri"/>
              </a:rPr>
              <a:t>ds. zasobów ludzkich</a:t>
            </a:r>
          </a:p>
          <a:p>
            <a:pPr marL="0" marR="0" lvl="0" indent="0" rtl="0">
              <a:lnSpc>
                <a:spcPct val="120005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bg2"/>
              </a:solidFill>
              <a:latin typeface="Barlow" pitchFamily="2" charset="77"/>
            </a:endParaRPr>
          </a:p>
        </p:txBody>
      </p:sp>
      <p:sp>
        <p:nvSpPr>
          <p:cNvPr id="448" name="Google Shape;448;p22"/>
          <p:cNvSpPr txBox="1"/>
          <p:nvPr/>
        </p:nvSpPr>
        <p:spPr>
          <a:xfrm>
            <a:off x="8915242" y="3886929"/>
            <a:ext cx="405668" cy="700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FFFFFF"/>
                </a:solidFill>
                <a:latin typeface="Six Caps"/>
                <a:ea typeface="Six Caps"/>
                <a:cs typeface="Six Caps"/>
                <a:sym typeface="Six Caps"/>
              </a:rPr>
              <a:t>1</a:t>
            </a:r>
            <a:endParaRPr/>
          </a:p>
        </p:txBody>
      </p:sp>
      <p:sp>
        <p:nvSpPr>
          <p:cNvPr id="449" name="Google Shape;449;p22"/>
          <p:cNvSpPr txBox="1"/>
          <p:nvPr/>
        </p:nvSpPr>
        <p:spPr>
          <a:xfrm>
            <a:off x="8915242" y="5429016"/>
            <a:ext cx="405668" cy="700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FFFFFF"/>
                </a:solidFill>
                <a:latin typeface="Six Caps"/>
                <a:ea typeface="Six Caps"/>
                <a:cs typeface="Six Caps"/>
                <a:sym typeface="Six Caps"/>
              </a:rPr>
              <a:t>2</a:t>
            </a:r>
            <a:endParaRPr/>
          </a:p>
        </p:txBody>
      </p:sp>
      <p:sp>
        <p:nvSpPr>
          <p:cNvPr id="450" name="Google Shape;450;p22"/>
          <p:cNvSpPr txBox="1"/>
          <p:nvPr/>
        </p:nvSpPr>
        <p:spPr>
          <a:xfrm>
            <a:off x="8915242" y="6971102"/>
            <a:ext cx="405668" cy="700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FFFFFF"/>
                </a:solidFill>
                <a:latin typeface="Six Caps"/>
                <a:ea typeface="Six Caps"/>
                <a:cs typeface="Six Caps"/>
                <a:sym typeface="Six Caps"/>
              </a:rPr>
              <a:t>3</a:t>
            </a:r>
            <a:endParaRPr/>
          </a:p>
        </p:txBody>
      </p:sp>
      <p:pic>
        <p:nvPicPr>
          <p:cNvPr id="3" name="Picture 2" descr="A rainbow with a red needle and a red arrow&#10;&#10;Description automatically generated">
            <a:extLst>
              <a:ext uri="{FF2B5EF4-FFF2-40B4-BE49-F238E27FC236}">
                <a16:creationId xmlns="" xmlns:a16="http://schemas.microsoft.com/office/drawing/2014/main" id="{9B9AEE52-17DB-B952-45DB-A053B84497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387" y="8922821"/>
            <a:ext cx="1803152" cy="1116238"/>
          </a:xfrm>
          <a:prstGeom prst="rect">
            <a:avLst/>
          </a:prstGeom>
        </p:spPr>
      </p:pic>
      <p:sp>
        <p:nvSpPr>
          <p:cNvPr id="4" name="Google Shape;441;p22">
            <a:extLst>
              <a:ext uri="{FF2B5EF4-FFF2-40B4-BE49-F238E27FC236}">
                <a16:creationId xmlns="" xmlns:a16="http://schemas.microsoft.com/office/drawing/2014/main" id="{B6356569-B78B-D524-84C5-44E4A54FA64A}"/>
              </a:ext>
            </a:extLst>
          </p:cNvPr>
          <p:cNvSpPr txBox="1"/>
          <p:nvPr/>
        </p:nvSpPr>
        <p:spPr>
          <a:xfrm>
            <a:off x="359922" y="2144279"/>
            <a:ext cx="5100720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7200" b="1" spc="-300" dirty="0" smtClean="0">
                <a:latin typeface="Six Caps"/>
                <a:ea typeface="Six Caps"/>
                <a:cs typeface="Six Caps"/>
                <a:sym typeface="Six Caps"/>
              </a:rPr>
              <a:t>O PROJEKCIE</a:t>
            </a:r>
            <a:r>
              <a:rPr lang="en-US" sz="7200" b="1" u="none" strike="noStrike" spc="-300" dirty="0" smtClean="0">
                <a:solidFill>
                  <a:srgbClr val="000000"/>
                </a:solidFill>
                <a:latin typeface="Six Caps"/>
                <a:ea typeface="Six Caps"/>
                <a:cs typeface="Six Caps"/>
                <a:sym typeface="Six Caps"/>
              </a:rPr>
              <a:t>:</a:t>
            </a:r>
            <a:endParaRPr sz="7200" b="1" spc="-300" dirty="0"/>
          </a:p>
        </p:txBody>
      </p:sp>
      <p:sp>
        <p:nvSpPr>
          <p:cNvPr id="5" name="Google Shape;440;p22">
            <a:extLst>
              <a:ext uri="{FF2B5EF4-FFF2-40B4-BE49-F238E27FC236}">
                <a16:creationId xmlns="" xmlns:a16="http://schemas.microsoft.com/office/drawing/2014/main" id="{5FDCF533-851B-3FF9-5DB0-10EA24703C1F}"/>
              </a:ext>
            </a:extLst>
          </p:cNvPr>
          <p:cNvSpPr txBox="1"/>
          <p:nvPr/>
        </p:nvSpPr>
        <p:spPr>
          <a:xfrm>
            <a:off x="359921" y="3394286"/>
            <a:ext cx="7687319" cy="5318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20005"/>
              </a:lnSpc>
            </a:pPr>
            <a:r>
              <a:rPr lang="pl-PL" sz="3200" dirty="0">
                <a:solidFill>
                  <a:schemeClr val="bg2"/>
                </a:solidFill>
                <a:latin typeface="Barlow" pitchFamily="2" charset="77"/>
                <a:cs typeface="Calibri"/>
                <a:sym typeface="Calibri"/>
              </a:rPr>
              <a:t>Projekt „PERFORM” ma na celu kształcenie menedżerów branży hotelarskiej oraz specjalistów ds. zasobów ludzkich </a:t>
            </a:r>
            <a:br>
              <a:rPr lang="pl-PL" sz="3200" dirty="0">
                <a:solidFill>
                  <a:schemeClr val="bg2"/>
                </a:solidFill>
                <a:latin typeface="Barlow" pitchFamily="2" charset="77"/>
                <a:cs typeface="Calibri"/>
                <a:sym typeface="Calibri"/>
              </a:rPr>
            </a:br>
            <a:r>
              <a:rPr lang="pl-PL" sz="3200" dirty="0">
                <a:solidFill>
                  <a:schemeClr val="bg2"/>
                </a:solidFill>
                <a:latin typeface="Barlow" pitchFamily="2" charset="77"/>
                <a:cs typeface="Calibri"/>
                <a:sym typeface="Calibri"/>
              </a:rPr>
              <a:t>w zakresie rozwijania i wspierania pracowników autystycznych w sektorze hotelarskim Unii Europejskiej. Projekt obejmuje również innowacyjną platformę HR służącą do oceny wyników oraz monitorowania postępów pracowników</a:t>
            </a:r>
            <a:r>
              <a:rPr lang="en-GB" sz="3200" dirty="0" smtClean="0">
                <a:solidFill>
                  <a:schemeClr val="bg2"/>
                </a:solidFill>
                <a:latin typeface="Barlow" pitchFamily="2" charset="77"/>
                <a:cs typeface="Calibri"/>
                <a:sym typeface="Calibri"/>
              </a:rPr>
              <a:t>.</a:t>
            </a:r>
            <a:endParaRPr lang="en-GB" sz="3200" dirty="0">
              <a:solidFill>
                <a:schemeClr val="bg2"/>
              </a:solidFill>
              <a:latin typeface="Barlow" pitchFamily="2" charset="77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541889" y="9700505"/>
            <a:ext cx="514115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600" b="1" dirty="0" smtClean="0"/>
              <a:t>Numer projektu</a:t>
            </a:r>
            <a:r>
              <a:rPr lang="en-GB" sz="1600" b="1" dirty="0" smtClean="0"/>
              <a:t> </a:t>
            </a:r>
            <a:r>
              <a:rPr lang="en-GB" sz="1600" b="1" dirty="0"/>
              <a:t>2023-1-IT01-KA220-VET-000152721</a:t>
            </a:r>
          </a:p>
        </p:txBody>
      </p:sp>
      <p:pic>
        <p:nvPicPr>
          <p:cNvPr id="34" name="Picture 7">
            <a:extLst>
              <a:ext uri="{FF2B5EF4-FFF2-40B4-BE49-F238E27FC236}">
                <a16:creationId xmlns="" xmlns:a16="http://schemas.microsoft.com/office/drawing/2014/main" id="{476A7AB0-51D3-F55B-D462-6DFD2DA529C6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65999"/>
          </a:blip>
          <a:srcRect/>
          <a:stretch>
            <a:fillRect/>
          </a:stretch>
        </p:blipFill>
        <p:spPr>
          <a:xfrm>
            <a:off x="14828024" y="9262249"/>
            <a:ext cx="3231376" cy="8765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">
          <a:extLst>
            <a:ext uri="{FF2B5EF4-FFF2-40B4-BE49-F238E27FC236}">
              <a16:creationId xmlns="" xmlns:a16="http://schemas.microsoft.com/office/drawing/2014/main" id="{50299C2B-8A0C-8FC3-497B-35206DBE4E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5" name="Google Shape;485;p24">
            <a:extLst>
              <a:ext uri="{FF2B5EF4-FFF2-40B4-BE49-F238E27FC236}">
                <a16:creationId xmlns="" xmlns:a16="http://schemas.microsoft.com/office/drawing/2014/main" id="{5796A623-7D2D-584F-3874-688E36525DB9}"/>
              </a:ext>
            </a:extLst>
          </p:cNvPr>
          <p:cNvGrpSpPr/>
          <p:nvPr/>
        </p:nvGrpSpPr>
        <p:grpSpPr>
          <a:xfrm>
            <a:off x="0" y="-216992"/>
            <a:ext cx="18288000" cy="1240415"/>
            <a:chOff x="0" y="-57150"/>
            <a:chExt cx="4816593" cy="326693"/>
          </a:xfrm>
        </p:grpSpPr>
        <p:sp>
          <p:nvSpPr>
            <p:cNvPr id="486" name="Google Shape;486;p24">
              <a:extLst>
                <a:ext uri="{FF2B5EF4-FFF2-40B4-BE49-F238E27FC236}">
                  <a16:creationId xmlns="" xmlns:a16="http://schemas.microsoft.com/office/drawing/2014/main" id="{E90DBD52-5468-62B9-EC27-CCECADBC46CE}"/>
                </a:ext>
              </a:extLst>
            </p:cNvPr>
            <p:cNvSpPr/>
            <p:nvPr/>
          </p:nvSpPr>
          <p:spPr>
            <a:xfrm>
              <a:off x="0" y="0"/>
              <a:ext cx="4816592" cy="269543"/>
            </a:xfrm>
            <a:custGeom>
              <a:avLst/>
              <a:gdLst/>
              <a:ahLst/>
              <a:cxnLst/>
              <a:rect l="l" t="t" r="r" b="b"/>
              <a:pathLst>
                <a:path w="4816592" h="269543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269543"/>
                  </a:lnTo>
                  <a:lnTo>
                    <a:pt x="0" y="269543"/>
                  </a:lnTo>
                  <a:close/>
                </a:path>
              </a:pathLst>
            </a:custGeom>
            <a:solidFill>
              <a:srgbClr val="462AF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" name="Google Shape;487;p24">
              <a:extLst>
                <a:ext uri="{FF2B5EF4-FFF2-40B4-BE49-F238E27FC236}">
                  <a16:creationId xmlns="" xmlns:a16="http://schemas.microsoft.com/office/drawing/2014/main" id="{A5812727-E322-29A4-D8A2-A2F1C3D5FE5A}"/>
                </a:ext>
              </a:extLst>
            </p:cNvPr>
            <p:cNvSpPr txBox="1"/>
            <p:nvPr/>
          </p:nvSpPr>
          <p:spPr>
            <a:xfrm>
              <a:off x="0" y="-57150"/>
              <a:ext cx="4816593" cy="3266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8" name="Picture 7" descr="A rainbow with a red needle and a red arrow&#10;&#10;Description automatically generated">
            <a:extLst>
              <a:ext uri="{FF2B5EF4-FFF2-40B4-BE49-F238E27FC236}">
                <a16:creationId xmlns="" xmlns:a16="http://schemas.microsoft.com/office/drawing/2014/main" id="{BEC7FC1E-623E-2122-D2DF-7283AE5770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387" y="8922821"/>
            <a:ext cx="1803152" cy="111623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730CDF77-7289-7E9F-7C9E-0D6C00028274}"/>
              </a:ext>
            </a:extLst>
          </p:cNvPr>
          <p:cNvSpPr/>
          <p:nvPr/>
        </p:nvSpPr>
        <p:spPr>
          <a:xfrm>
            <a:off x="6541889" y="9700505"/>
            <a:ext cx="514115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600" b="1" dirty="0" smtClean="0"/>
              <a:t>Numer projektu</a:t>
            </a:r>
            <a:r>
              <a:rPr lang="en-GB" sz="1600" b="1" dirty="0" smtClean="0"/>
              <a:t> </a:t>
            </a:r>
            <a:r>
              <a:rPr lang="en-GB" sz="1600" b="1" dirty="0"/>
              <a:t>2023-1-IT01-KA220-VET-000152721</a:t>
            </a:r>
          </a:p>
        </p:txBody>
      </p:sp>
      <p:pic>
        <p:nvPicPr>
          <p:cNvPr id="10" name="Picture 7">
            <a:extLst>
              <a:ext uri="{FF2B5EF4-FFF2-40B4-BE49-F238E27FC236}">
                <a16:creationId xmlns="" xmlns:a16="http://schemas.microsoft.com/office/drawing/2014/main" id="{83E0ADB2-820B-6C0D-8EA3-7F508D17C2DF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65999"/>
          </a:blip>
          <a:srcRect/>
          <a:stretch>
            <a:fillRect/>
          </a:stretch>
        </p:blipFill>
        <p:spPr>
          <a:xfrm>
            <a:off x="14828024" y="9262249"/>
            <a:ext cx="3231376" cy="87651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34EE2D90-0A20-3B51-3C11-AFF436535E06}"/>
              </a:ext>
            </a:extLst>
          </p:cNvPr>
          <p:cNvSpPr txBox="1"/>
          <p:nvPr/>
        </p:nvSpPr>
        <p:spPr>
          <a:xfrm>
            <a:off x="421776" y="1926744"/>
            <a:ext cx="7287320" cy="55707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20000" indent="-2520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b="1" dirty="0" err="1">
                <a:solidFill>
                  <a:schemeClr val="accent2"/>
                </a:solidFill>
                <a:latin typeface="Barlow" panose="00000500000000000000" pitchFamily="2" charset="0"/>
              </a:rPr>
              <a:t>Szablon</a:t>
            </a:r>
            <a:r>
              <a:rPr lang="en-US" sz="3200" b="1" dirty="0">
                <a:solidFill>
                  <a:schemeClr val="accent2"/>
                </a:solidFill>
                <a:latin typeface="Barlow" panose="00000500000000000000" pitchFamily="2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Barlow" panose="00000500000000000000" pitchFamily="2" charset="0"/>
              </a:rPr>
              <a:t>kodeksu</a:t>
            </a:r>
            <a:r>
              <a:rPr lang="en-US" sz="3200" b="1" dirty="0">
                <a:solidFill>
                  <a:schemeClr val="accent2"/>
                </a:solidFill>
                <a:latin typeface="Barlow" panose="000005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accent2"/>
                </a:solidFill>
                <a:latin typeface="Barlow" panose="00000500000000000000" pitchFamily="2" charset="0"/>
              </a:rPr>
              <a:t>postępowania</a:t>
            </a:r>
            <a:endParaRPr lang="en-US" sz="3200" b="1" dirty="0">
              <a:solidFill>
                <a:schemeClr val="accent2"/>
              </a:solidFill>
              <a:latin typeface="Barlow" panose="00000500000000000000" pitchFamily="2" charset="0"/>
            </a:endParaRPr>
          </a:p>
          <a:p>
            <a:pPr marL="720000" indent="-2520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3200" b="1" dirty="0">
                <a:latin typeface="Barlow" panose="00000500000000000000" pitchFamily="2" charset="0"/>
              </a:rPr>
              <a:t>Zachowanie w miejscu pracy i kultura biznesowa</a:t>
            </a:r>
            <a:r>
              <a:rPr lang="pl-PL" sz="3200" dirty="0">
                <a:latin typeface="Barlow" panose="00000500000000000000" pitchFamily="2" charset="0"/>
              </a:rPr>
              <a:t>: </a:t>
            </a:r>
            <a:r>
              <a:rPr lang="pl-PL" sz="3200" dirty="0" smtClean="0">
                <a:latin typeface="Barlow" panose="00000500000000000000" pitchFamily="2" charset="0"/>
              </a:rPr>
              <a:t>Punktualność</a:t>
            </a:r>
            <a:r>
              <a:rPr lang="pl-PL" sz="3200" dirty="0">
                <a:latin typeface="Barlow" panose="00000500000000000000" pitchFamily="2" charset="0"/>
              </a:rPr>
              <a:t>, jasna komunikacja, praca zespołowa i szacunek dla różnorodnych stylów pracy</a:t>
            </a:r>
            <a:r>
              <a:rPr lang="en-US" sz="3200" dirty="0" smtClean="0">
                <a:latin typeface="Barlow" panose="00000500000000000000" pitchFamily="2" charset="0"/>
              </a:rPr>
              <a:t>.</a:t>
            </a:r>
            <a:r>
              <a:rPr lang="en-US" sz="3200" b="1" dirty="0" smtClean="0">
                <a:latin typeface="Barlow" panose="00000500000000000000" pitchFamily="2" charset="0"/>
              </a:rPr>
              <a:t> </a:t>
            </a:r>
            <a:endParaRPr lang="en-US" sz="3200" b="1" dirty="0">
              <a:latin typeface="Barlow" panose="00000500000000000000" pitchFamily="2" charset="0"/>
            </a:endParaRPr>
          </a:p>
          <a:p>
            <a:pPr marL="720000" indent="-2520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3200" b="1" dirty="0">
                <a:latin typeface="Barlow" panose="00000500000000000000" pitchFamily="2" charset="0"/>
              </a:rPr>
              <a:t>Molestowanie i dyskryminacja</a:t>
            </a:r>
            <a:r>
              <a:rPr lang="pl-PL" sz="3200" dirty="0">
                <a:latin typeface="Barlow" panose="00000500000000000000" pitchFamily="2" charset="0"/>
              </a:rPr>
              <a:t>: </a:t>
            </a:r>
            <a:r>
              <a:rPr lang="pl-PL" sz="3200" dirty="0" smtClean="0">
                <a:latin typeface="Barlow" panose="00000500000000000000" pitchFamily="2" charset="0"/>
              </a:rPr>
              <a:t>Zero </a:t>
            </a:r>
            <a:r>
              <a:rPr lang="pl-PL" sz="3200" dirty="0">
                <a:latin typeface="Barlow" panose="00000500000000000000" pitchFamily="2" charset="0"/>
              </a:rPr>
              <a:t>tolerancji dla molestowania, nękania, dyskryminacji; z jasnymi przykładami</a:t>
            </a:r>
            <a:r>
              <a:rPr lang="en-US" sz="3200" dirty="0" smtClean="0">
                <a:latin typeface="Barlow" panose="00000500000000000000" pitchFamily="2" charset="0"/>
              </a:rPr>
              <a:t>.</a:t>
            </a:r>
            <a:endParaRPr lang="en-US" sz="3200" dirty="0">
              <a:latin typeface="Barlow" panose="000005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BCB15E6-FA72-4F9C-1390-97562F85AAB0}"/>
              </a:ext>
            </a:extLst>
          </p:cNvPr>
          <p:cNvSpPr txBox="1"/>
          <p:nvPr/>
        </p:nvSpPr>
        <p:spPr>
          <a:xfrm>
            <a:off x="8961120" y="2869809"/>
            <a:ext cx="8370278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520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3200" b="1" dirty="0">
                <a:latin typeface="Barlow" panose="00000500000000000000" pitchFamily="2" charset="0"/>
              </a:rPr>
              <a:t>Dostosowanie miejsca pracy dla pracowników z różnorodnością neurologiczną</a:t>
            </a:r>
            <a:r>
              <a:rPr lang="pl-PL" sz="3200" dirty="0">
                <a:latin typeface="Barlow" panose="00000500000000000000" pitchFamily="2" charset="0"/>
              </a:rPr>
              <a:t>: </a:t>
            </a:r>
            <a:r>
              <a:rPr lang="pl-PL" sz="3200" dirty="0" smtClean="0">
                <a:latin typeface="Barlow" panose="00000500000000000000" pitchFamily="2" charset="0"/>
              </a:rPr>
              <a:t>Dostęp </a:t>
            </a:r>
            <a:r>
              <a:rPr lang="pl-PL" sz="3200" dirty="0">
                <a:latin typeface="Barlow" panose="00000500000000000000" pitchFamily="2" charset="0"/>
              </a:rPr>
              <a:t>do przestrzeni przyjaznych dla zmysłów, pisemne instrukcje, ustrukturyzowane procedury; poufne traktowanie wniosków</a:t>
            </a:r>
            <a:r>
              <a:rPr lang="en-US" sz="3200" dirty="0" smtClean="0">
                <a:latin typeface="Barlow" panose="00000500000000000000" pitchFamily="2" charset="0"/>
              </a:rPr>
              <a:t>.</a:t>
            </a:r>
            <a:endParaRPr lang="en-US" sz="3200" dirty="0">
              <a:latin typeface="Barlow" panose="00000500000000000000" pitchFamily="2" charset="0"/>
            </a:endParaRPr>
          </a:p>
          <a:p>
            <a:pPr marL="285750" indent="-2520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3200" b="1" dirty="0">
                <a:latin typeface="Barlow" panose="00000500000000000000" pitchFamily="2" charset="0"/>
              </a:rPr>
              <a:t>Środki dyscyplinarne</a:t>
            </a:r>
            <a:r>
              <a:rPr lang="pl-PL" sz="3200" dirty="0">
                <a:latin typeface="Barlow" panose="00000500000000000000" pitchFamily="2" charset="0"/>
              </a:rPr>
              <a:t>: </a:t>
            </a:r>
            <a:r>
              <a:rPr lang="pl-PL" sz="3200" dirty="0" smtClean="0">
                <a:latin typeface="Barlow" panose="00000500000000000000" pitchFamily="2" charset="0"/>
              </a:rPr>
              <a:t>Jasne </a:t>
            </a:r>
            <a:r>
              <a:rPr lang="pl-PL" sz="3200" dirty="0">
                <a:latin typeface="Barlow" panose="00000500000000000000" pitchFamily="2" charset="0"/>
              </a:rPr>
              <a:t>kroki w przypadku naruszeń, od ustnych ostrzeżeń po formalne procedury w zależności od powagi naruszenia</a:t>
            </a:r>
            <a:r>
              <a:rPr lang="pl-PL" sz="3200" dirty="0" smtClean="0">
                <a:latin typeface="Barlow" panose="00000500000000000000" pitchFamily="2" charset="0"/>
              </a:rPr>
              <a:t>.</a:t>
            </a:r>
            <a:endParaRPr lang="en-US" sz="3200" dirty="0">
              <a:latin typeface="Barlow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2097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">
          <a:extLst>
            <a:ext uri="{FF2B5EF4-FFF2-40B4-BE49-F238E27FC236}">
              <a16:creationId xmlns="" xmlns:a16="http://schemas.microsoft.com/office/drawing/2014/main" id="{8A798668-829D-C5A2-2982-F7EFA4CCA6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5" name="Google Shape;485;p24">
            <a:extLst>
              <a:ext uri="{FF2B5EF4-FFF2-40B4-BE49-F238E27FC236}">
                <a16:creationId xmlns="" xmlns:a16="http://schemas.microsoft.com/office/drawing/2014/main" id="{0DAC8192-299E-8E07-D9C5-EC4F3CA1E92A}"/>
              </a:ext>
            </a:extLst>
          </p:cNvPr>
          <p:cNvGrpSpPr/>
          <p:nvPr/>
        </p:nvGrpSpPr>
        <p:grpSpPr>
          <a:xfrm>
            <a:off x="0" y="-216992"/>
            <a:ext cx="18288000" cy="1240415"/>
            <a:chOff x="0" y="-57150"/>
            <a:chExt cx="4816593" cy="326693"/>
          </a:xfrm>
        </p:grpSpPr>
        <p:sp>
          <p:nvSpPr>
            <p:cNvPr id="486" name="Google Shape;486;p24">
              <a:extLst>
                <a:ext uri="{FF2B5EF4-FFF2-40B4-BE49-F238E27FC236}">
                  <a16:creationId xmlns="" xmlns:a16="http://schemas.microsoft.com/office/drawing/2014/main" id="{05655E40-9B4D-B736-5814-F05CEDB83C4D}"/>
                </a:ext>
              </a:extLst>
            </p:cNvPr>
            <p:cNvSpPr/>
            <p:nvPr/>
          </p:nvSpPr>
          <p:spPr>
            <a:xfrm>
              <a:off x="0" y="0"/>
              <a:ext cx="4816592" cy="269543"/>
            </a:xfrm>
            <a:custGeom>
              <a:avLst/>
              <a:gdLst/>
              <a:ahLst/>
              <a:cxnLst/>
              <a:rect l="l" t="t" r="r" b="b"/>
              <a:pathLst>
                <a:path w="4816592" h="269543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269543"/>
                  </a:lnTo>
                  <a:lnTo>
                    <a:pt x="0" y="269543"/>
                  </a:lnTo>
                  <a:close/>
                </a:path>
              </a:pathLst>
            </a:custGeom>
            <a:solidFill>
              <a:srgbClr val="462AF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" name="Google Shape;487;p24">
              <a:extLst>
                <a:ext uri="{FF2B5EF4-FFF2-40B4-BE49-F238E27FC236}">
                  <a16:creationId xmlns="" xmlns:a16="http://schemas.microsoft.com/office/drawing/2014/main" id="{C742DB9D-B6B2-E3F3-74AD-483DB7377D50}"/>
                </a:ext>
              </a:extLst>
            </p:cNvPr>
            <p:cNvSpPr txBox="1"/>
            <p:nvPr/>
          </p:nvSpPr>
          <p:spPr>
            <a:xfrm>
              <a:off x="0" y="-57150"/>
              <a:ext cx="4816593" cy="3266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8" name="Picture 7" descr="A rainbow with a red needle and a red arrow&#10;&#10;Description automatically generated">
            <a:extLst>
              <a:ext uri="{FF2B5EF4-FFF2-40B4-BE49-F238E27FC236}">
                <a16:creationId xmlns="" xmlns:a16="http://schemas.microsoft.com/office/drawing/2014/main" id="{E97E9BC2-ECC3-70FA-A38C-4DE8D03614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387" y="8922821"/>
            <a:ext cx="1803152" cy="111623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17B3A63E-C861-E0F3-79CE-434880AF1213}"/>
              </a:ext>
            </a:extLst>
          </p:cNvPr>
          <p:cNvSpPr/>
          <p:nvPr/>
        </p:nvSpPr>
        <p:spPr>
          <a:xfrm>
            <a:off x="6541889" y="9700505"/>
            <a:ext cx="514115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600" b="1" dirty="0" smtClean="0"/>
              <a:t>Numer projektu </a:t>
            </a:r>
            <a:r>
              <a:rPr lang="en-GB" sz="1600" b="1" dirty="0" smtClean="0"/>
              <a:t>2023-1-IT01-KA220-VET-000152721</a:t>
            </a:r>
            <a:endParaRPr lang="en-GB" sz="1600" b="1" dirty="0"/>
          </a:p>
        </p:txBody>
      </p:sp>
      <p:pic>
        <p:nvPicPr>
          <p:cNvPr id="10" name="Picture 7">
            <a:extLst>
              <a:ext uri="{FF2B5EF4-FFF2-40B4-BE49-F238E27FC236}">
                <a16:creationId xmlns="" xmlns:a16="http://schemas.microsoft.com/office/drawing/2014/main" id="{1A2B9DE6-7F59-E68E-EF6D-60388A40A233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65999"/>
          </a:blip>
          <a:srcRect/>
          <a:stretch>
            <a:fillRect/>
          </a:stretch>
        </p:blipFill>
        <p:spPr>
          <a:xfrm>
            <a:off x="14828024" y="9262249"/>
            <a:ext cx="3231376" cy="87651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F4E43B3-1610-83E4-86A1-11EBCC359EC5}"/>
              </a:ext>
            </a:extLst>
          </p:cNvPr>
          <p:cNvSpPr txBox="1"/>
          <p:nvPr/>
        </p:nvSpPr>
        <p:spPr>
          <a:xfrm>
            <a:off x="662782" y="2799624"/>
            <a:ext cx="8249398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3200" dirty="0">
                <a:latin typeface="Barlow" panose="00000500000000000000" pitchFamily="2" charset="0"/>
              </a:rPr>
              <a:t>Czy język jest jasny i prosty</a:t>
            </a:r>
            <a:r>
              <a:rPr lang="en-US" sz="3200" dirty="0" smtClean="0">
                <a:latin typeface="Barlow" panose="00000500000000000000" pitchFamily="2" charset="0"/>
              </a:rPr>
              <a:t>?</a:t>
            </a:r>
            <a:endParaRPr lang="en-US" sz="3200" dirty="0">
              <a:latin typeface="Barlow" panose="00000500000000000000" pitchFamily="2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3200" dirty="0">
                <a:latin typeface="Barlow" panose="00000500000000000000" pitchFamily="2" charset="0"/>
              </a:rPr>
              <a:t>Czy uwzględniono potrzeby osób z </a:t>
            </a:r>
            <a:r>
              <a:rPr lang="pl-PL" sz="3200" dirty="0" err="1">
                <a:latin typeface="Barlow" panose="00000500000000000000" pitchFamily="2" charset="0"/>
              </a:rPr>
              <a:t>neuroróżnorodnością</a:t>
            </a:r>
            <a:r>
              <a:rPr lang="en-US" sz="3200" dirty="0" smtClean="0">
                <a:latin typeface="Barlow" panose="00000500000000000000" pitchFamily="2" charset="0"/>
              </a:rPr>
              <a:t>?</a:t>
            </a:r>
            <a:endParaRPr lang="en-US" sz="3200" dirty="0">
              <a:latin typeface="Barlow" panose="00000500000000000000" pitchFamily="2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3200" dirty="0">
                <a:latin typeface="Barlow" panose="00000500000000000000" pitchFamily="2" charset="0"/>
              </a:rPr>
              <a:t>Czy uwzględniono wszystkie działy usługowe</a:t>
            </a:r>
            <a:r>
              <a:rPr lang="en-US" sz="3200" dirty="0" smtClean="0">
                <a:latin typeface="Barlow" panose="00000500000000000000" pitchFamily="2" charset="0"/>
              </a:rPr>
              <a:t>?</a:t>
            </a:r>
            <a:endParaRPr lang="en-US" sz="3200" dirty="0">
              <a:latin typeface="Barlow" panose="00000500000000000000" pitchFamily="2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3200" dirty="0">
                <a:latin typeface="Barlow" panose="00000500000000000000" pitchFamily="2" charset="0"/>
              </a:rPr>
              <a:t>Czy przykłady są realistyczne i praktyczne</a:t>
            </a:r>
            <a:r>
              <a:rPr lang="en-US" sz="3200" dirty="0" smtClean="0">
                <a:latin typeface="Barlow" panose="00000500000000000000" pitchFamily="2" charset="0"/>
              </a:rPr>
              <a:t>?</a:t>
            </a:r>
            <a:endParaRPr lang="en-US" sz="3200" dirty="0">
              <a:latin typeface="Barlow" panose="00000500000000000000" pitchFamily="2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3200" dirty="0">
                <a:latin typeface="Barlow" panose="00000500000000000000" pitchFamily="2" charset="0"/>
              </a:rPr>
              <a:t>Czy szkolenia są powiązane z </a:t>
            </a:r>
            <a:r>
              <a:rPr lang="pl-PL" sz="3200" dirty="0" smtClean="0">
                <a:latin typeface="Barlow" panose="00000500000000000000" pitchFamily="2" charset="0"/>
              </a:rPr>
              <a:t>kodeksem</a:t>
            </a:r>
            <a:r>
              <a:rPr lang="en-US" sz="3200" dirty="0" smtClean="0">
                <a:latin typeface="Barlow" panose="00000500000000000000" pitchFamily="2" charset="0"/>
              </a:rPr>
              <a:t>?</a:t>
            </a:r>
            <a:endParaRPr lang="en-GB" sz="3200" b="0" i="0" u="none" strike="noStrike" dirty="0">
              <a:solidFill>
                <a:srgbClr val="000000"/>
              </a:solidFill>
              <a:effectLst/>
              <a:latin typeface="Barlow" panose="00000500000000000000" pitchFamily="2" charset="0"/>
            </a:endParaRPr>
          </a:p>
        </p:txBody>
      </p:sp>
      <p:sp>
        <p:nvSpPr>
          <p:cNvPr id="4" name="Google Shape;441;p22">
            <a:extLst>
              <a:ext uri="{FF2B5EF4-FFF2-40B4-BE49-F238E27FC236}">
                <a16:creationId xmlns="" xmlns:a16="http://schemas.microsoft.com/office/drawing/2014/main" id="{E18127AE-257A-5423-1FF5-647086ED6F4B}"/>
              </a:ext>
            </a:extLst>
          </p:cNvPr>
          <p:cNvSpPr txBox="1"/>
          <p:nvPr/>
        </p:nvSpPr>
        <p:spPr>
          <a:xfrm>
            <a:off x="551272" y="1659849"/>
            <a:ext cx="12828826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en-US" sz="3200" b="1" dirty="0" err="1">
                <a:solidFill>
                  <a:schemeClr val="accent2"/>
                </a:solidFill>
                <a:latin typeface="Barlow" panose="00000500000000000000" pitchFamily="2" charset="0"/>
              </a:rPr>
              <a:t>Lista</a:t>
            </a:r>
            <a:r>
              <a:rPr lang="en-US" sz="3200" b="1" dirty="0">
                <a:solidFill>
                  <a:schemeClr val="accent2"/>
                </a:solidFill>
                <a:latin typeface="Barlow" panose="00000500000000000000" pitchFamily="2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Barlow" panose="00000500000000000000" pitchFamily="2" charset="0"/>
              </a:rPr>
              <a:t>kontrolna</a:t>
            </a:r>
            <a:r>
              <a:rPr lang="en-US" sz="3200" b="1" dirty="0">
                <a:solidFill>
                  <a:schemeClr val="accent2"/>
                </a:solidFill>
                <a:latin typeface="Barlow" panose="00000500000000000000" pitchFamily="2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Barlow" panose="00000500000000000000" pitchFamily="2" charset="0"/>
              </a:rPr>
              <a:t>najlepszych</a:t>
            </a:r>
            <a:r>
              <a:rPr lang="en-US" sz="3200" b="1" dirty="0">
                <a:solidFill>
                  <a:schemeClr val="accent2"/>
                </a:solidFill>
                <a:latin typeface="Barlow" panose="00000500000000000000" pitchFamily="2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Barlow" panose="00000500000000000000" pitchFamily="2" charset="0"/>
              </a:rPr>
              <a:t>praktyk</a:t>
            </a:r>
            <a:endParaRPr sz="3200" b="1" dirty="0">
              <a:solidFill>
                <a:schemeClr val="accent2"/>
              </a:solidFill>
              <a:latin typeface="Barlow" panose="000005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2D6E4D1-249A-E41C-D0E0-704BCA67C775}"/>
              </a:ext>
            </a:extLst>
          </p:cNvPr>
          <p:cNvSpPr txBox="1"/>
          <p:nvPr/>
        </p:nvSpPr>
        <p:spPr>
          <a:xfrm>
            <a:off x="9656960" y="2824192"/>
            <a:ext cx="7968258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 err="1">
                <a:latin typeface="Barlow" panose="00000500000000000000" pitchFamily="2" charset="0"/>
              </a:rPr>
              <a:t>Czy</a:t>
            </a:r>
            <a:r>
              <a:rPr lang="en-US" sz="3200" dirty="0">
                <a:latin typeface="Barlow" panose="00000500000000000000" pitchFamily="2" charset="0"/>
              </a:rPr>
              <a:t> </a:t>
            </a:r>
            <a:r>
              <a:rPr lang="en-US" sz="3200" dirty="0" err="1">
                <a:latin typeface="Barlow" panose="00000500000000000000" pitchFamily="2" charset="0"/>
              </a:rPr>
              <a:t>przełożeni</a:t>
            </a:r>
            <a:r>
              <a:rPr lang="en-US" sz="3200" dirty="0">
                <a:latin typeface="Barlow" panose="00000500000000000000" pitchFamily="2" charset="0"/>
              </a:rPr>
              <a:t> </a:t>
            </a:r>
            <a:r>
              <a:rPr lang="en-US" sz="3200" dirty="0" err="1">
                <a:latin typeface="Barlow" panose="00000500000000000000" pitchFamily="2" charset="0"/>
              </a:rPr>
              <a:t>dają</a:t>
            </a:r>
            <a:r>
              <a:rPr lang="en-US" sz="3200" dirty="0">
                <a:latin typeface="Barlow" panose="00000500000000000000" pitchFamily="2" charset="0"/>
              </a:rPr>
              <a:t> </a:t>
            </a:r>
            <a:r>
              <a:rPr lang="en-US" sz="3200" dirty="0" err="1">
                <a:latin typeface="Barlow" panose="00000500000000000000" pitchFamily="2" charset="0"/>
              </a:rPr>
              <a:t>przykład</a:t>
            </a:r>
            <a:r>
              <a:rPr lang="en-US" sz="3200" dirty="0">
                <a:latin typeface="Barlow" panose="00000500000000000000" pitchFamily="2" charset="0"/>
              </a:rPr>
              <a:t>?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3200" dirty="0">
                <a:latin typeface="Barlow" panose="00000500000000000000" pitchFamily="2" charset="0"/>
              </a:rPr>
              <a:t>Czy procedury zgłaszania problemów są poufne i </a:t>
            </a:r>
            <a:r>
              <a:rPr lang="pl-PL" sz="3200" dirty="0" smtClean="0">
                <a:latin typeface="Barlow" panose="00000500000000000000" pitchFamily="2" charset="0"/>
              </a:rPr>
              <a:t>proste</a:t>
            </a:r>
            <a:r>
              <a:rPr lang="en-US" sz="3200" dirty="0" smtClean="0">
                <a:latin typeface="Barlow" panose="00000500000000000000" pitchFamily="2" charset="0"/>
              </a:rPr>
              <a:t>?</a:t>
            </a:r>
            <a:endParaRPr lang="en-US" sz="3200" dirty="0">
              <a:latin typeface="Barlow" panose="00000500000000000000" pitchFamily="2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3200" dirty="0">
                <a:latin typeface="Barlow" panose="00000500000000000000" pitchFamily="2" charset="0"/>
              </a:rPr>
              <a:t>Czy aktualizacje są planowane regularnie</a:t>
            </a:r>
            <a:r>
              <a:rPr lang="en-US" sz="3200" dirty="0" smtClean="0">
                <a:latin typeface="Barlow" panose="00000500000000000000" pitchFamily="2" charset="0"/>
              </a:rPr>
              <a:t>?</a:t>
            </a:r>
            <a:endParaRPr lang="en-US" sz="3200" dirty="0">
              <a:latin typeface="Barlow" panose="00000500000000000000" pitchFamily="2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3200" dirty="0">
                <a:latin typeface="Barlow" panose="00000500000000000000" pitchFamily="2" charset="0"/>
              </a:rPr>
              <a:t>Czy opinie są zbierane od różnych pracowników</a:t>
            </a:r>
            <a:r>
              <a:rPr lang="en-US" sz="3200" dirty="0" smtClean="0">
                <a:latin typeface="Barlow" panose="00000500000000000000" pitchFamily="2" charset="0"/>
              </a:rPr>
              <a:t>?</a:t>
            </a:r>
            <a:endParaRPr lang="en-GB" sz="3200" b="0" i="0" u="none" strike="noStrike" dirty="0">
              <a:solidFill>
                <a:srgbClr val="000000"/>
              </a:solidFill>
              <a:effectLst/>
              <a:latin typeface="Barlow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108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">
          <a:extLst>
            <a:ext uri="{FF2B5EF4-FFF2-40B4-BE49-F238E27FC236}">
              <a16:creationId xmlns="" xmlns:a16="http://schemas.microsoft.com/office/drawing/2014/main" id="{E6432717-7CCD-2ED2-6230-C0B1565E2F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5" name="Google Shape;485;p24">
            <a:extLst>
              <a:ext uri="{FF2B5EF4-FFF2-40B4-BE49-F238E27FC236}">
                <a16:creationId xmlns="" xmlns:a16="http://schemas.microsoft.com/office/drawing/2014/main" id="{AEF7A33E-81AE-75E3-7831-29960A1C6A1C}"/>
              </a:ext>
            </a:extLst>
          </p:cNvPr>
          <p:cNvGrpSpPr/>
          <p:nvPr/>
        </p:nvGrpSpPr>
        <p:grpSpPr>
          <a:xfrm>
            <a:off x="379140" y="-28858"/>
            <a:ext cx="18288000" cy="1240415"/>
            <a:chOff x="0" y="-57150"/>
            <a:chExt cx="4816593" cy="326693"/>
          </a:xfrm>
        </p:grpSpPr>
        <p:sp>
          <p:nvSpPr>
            <p:cNvPr id="486" name="Google Shape;486;p24">
              <a:extLst>
                <a:ext uri="{FF2B5EF4-FFF2-40B4-BE49-F238E27FC236}">
                  <a16:creationId xmlns="" xmlns:a16="http://schemas.microsoft.com/office/drawing/2014/main" id="{A5FFDC1B-AEFA-580D-5A00-CC607D86CD2E}"/>
                </a:ext>
              </a:extLst>
            </p:cNvPr>
            <p:cNvSpPr/>
            <p:nvPr/>
          </p:nvSpPr>
          <p:spPr>
            <a:xfrm>
              <a:off x="0" y="0"/>
              <a:ext cx="4816592" cy="269543"/>
            </a:xfrm>
            <a:custGeom>
              <a:avLst/>
              <a:gdLst/>
              <a:ahLst/>
              <a:cxnLst/>
              <a:rect l="l" t="t" r="r" b="b"/>
              <a:pathLst>
                <a:path w="4816592" h="269543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269543"/>
                  </a:lnTo>
                  <a:lnTo>
                    <a:pt x="0" y="269543"/>
                  </a:lnTo>
                  <a:close/>
                </a:path>
              </a:pathLst>
            </a:custGeom>
            <a:solidFill>
              <a:srgbClr val="462AF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" name="Google Shape;487;p24">
              <a:extLst>
                <a:ext uri="{FF2B5EF4-FFF2-40B4-BE49-F238E27FC236}">
                  <a16:creationId xmlns="" xmlns:a16="http://schemas.microsoft.com/office/drawing/2014/main" id="{D877E370-1538-E382-6273-700FD3416520}"/>
                </a:ext>
              </a:extLst>
            </p:cNvPr>
            <p:cNvSpPr txBox="1"/>
            <p:nvPr/>
          </p:nvSpPr>
          <p:spPr>
            <a:xfrm>
              <a:off x="0" y="-57150"/>
              <a:ext cx="4816593" cy="3266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8" name="Picture 7" descr="A rainbow with a red needle and a red arrow&#10;&#10;Description automatically generated">
            <a:extLst>
              <a:ext uri="{FF2B5EF4-FFF2-40B4-BE49-F238E27FC236}">
                <a16:creationId xmlns="" xmlns:a16="http://schemas.microsoft.com/office/drawing/2014/main" id="{943E95AD-D73D-2906-B572-230B4B9DB9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387" y="8922821"/>
            <a:ext cx="1803152" cy="111623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B04137B8-87C4-F976-705B-1C6DB92C6552}"/>
              </a:ext>
            </a:extLst>
          </p:cNvPr>
          <p:cNvSpPr/>
          <p:nvPr/>
        </p:nvSpPr>
        <p:spPr>
          <a:xfrm>
            <a:off x="6541889" y="9700505"/>
            <a:ext cx="514115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600" b="1" dirty="0" smtClean="0"/>
              <a:t>Numer projektu</a:t>
            </a:r>
            <a:r>
              <a:rPr lang="en-GB" sz="1600" b="1" dirty="0" smtClean="0"/>
              <a:t> </a:t>
            </a:r>
            <a:r>
              <a:rPr lang="en-GB" sz="1600" b="1" dirty="0"/>
              <a:t>2023-1-IT01-KA220-VET-000152721</a:t>
            </a:r>
          </a:p>
        </p:txBody>
      </p:sp>
      <p:pic>
        <p:nvPicPr>
          <p:cNvPr id="10" name="Picture 7">
            <a:extLst>
              <a:ext uri="{FF2B5EF4-FFF2-40B4-BE49-F238E27FC236}">
                <a16:creationId xmlns="" xmlns:a16="http://schemas.microsoft.com/office/drawing/2014/main" id="{261829A1-9CE6-C885-B572-ED901E83623F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65999"/>
          </a:blip>
          <a:srcRect/>
          <a:stretch>
            <a:fillRect/>
          </a:stretch>
        </p:blipFill>
        <p:spPr>
          <a:xfrm>
            <a:off x="14828024" y="9262249"/>
            <a:ext cx="3231376" cy="876511"/>
          </a:xfrm>
          <a:prstGeom prst="rect">
            <a:avLst/>
          </a:prstGeom>
        </p:spPr>
      </p:pic>
      <p:sp>
        <p:nvSpPr>
          <p:cNvPr id="6" name="Google Shape;441;p22">
            <a:extLst>
              <a:ext uri="{FF2B5EF4-FFF2-40B4-BE49-F238E27FC236}">
                <a16:creationId xmlns="" xmlns:a16="http://schemas.microsoft.com/office/drawing/2014/main" id="{0E110274-D82B-A7F9-C56A-4136F7D57FFD}"/>
              </a:ext>
            </a:extLst>
          </p:cNvPr>
          <p:cNvSpPr txBox="1"/>
          <p:nvPr/>
        </p:nvSpPr>
        <p:spPr>
          <a:xfrm>
            <a:off x="551272" y="1659849"/>
            <a:ext cx="12828826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chemeClr val="accent2"/>
                </a:solidFill>
                <a:latin typeface="Barlow" panose="00000500000000000000" pitchFamily="2" charset="0"/>
                <a:ea typeface="Six Caps"/>
                <a:cs typeface="Six Caps"/>
                <a:sym typeface="Six Caps"/>
              </a:rPr>
              <a:t>6. </a:t>
            </a:r>
            <a:r>
              <a:rPr lang="pl-PL" sz="4800" b="1" dirty="0" smtClean="0">
                <a:solidFill>
                  <a:schemeClr val="accent2"/>
                </a:solidFill>
                <a:latin typeface="Barlow" panose="00000500000000000000" pitchFamily="2" charset="0"/>
              </a:rPr>
              <a:t>Stosowanie kodeksu</a:t>
            </a:r>
            <a:endParaRPr sz="4800" b="1" dirty="0">
              <a:solidFill>
                <a:schemeClr val="accent2"/>
              </a:solidFill>
              <a:latin typeface="Barlow" panose="000005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808CC7BA-D80A-1CC0-CDDB-EB7FEA318A92}"/>
              </a:ext>
            </a:extLst>
          </p:cNvPr>
          <p:cNvSpPr txBox="1"/>
          <p:nvPr/>
        </p:nvSpPr>
        <p:spPr>
          <a:xfrm>
            <a:off x="467063" y="2863532"/>
            <a:ext cx="15451223" cy="52168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20000" indent="-2520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3200" dirty="0">
                <a:latin typeface="Barlow" panose="00000500000000000000" pitchFamily="2" charset="0"/>
              </a:rPr>
              <a:t>Wzmacniaj kodeks poprzez codzienne </a:t>
            </a:r>
            <a:r>
              <a:rPr lang="pl-PL" sz="3200" dirty="0" smtClean="0">
                <a:latin typeface="Barlow" panose="00000500000000000000" pitchFamily="2" charset="0"/>
              </a:rPr>
              <a:t>czynności</a:t>
            </a:r>
            <a:endParaRPr lang="en-US" sz="3200" dirty="0">
              <a:latin typeface="Barlow" panose="00000500000000000000" pitchFamily="2" charset="0"/>
            </a:endParaRPr>
          </a:p>
          <a:p>
            <a:pPr marL="720000" indent="-2520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3200" dirty="0">
                <a:latin typeface="Barlow" panose="00000500000000000000" pitchFamily="2" charset="0"/>
              </a:rPr>
              <a:t>Wykorzystuj go podczas ocen wyników pracy i przekazywania informacji </a:t>
            </a:r>
            <a:r>
              <a:rPr lang="pl-PL" sz="3200" dirty="0" smtClean="0">
                <a:latin typeface="Barlow" panose="00000500000000000000" pitchFamily="2" charset="0"/>
              </a:rPr>
              <a:t>zwrotnych</a:t>
            </a:r>
            <a:endParaRPr lang="en-US" sz="3200" dirty="0">
              <a:latin typeface="Barlow" panose="00000500000000000000" pitchFamily="2" charset="0"/>
            </a:endParaRPr>
          </a:p>
          <a:p>
            <a:pPr marL="720000" indent="-2520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3200" dirty="0">
                <a:latin typeface="Barlow" panose="00000500000000000000" pitchFamily="2" charset="0"/>
              </a:rPr>
              <a:t>Menedżerowie muszą dawać przykład oczekiwanych </a:t>
            </a:r>
            <a:r>
              <a:rPr lang="pl-PL" sz="3200" dirty="0" err="1" smtClean="0">
                <a:latin typeface="Barlow" panose="00000500000000000000" pitchFamily="2" charset="0"/>
              </a:rPr>
              <a:t>zachowań</a:t>
            </a:r>
            <a:endParaRPr lang="en-US" sz="3200" dirty="0">
              <a:latin typeface="Barlow" panose="00000500000000000000" pitchFamily="2" charset="0"/>
            </a:endParaRPr>
          </a:p>
          <a:p>
            <a:pPr marL="720000" indent="-2520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3200" dirty="0">
                <a:latin typeface="Barlow" panose="00000500000000000000" pitchFamily="2" charset="0"/>
              </a:rPr>
              <a:t>Wspieraj pracowników z autyzmem poprzez ustrukturyzowany </a:t>
            </a:r>
            <a:r>
              <a:rPr lang="pl-PL" sz="3200" dirty="0" smtClean="0">
                <a:latin typeface="Barlow" panose="00000500000000000000" pitchFamily="2" charset="0"/>
              </a:rPr>
              <a:t>coaching</a:t>
            </a:r>
            <a:endParaRPr lang="en-US" sz="3200" dirty="0">
              <a:latin typeface="Barlow" panose="00000500000000000000" pitchFamily="2" charset="0"/>
            </a:endParaRPr>
          </a:p>
          <a:p>
            <a:pPr marL="720000" indent="-2520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3200" dirty="0">
                <a:latin typeface="Barlow" panose="00000500000000000000" pitchFamily="2" charset="0"/>
              </a:rPr>
              <a:t>Stosuj zasady sprawiedliwie wobec wszystkich </a:t>
            </a:r>
            <a:r>
              <a:rPr lang="pl-PL" sz="3200" dirty="0" smtClean="0">
                <a:latin typeface="Barlow" panose="00000500000000000000" pitchFamily="2" charset="0"/>
              </a:rPr>
              <a:t>pracowników</a:t>
            </a:r>
            <a:endParaRPr lang="en-US" sz="3200" dirty="0">
              <a:latin typeface="Barlow" panose="00000500000000000000" pitchFamily="2" charset="0"/>
            </a:endParaRPr>
          </a:p>
          <a:p>
            <a:pPr algn="l">
              <a:lnSpc>
                <a:spcPct val="150000"/>
              </a:lnSpc>
            </a:pPr>
            <a:endParaRPr lang="en-GB" sz="3200" b="0" i="0" u="none" strike="noStrike" dirty="0">
              <a:solidFill>
                <a:srgbClr val="000000"/>
              </a:solidFill>
              <a:effectLst/>
              <a:latin typeface="Barlow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31397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">
          <a:extLst>
            <a:ext uri="{FF2B5EF4-FFF2-40B4-BE49-F238E27FC236}">
              <a16:creationId xmlns="" xmlns:a16="http://schemas.microsoft.com/office/drawing/2014/main" id="{C339C1EC-AEC2-A5A9-B7A8-CD87E7FFE5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5" name="Google Shape;485;p24">
            <a:extLst>
              <a:ext uri="{FF2B5EF4-FFF2-40B4-BE49-F238E27FC236}">
                <a16:creationId xmlns="" xmlns:a16="http://schemas.microsoft.com/office/drawing/2014/main" id="{1A2FD9BE-B928-049C-2570-040CBA4681EB}"/>
              </a:ext>
            </a:extLst>
          </p:cNvPr>
          <p:cNvGrpSpPr/>
          <p:nvPr/>
        </p:nvGrpSpPr>
        <p:grpSpPr>
          <a:xfrm>
            <a:off x="0" y="-216992"/>
            <a:ext cx="18288000" cy="1240415"/>
            <a:chOff x="0" y="-57150"/>
            <a:chExt cx="4816593" cy="326693"/>
          </a:xfrm>
        </p:grpSpPr>
        <p:sp>
          <p:nvSpPr>
            <p:cNvPr id="486" name="Google Shape;486;p24">
              <a:extLst>
                <a:ext uri="{FF2B5EF4-FFF2-40B4-BE49-F238E27FC236}">
                  <a16:creationId xmlns="" xmlns:a16="http://schemas.microsoft.com/office/drawing/2014/main" id="{B91C7D3B-6100-9003-C463-0E8A05557F95}"/>
                </a:ext>
              </a:extLst>
            </p:cNvPr>
            <p:cNvSpPr/>
            <p:nvPr/>
          </p:nvSpPr>
          <p:spPr>
            <a:xfrm>
              <a:off x="0" y="0"/>
              <a:ext cx="4816592" cy="269543"/>
            </a:xfrm>
            <a:custGeom>
              <a:avLst/>
              <a:gdLst/>
              <a:ahLst/>
              <a:cxnLst/>
              <a:rect l="l" t="t" r="r" b="b"/>
              <a:pathLst>
                <a:path w="4816592" h="269543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269543"/>
                  </a:lnTo>
                  <a:lnTo>
                    <a:pt x="0" y="269543"/>
                  </a:lnTo>
                  <a:close/>
                </a:path>
              </a:pathLst>
            </a:custGeom>
            <a:solidFill>
              <a:srgbClr val="462AF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" name="Google Shape;487;p24">
              <a:extLst>
                <a:ext uri="{FF2B5EF4-FFF2-40B4-BE49-F238E27FC236}">
                  <a16:creationId xmlns="" xmlns:a16="http://schemas.microsoft.com/office/drawing/2014/main" id="{7B3C38AC-53BF-03C5-B15B-1AD6E29B90B2}"/>
                </a:ext>
              </a:extLst>
            </p:cNvPr>
            <p:cNvSpPr txBox="1"/>
            <p:nvPr/>
          </p:nvSpPr>
          <p:spPr>
            <a:xfrm>
              <a:off x="0" y="-57150"/>
              <a:ext cx="4816593" cy="3266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8" name="Picture 7" descr="A rainbow with a red needle and a red arrow&#10;&#10;Description automatically generated">
            <a:extLst>
              <a:ext uri="{FF2B5EF4-FFF2-40B4-BE49-F238E27FC236}">
                <a16:creationId xmlns="" xmlns:a16="http://schemas.microsoft.com/office/drawing/2014/main" id="{F2C6CDA3-A259-369A-70F4-9E288CD288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387" y="8922821"/>
            <a:ext cx="1803152" cy="111623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01C147CE-8BBF-6C2A-EA00-EC938A24FABF}"/>
              </a:ext>
            </a:extLst>
          </p:cNvPr>
          <p:cNvSpPr/>
          <p:nvPr/>
        </p:nvSpPr>
        <p:spPr>
          <a:xfrm>
            <a:off x="6541889" y="9700505"/>
            <a:ext cx="514115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600" b="1" dirty="0" smtClean="0"/>
              <a:t>Numer projektu </a:t>
            </a:r>
            <a:r>
              <a:rPr lang="en-GB" sz="1600" b="1" dirty="0" smtClean="0"/>
              <a:t>2023-1-IT01-KA220-VET-000152721</a:t>
            </a:r>
            <a:endParaRPr lang="en-GB" sz="1600" b="1" dirty="0"/>
          </a:p>
        </p:txBody>
      </p:sp>
      <p:pic>
        <p:nvPicPr>
          <p:cNvPr id="10" name="Picture 7">
            <a:extLst>
              <a:ext uri="{FF2B5EF4-FFF2-40B4-BE49-F238E27FC236}">
                <a16:creationId xmlns="" xmlns:a16="http://schemas.microsoft.com/office/drawing/2014/main" id="{4A5F9832-84F0-FEAF-8304-E412D0197CC4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65999"/>
          </a:blip>
          <a:srcRect/>
          <a:stretch>
            <a:fillRect/>
          </a:stretch>
        </p:blipFill>
        <p:spPr>
          <a:xfrm>
            <a:off x="14828024" y="9262249"/>
            <a:ext cx="3231376" cy="87651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8216E26-FF99-AEC8-2932-CA7227DDAA1A}"/>
              </a:ext>
            </a:extLst>
          </p:cNvPr>
          <p:cNvSpPr txBox="1"/>
          <p:nvPr/>
        </p:nvSpPr>
        <p:spPr>
          <a:xfrm>
            <a:off x="540387" y="2675638"/>
            <a:ext cx="15790024" cy="78483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3200" b="1" dirty="0">
                <a:solidFill>
                  <a:schemeClr val="accent2"/>
                </a:solidFill>
                <a:latin typeface="Barlow" panose="00000500000000000000" pitchFamily="2" charset="0"/>
              </a:rPr>
              <a:t>Znaczenie </a:t>
            </a:r>
            <a:r>
              <a:rPr lang="pl-PL" sz="3200" b="1" dirty="0" smtClean="0">
                <a:solidFill>
                  <a:schemeClr val="accent2"/>
                </a:solidFill>
                <a:latin typeface="Barlow" panose="00000500000000000000" pitchFamily="2" charset="0"/>
              </a:rPr>
              <a:t>kultury miejsca </a:t>
            </a:r>
            <a:r>
              <a:rPr lang="pl-PL" sz="3200" b="1" dirty="0">
                <a:solidFill>
                  <a:schemeClr val="accent2"/>
                </a:solidFill>
                <a:latin typeface="Barlow" panose="00000500000000000000" pitchFamily="2" charset="0"/>
              </a:rPr>
              <a:t>pracy w branży </a:t>
            </a:r>
            <a:r>
              <a:rPr lang="pl-PL" sz="3200" b="1" dirty="0" smtClean="0">
                <a:solidFill>
                  <a:schemeClr val="accent2"/>
                </a:solidFill>
                <a:latin typeface="Barlow" panose="00000500000000000000" pitchFamily="2" charset="0"/>
              </a:rPr>
              <a:t>hotelarskiej</a:t>
            </a:r>
            <a:endParaRPr lang="en-US" sz="3200" b="1" dirty="0">
              <a:solidFill>
                <a:schemeClr val="accent2"/>
              </a:solidFill>
              <a:latin typeface="Barlow" panose="00000500000000000000" pitchFamily="2" charset="0"/>
            </a:endParaRPr>
          </a:p>
          <a:p>
            <a:pPr marL="720000" indent="-2520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3200" dirty="0">
                <a:latin typeface="Barlow" panose="00000500000000000000" pitchFamily="2" charset="0"/>
              </a:rPr>
              <a:t>Kultura kształtuje doświadczenia pracowników i jakość </a:t>
            </a:r>
            <a:r>
              <a:rPr lang="pl-PL" sz="3200" dirty="0" smtClean="0">
                <a:latin typeface="Barlow" panose="00000500000000000000" pitchFamily="2" charset="0"/>
              </a:rPr>
              <a:t>usług.</a:t>
            </a:r>
          </a:p>
          <a:p>
            <a:pPr marL="720000" indent="-2520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3200" dirty="0">
                <a:latin typeface="Barlow" panose="00000500000000000000" pitchFamily="2" charset="0"/>
              </a:rPr>
              <a:t>Silna kultura promuje szacunek, profesjonalizm, pracę zespołową i integrację</a:t>
            </a:r>
            <a:r>
              <a:rPr lang="en-US" sz="3200" dirty="0" smtClean="0">
                <a:latin typeface="Barlow" panose="00000500000000000000" pitchFamily="2" charset="0"/>
              </a:rPr>
              <a:t>.</a:t>
            </a:r>
            <a:endParaRPr lang="en-US" sz="3200" dirty="0">
              <a:latin typeface="Barlow" panose="00000500000000000000" pitchFamily="2" charset="0"/>
            </a:endParaRPr>
          </a:p>
          <a:p>
            <a:pPr marL="720000" indent="-2520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3200" dirty="0">
                <a:latin typeface="Barlow" panose="00000500000000000000" pitchFamily="2" charset="0"/>
              </a:rPr>
              <a:t>Jasne standardy komunikacji wspierają pracowników z autyzmem</a:t>
            </a:r>
            <a:r>
              <a:rPr lang="en-US" sz="3200" dirty="0" smtClean="0">
                <a:latin typeface="Barlow" panose="00000500000000000000" pitchFamily="2" charset="0"/>
              </a:rPr>
              <a:t>.</a:t>
            </a:r>
            <a:endParaRPr lang="en-US" sz="3200" dirty="0">
              <a:latin typeface="Barlow" panose="00000500000000000000" pitchFamily="2" charset="0"/>
            </a:endParaRPr>
          </a:p>
          <a:p>
            <a:pPr marL="720000" indent="-2520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3200" dirty="0">
                <a:latin typeface="Barlow" panose="00000500000000000000" pitchFamily="2" charset="0"/>
              </a:rPr>
              <a:t>Pisemne instrukcje i pomoce wizualne poprawiają dostępność</a:t>
            </a:r>
            <a:r>
              <a:rPr lang="en-US" sz="3200" dirty="0" smtClean="0">
                <a:latin typeface="Barlow" panose="00000500000000000000" pitchFamily="2" charset="0"/>
              </a:rPr>
              <a:t>.</a:t>
            </a:r>
            <a:endParaRPr lang="en-US" sz="3200" dirty="0">
              <a:latin typeface="Barlow" panose="00000500000000000000" pitchFamily="2" charset="0"/>
            </a:endParaRPr>
          </a:p>
          <a:p>
            <a:pPr marL="720000" indent="-2520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3200" dirty="0">
                <a:latin typeface="Barlow" panose="00000500000000000000" pitchFamily="2" charset="0"/>
              </a:rPr>
              <a:t>Praca zespołowa docenia różne mocne strony, w tym dbałość o szczegóły</a:t>
            </a:r>
            <a:r>
              <a:rPr lang="en-US" sz="3200" dirty="0" smtClean="0">
                <a:latin typeface="Barlow" panose="00000500000000000000" pitchFamily="2" charset="0"/>
              </a:rPr>
              <a:t>.</a:t>
            </a:r>
            <a:endParaRPr lang="en-US" sz="3200" dirty="0">
              <a:latin typeface="Barlow" panose="00000500000000000000" pitchFamily="2" charset="0"/>
            </a:endParaRPr>
          </a:p>
          <a:p>
            <a:pPr marL="720000" indent="-2520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3200" dirty="0">
                <a:latin typeface="Barlow" panose="00000500000000000000" pitchFamily="2" charset="0"/>
              </a:rPr>
              <a:t>Strukturalne wsparcie pomaga w kontaktach z gośćmi i przywracaniu jakości usług</a:t>
            </a:r>
            <a:r>
              <a:rPr lang="en-US" sz="3200" dirty="0" smtClean="0">
                <a:latin typeface="Barlow" panose="00000500000000000000" pitchFamily="2" charset="0"/>
              </a:rPr>
              <a:t>.</a:t>
            </a:r>
            <a:endParaRPr lang="en-US" sz="3200" b="1" dirty="0">
              <a:solidFill>
                <a:schemeClr val="accent2"/>
              </a:solidFill>
              <a:latin typeface="Barlow" panose="00000500000000000000" pitchFamily="2" charset="0"/>
            </a:endParaRPr>
          </a:p>
          <a:p>
            <a:pPr algn="l">
              <a:lnSpc>
                <a:spcPct val="150000"/>
              </a:lnSpc>
              <a:buNone/>
            </a:pPr>
            <a:endParaRPr lang="en-US" sz="4000" dirty="0"/>
          </a:p>
          <a:p>
            <a:pPr algn="l">
              <a:lnSpc>
                <a:spcPct val="150000"/>
              </a:lnSpc>
            </a:pPr>
            <a:endParaRPr lang="en-GB" sz="3200" b="0" i="0" u="none" strike="noStrike" dirty="0">
              <a:solidFill>
                <a:srgbClr val="000000"/>
              </a:solidFill>
              <a:effectLst/>
              <a:latin typeface="Barlow" pitchFamily="2" charset="77"/>
            </a:endParaRPr>
          </a:p>
        </p:txBody>
      </p:sp>
      <p:sp>
        <p:nvSpPr>
          <p:cNvPr id="6" name="Google Shape;441;p22">
            <a:extLst>
              <a:ext uri="{FF2B5EF4-FFF2-40B4-BE49-F238E27FC236}">
                <a16:creationId xmlns="" xmlns:a16="http://schemas.microsoft.com/office/drawing/2014/main" id="{52D6B313-5491-5A78-F8EB-B6039F1BF073}"/>
              </a:ext>
            </a:extLst>
          </p:cNvPr>
          <p:cNvSpPr txBox="1"/>
          <p:nvPr/>
        </p:nvSpPr>
        <p:spPr>
          <a:xfrm>
            <a:off x="551271" y="1659849"/>
            <a:ext cx="13768885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en-US" sz="4800" b="1" dirty="0">
                <a:solidFill>
                  <a:schemeClr val="bg2">
                    <a:lumMod val="75000"/>
                  </a:schemeClr>
                </a:solidFill>
                <a:latin typeface="Barlow" pitchFamily="2" charset="77"/>
                <a:ea typeface="Six Caps"/>
                <a:cs typeface="Six Caps"/>
                <a:sym typeface="Six Caps"/>
              </a:rPr>
              <a:t>7. </a:t>
            </a:r>
            <a:r>
              <a:rPr lang="pl-PL" sz="4800" b="1" dirty="0">
                <a:solidFill>
                  <a:schemeClr val="accent2"/>
                </a:solidFill>
                <a:latin typeface="Barlow" panose="00000500000000000000" pitchFamily="2" charset="0"/>
              </a:rPr>
              <a:t>Kultura </a:t>
            </a:r>
            <a:r>
              <a:rPr lang="pl-PL" sz="4800" b="1" dirty="0" smtClean="0">
                <a:solidFill>
                  <a:schemeClr val="accent2"/>
                </a:solidFill>
                <a:latin typeface="Barlow" panose="00000500000000000000" pitchFamily="2" charset="0"/>
              </a:rPr>
              <a:t>miejsca pracy </a:t>
            </a:r>
            <a:r>
              <a:rPr lang="pl-PL" sz="4800" b="1" dirty="0">
                <a:solidFill>
                  <a:schemeClr val="accent2"/>
                </a:solidFill>
                <a:latin typeface="Barlow" panose="00000500000000000000" pitchFamily="2" charset="0"/>
              </a:rPr>
              <a:t>i standardy zachowania</a:t>
            </a:r>
            <a:endParaRPr sz="4800" b="1" dirty="0">
              <a:solidFill>
                <a:schemeClr val="accent2"/>
              </a:solidFill>
              <a:latin typeface="Barlow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832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">
          <a:extLst>
            <a:ext uri="{FF2B5EF4-FFF2-40B4-BE49-F238E27FC236}">
              <a16:creationId xmlns="" xmlns:a16="http://schemas.microsoft.com/office/drawing/2014/main" id="{838E6890-9913-6902-262A-361C1F3D5F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5" name="Google Shape;485;p24">
            <a:extLst>
              <a:ext uri="{FF2B5EF4-FFF2-40B4-BE49-F238E27FC236}">
                <a16:creationId xmlns="" xmlns:a16="http://schemas.microsoft.com/office/drawing/2014/main" id="{E4862055-0F19-45E6-80C5-C7C5191EF7DD}"/>
              </a:ext>
            </a:extLst>
          </p:cNvPr>
          <p:cNvGrpSpPr/>
          <p:nvPr/>
        </p:nvGrpSpPr>
        <p:grpSpPr>
          <a:xfrm>
            <a:off x="0" y="-216992"/>
            <a:ext cx="18288000" cy="1240415"/>
            <a:chOff x="0" y="-57150"/>
            <a:chExt cx="4816593" cy="326693"/>
          </a:xfrm>
        </p:grpSpPr>
        <p:sp>
          <p:nvSpPr>
            <p:cNvPr id="486" name="Google Shape;486;p24">
              <a:extLst>
                <a:ext uri="{FF2B5EF4-FFF2-40B4-BE49-F238E27FC236}">
                  <a16:creationId xmlns="" xmlns:a16="http://schemas.microsoft.com/office/drawing/2014/main" id="{B25192C3-5E55-7809-D21B-E65593667AD7}"/>
                </a:ext>
              </a:extLst>
            </p:cNvPr>
            <p:cNvSpPr/>
            <p:nvPr/>
          </p:nvSpPr>
          <p:spPr>
            <a:xfrm>
              <a:off x="0" y="0"/>
              <a:ext cx="4816592" cy="269543"/>
            </a:xfrm>
            <a:custGeom>
              <a:avLst/>
              <a:gdLst/>
              <a:ahLst/>
              <a:cxnLst/>
              <a:rect l="l" t="t" r="r" b="b"/>
              <a:pathLst>
                <a:path w="4816592" h="269543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269543"/>
                  </a:lnTo>
                  <a:lnTo>
                    <a:pt x="0" y="269543"/>
                  </a:lnTo>
                  <a:close/>
                </a:path>
              </a:pathLst>
            </a:custGeom>
            <a:solidFill>
              <a:srgbClr val="462AF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" name="Google Shape;487;p24">
              <a:extLst>
                <a:ext uri="{FF2B5EF4-FFF2-40B4-BE49-F238E27FC236}">
                  <a16:creationId xmlns="" xmlns:a16="http://schemas.microsoft.com/office/drawing/2014/main" id="{546614F4-1844-76D0-42A5-1E40C1BB3773}"/>
                </a:ext>
              </a:extLst>
            </p:cNvPr>
            <p:cNvSpPr txBox="1"/>
            <p:nvPr/>
          </p:nvSpPr>
          <p:spPr>
            <a:xfrm>
              <a:off x="0" y="-57150"/>
              <a:ext cx="4816593" cy="3266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8" name="Picture 7" descr="A rainbow with a red needle and a red arrow&#10;&#10;Description automatically generated">
            <a:extLst>
              <a:ext uri="{FF2B5EF4-FFF2-40B4-BE49-F238E27FC236}">
                <a16:creationId xmlns="" xmlns:a16="http://schemas.microsoft.com/office/drawing/2014/main" id="{F71053D5-0712-8BDD-8D7A-CD03BB73E2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387" y="8922821"/>
            <a:ext cx="1803152" cy="111623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4B5DE7FF-A303-5926-739F-38304889FEF2}"/>
              </a:ext>
            </a:extLst>
          </p:cNvPr>
          <p:cNvSpPr/>
          <p:nvPr/>
        </p:nvSpPr>
        <p:spPr>
          <a:xfrm>
            <a:off x="6541889" y="9700505"/>
            <a:ext cx="514115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600" b="1" dirty="0" smtClean="0"/>
              <a:t>Numer projektu </a:t>
            </a:r>
            <a:r>
              <a:rPr lang="en-GB" sz="1600" b="1" dirty="0" smtClean="0"/>
              <a:t>2023-1-IT01-KA220-VET-000152721</a:t>
            </a:r>
            <a:endParaRPr lang="en-GB" sz="1600" b="1" dirty="0"/>
          </a:p>
        </p:txBody>
      </p:sp>
      <p:pic>
        <p:nvPicPr>
          <p:cNvPr id="10" name="Picture 7">
            <a:extLst>
              <a:ext uri="{FF2B5EF4-FFF2-40B4-BE49-F238E27FC236}">
                <a16:creationId xmlns="" xmlns:a16="http://schemas.microsoft.com/office/drawing/2014/main" id="{6DD06B63-37AB-AA91-867E-6E322B9FEDBF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65999"/>
          </a:blip>
          <a:srcRect/>
          <a:stretch>
            <a:fillRect/>
          </a:stretch>
        </p:blipFill>
        <p:spPr>
          <a:xfrm>
            <a:off x="14828024" y="9262249"/>
            <a:ext cx="3231376" cy="87651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8EAC1F9-E155-AB07-139C-D956D5D6ABE1}"/>
              </a:ext>
            </a:extLst>
          </p:cNvPr>
          <p:cNvSpPr txBox="1"/>
          <p:nvPr/>
        </p:nvSpPr>
        <p:spPr>
          <a:xfrm>
            <a:off x="295687" y="2788718"/>
            <a:ext cx="18082465" cy="77713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2520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3200" dirty="0">
                <a:latin typeface="Barlow" panose="00000500000000000000" pitchFamily="2" charset="0"/>
              </a:rPr>
              <a:t>Jasne standardy określają dopuszczalne formy komunikacji, </a:t>
            </a:r>
            <a:r>
              <a:rPr lang="pl-PL" sz="3200" dirty="0" smtClean="0">
                <a:latin typeface="Barlow" panose="00000500000000000000" pitchFamily="2" charset="0"/>
              </a:rPr>
              <a:t>wygląd, </a:t>
            </a:r>
            <a:r>
              <a:rPr lang="pl-PL" sz="3200" dirty="0">
                <a:latin typeface="Barlow" panose="00000500000000000000" pitchFamily="2" charset="0"/>
              </a:rPr>
              <a:t>pracę zespołową</a:t>
            </a:r>
            <a:r>
              <a:rPr lang="en-US" sz="3200" dirty="0" smtClean="0">
                <a:latin typeface="Barlow" panose="00000500000000000000" pitchFamily="2" charset="0"/>
              </a:rPr>
              <a:t>.</a:t>
            </a:r>
            <a:endParaRPr lang="en-US" sz="3200" dirty="0">
              <a:latin typeface="Barlow" panose="00000500000000000000" pitchFamily="2" charset="0"/>
            </a:endParaRPr>
          </a:p>
          <a:p>
            <a:pPr marL="571500" indent="-2520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3200" dirty="0">
                <a:latin typeface="Barlow" panose="00000500000000000000" pitchFamily="2" charset="0"/>
              </a:rPr>
              <a:t>Zero tolerancji dla znęcania się, molestowania i dyskryminacji</a:t>
            </a:r>
            <a:r>
              <a:rPr lang="en-US" sz="3200" dirty="0" smtClean="0">
                <a:latin typeface="Barlow" panose="00000500000000000000" pitchFamily="2" charset="0"/>
              </a:rPr>
              <a:t>.</a:t>
            </a:r>
            <a:endParaRPr lang="en-US" sz="3200" dirty="0">
              <a:latin typeface="Barlow" panose="00000500000000000000" pitchFamily="2" charset="0"/>
            </a:endParaRPr>
          </a:p>
          <a:p>
            <a:pPr marL="571500" indent="-2520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3200" dirty="0">
                <a:latin typeface="Barlow" panose="00000500000000000000" pitchFamily="2" charset="0"/>
              </a:rPr>
              <a:t>Przełożeni muszą codziennie dawać przykład oczekiwanych </a:t>
            </a:r>
            <a:r>
              <a:rPr lang="pl-PL" sz="3200" dirty="0" err="1">
                <a:latin typeface="Barlow" panose="00000500000000000000" pitchFamily="2" charset="0"/>
              </a:rPr>
              <a:t>zachowań</a:t>
            </a:r>
            <a:r>
              <a:rPr lang="en-US" sz="3200" dirty="0" smtClean="0">
                <a:latin typeface="Barlow" panose="00000500000000000000" pitchFamily="2" charset="0"/>
              </a:rPr>
              <a:t>.</a:t>
            </a:r>
            <a:endParaRPr lang="en-US" sz="3200" dirty="0">
              <a:latin typeface="Barlow" panose="00000500000000000000" pitchFamily="2" charset="0"/>
            </a:endParaRPr>
          </a:p>
          <a:p>
            <a:pPr marL="571500" indent="-2520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3200" dirty="0">
                <a:latin typeface="Barlow" panose="00000500000000000000" pitchFamily="2" charset="0"/>
              </a:rPr>
              <a:t>Dostosowania przyjazne dla zmysłów (ciche przestrzenie, elastyczne przerwy) wspierają integrację</a:t>
            </a:r>
            <a:r>
              <a:rPr lang="en-US" sz="3200" dirty="0" smtClean="0">
                <a:latin typeface="Barlow" panose="00000500000000000000" pitchFamily="2" charset="0"/>
              </a:rPr>
              <a:t>.</a:t>
            </a:r>
            <a:endParaRPr lang="en-US" sz="3200" dirty="0">
              <a:latin typeface="Barlow" panose="00000500000000000000" pitchFamily="2" charset="0"/>
            </a:endParaRPr>
          </a:p>
          <a:p>
            <a:pPr marL="571500" indent="-2520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3200" dirty="0">
                <a:latin typeface="Barlow" panose="00000500000000000000" pitchFamily="2" charset="0"/>
              </a:rPr>
              <a:t>Regularne szkolenia dla pracowników dotyczące zaangażowania i integracji odświeżają kulturę organizacyjną</a:t>
            </a:r>
            <a:r>
              <a:rPr lang="en-US" sz="3200" dirty="0" smtClean="0">
                <a:latin typeface="Barlow" panose="00000500000000000000" pitchFamily="2" charset="0"/>
              </a:rPr>
              <a:t>.</a:t>
            </a:r>
            <a:endParaRPr lang="en-US" sz="3200" dirty="0">
              <a:latin typeface="Barlow" panose="00000500000000000000" pitchFamily="2" charset="0"/>
            </a:endParaRPr>
          </a:p>
          <a:p>
            <a:pPr marL="571500" indent="-2520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3200" dirty="0">
                <a:latin typeface="Barlow" panose="00000500000000000000" pitchFamily="2" charset="0"/>
              </a:rPr>
              <a:t>Pozytywna kultura przyciąga talenty i poprawia jakość obsługi gości</a:t>
            </a:r>
            <a:r>
              <a:rPr lang="en-US" sz="3200" dirty="0" smtClean="0">
                <a:latin typeface="Barlow" panose="00000500000000000000" pitchFamily="2" charset="0"/>
              </a:rPr>
              <a:t>.</a:t>
            </a:r>
            <a:endParaRPr lang="en-US" sz="3200" b="1" dirty="0">
              <a:solidFill>
                <a:schemeClr val="accent2"/>
              </a:solidFill>
              <a:latin typeface="Barlow" panose="00000500000000000000" pitchFamily="2" charset="0"/>
            </a:endParaRPr>
          </a:p>
          <a:p>
            <a:pPr algn="l">
              <a:lnSpc>
                <a:spcPct val="150000"/>
              </a:lnSpc>
              <a:buNone/>
            </a:pPr>
            <a:endParaRPr lang="en-US" sz="4000" dirty="0"/>
          </a:p>
          <a:p>
            <a:pPr algn="l">
              <a:lnSpc>
                <a:spcPct val="150000"/>
              </a:lnSpc>
            </a:pPr>
            <a:endParaRPr lang="en-GB" sz="3200" b="0" i="0" u="none" strike="noStrike" dirty="0">
              <a:solidFill>
                <a:srgbClr val="000000"/>
              </a:solidFill>
              <a:effectLst/>
              <a:latin typeface="Barlow" pitchFamily="2" charset="77"/>
            </a:endParaRPr>
          </a:p>
        </p:txBody>
      </p:sp>
      <p:sp>
        <p:nvSpPr>
          <p:cNvPr id="6" name="Google Shape;441;p22">
            <a:extLst>
              <a:ext uri="{FF2B5EF4-FFF2-40B4-BE49-F238E27FC236}">
                <a16:creationId xmlns="" xmlns:a16="http://schemas.microsoft.com/office/drawing/2014/main" id="{56BB9167-56D8-6655-CB60-E2E627980FB6}"/>
              </a:ext>
            </a:extLst>
          </p:cNvPr>
          <p:cNvSpPr txBox="1"/>
          <p:nvPr/>
        </p:nvSpPr>
        <p:spPr>
          <a:xfrm>
            <a:off x="551272" y="1659849"/>
            <a:ext cx="12828826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pl-PL" sz="3200" b="1" dirty="0">
                <a:solidFill>
                  <a:schemeClr val="accent2"/>
                </a:solidFill>
                <a:latin typeface="Barlow" panose="00000500000000000000" pitchFamily="2" charset="0"/>
              </a:rPr>
              <a:t>Ustanowienie i utrzymanie standardów zachowania</a:t>
            </a:r>
            <a:endParaRPr sz="3200" b="1" dirty="0">
              <a:solidFill>
                <a:schemeClr val="accent2"/>
              </a:solidFill>
              <a:latin typeface="Barlow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75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5" name="Google Shape;485;p24"/>
          <p:cNvGrpSpPr/>
          <p:nvPr/>
        </p:nvGrpSpPr>
        <p:grpSpPr>
          <a:xfrm>
            <a:off x="0" y="-216992"/>
            <a:ext cx="18288000" cy="1240415"/>
            <a:chOff x="0" y="-57150"/>
            <a:chExt cx="4816593" cy="326693"/>
          </a:xfrm>
        </p:grpSpPr>
        <p:sp>
          <p:nvSpPr>
            <p:cNvPr id="486" name="Google Shape;486;p24"/>
            <p:cNvSpPr/>
            <p:nvPr/>
          </p:nvSpPr>
          <p:spPr>
            <a:xfrm>
              <a:off x="0" y="0"/>
              <a:ext cx="4816592" cy="269543"/>
            </a:xfrm>
            <a:custGeom>
              <a:avLst/>
              <a:gdLst/>
              <a:ahLst/>
              <a:cxnLst/>
              <a:rect l="l" t="t" r="r" b="b"/>
              <a:pathLst>
                <a:path w="4816592" h="269543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269543"/>
                  </a:lnTo>
                  <a:lnTo>
                    <a:pt x="0" y="269543"/>
                  </a:lnTo>
                  <a:close/>
                </a:path>
              </a:pathLst>
            </a:custGeom>
            <a:solidFill>
              <a:srgbClr val="462AF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" name="Google Shape;487;p24"/>
            <p:cNvSpPr txBox="1"/>
            <p:nvPr/>
          </p:nvSpPr>
          <p:spPr>
            <a:xfrm>
              <a:off x="0" y="-57150"/>
              <a:ext cx="4816593" cy="3266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8" name="Picture 7" descr="A rainbow with a red needle and a red arrow&#10;&#10;Description automatically generated">
            <a:extLst>
              <a:ext uri="{FF2B5EF4-FFF2-40B4-BE49-F238E27FC236}">
                <a16:creationId xmlns="" xmlns:a16="http://schemas.microsoft.com/office/drawing/2014/main" id="{9B9AEE52-17DB-B952-45DB-A053B84497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387" y="8922821"/>
            <a:ext cx="1803152" cy="111623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541889" y="9700505"/>
            <a:ext cx="514115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600" b="1" dirty="0" smtClean="0"/>
              <a:t>Numer projektu</a:t>
            </a:r>
            <a:r>
              <a:rPr lang="en-GB" sz="1600" b="1" dirty="0" smtClean="0"/>
              <a:t> </a:t>
            </a:r>
            <a:r>
              <a:rPr lang="en-GB" sz="1600" b="1" dirty="0"/>
              <a:t>2023-1-IT01-KA220-VET-000152721</a:t>
            </a:r>
          </a:p>
        </p:txBody>
      </p:sp>
      <p:pic>
        <p:nvPicPr>
          <p:cNvPr id="10" name="Picture 7">
            <a:extLst>
              <a:ext uri="{FF2B5EF4-FFF2-40B4-BE49-F238E27FC236}">
                <a16:creationId xmlns="" xmlns:a16="http://schemas.microsoft.com/office/drawing/2014/main" id="{476A7AB0-51D3-F55B-D462-6DFD2DA529C6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65999"/>
          </a:blip>
          <a:srcRect/>
          <a:stretch>
            <a:fillRect/>
          </a:stretch>
        </p:blipFill>
        <p:spPr>
          <a:xfrm>
            <a:off x="14828024" y="9262249"/>
            <a:ext cx="3231376" cy="876511"/>
          </a:xfrm>
          <a:prstGeom prst="rect">
            <a:avLst/>
          </a:prstGeom>
        </p:spPr>
      </p:pic>
      <p:sp>
        <p:nvSpPr>
          <p:cNvPr id="11" name="Google Shape;441;p22">
            <a:extLst>
              <a:ext uri="{FF2B5EF4-FFF2-40B4-BE49-F238E27FC236}">
                <a16:creationId xmlns="" xmlns:a16="http://schemas.microsoft.com/office/drawing/2014/main" id="{DC440E8B-3546-FE3C-162E-F23AA25B3BEB}"/>
              </a:ext>
            </a:extLst>
          </p:cNvPr>
          <p:cNvSpPr txBox="1"/>
          <p:nvPr/>
        </p:nvSpPr>
        <p:spPr>
          <a:xfrm>
            <a:off x="551272" y="1659849"/>
            <a:ext cx="12828826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en-US" sz="4800" b="1" dirty="0" err="1">
                <a:solidFill>
                  <a:schemeClr val="bg2">
                    <a:lumMod val="75000"/>
                  </a:schemeClr>
                </a:solidFill>
                <a:latin typeface="Barlow" pitchFamily="2" charset="77"/>
                <a:ea typeface="Six Caps"/>
                <a:cs typeface="Six Caps"/>
                <a:sym typeface="Six Caps"/>
              </a:rPr>
              <a:t>Podsumowanie</a:t>
            </a:r>
            <a:r>
              <a:rPr lang="en-US" sz="4800" b="1" dirty="0">
                <a:solidFill>
                  <a:schemeClr val="bg2">
                    <a:lumMod val="75000"/>
                  </a:schemeClr>
                </a:solidFill>
                <a:latin typeface="Barlow" pitchFamily="2" charset="77"/>
                <a:ea typeface="Six Caps"/>
                <a:cs typeface="Six Caps"/>
                <a:sym typeface="Six Caps"/>
              </a:rPr>
              <a:t> </a:t>
            </a:r>
            <a:r>
              <a:rPr lang="en-US" sz="4800" b="1" dirty="0" err="1">
                <a:solidFill>
                  <a:schemeClr val="bg2">
                    <a:lumMod val="75000"/>
                  </a:schemeClr>
                </a:solidFill>
                <a:latin typeface="Barlow" pitchFamily="2" charset="77"/>
                <a:ea typeface="Six Caps"/>
                <a:cs typeface="Six Caps"/>
                <a:sym typeface="Six Caps"/>
              </a:rPr>
              <a:t>modułu</a:t>
            </a:r>
            <a:r>
              <a:rPr lang="en-US" sz="4800" b="1" dirty="0">
                <a:solidFill>
                  <a:schemeClr val="bg2">
                    <a:lumMod val="75000"/>
                  </a:schemeClr>
                </a:solidFill>
                <a:latin typeface="Barlow" pitchFamily="2" charset="77"/>
                <a:ea typeface="Six Caps"/>
                <a:cs typeface="Six Caps"/>
                <a:sym typeface="Six Caps"/>
              </a:rPr>
              <a:t> 5</a:t>
            </a:r>
            <a:endParaRPr sz="4800" b="1" dirty="0">
              <a:solidFill>
                <a:schemeClr val="bg2">
                  <a:lumMod val="75000"/>
                </a:schemeClr>
              </a:solidFill>
              <a:latin typeface="Barlow" pitchFamily="2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BF9D5B7-7791-F9D8-84D0-90FB49276B44}"/>
              </a:ext>
            </a:extLst>
          </p:cNvPr>
          <p:cNvSpPr txBox="1"/>
          <p:nvPr/>
        </p:nvSpPr>
        <p:spPr>
          <a:xfrm>
            <a:off x="551271" y="2574388"/>
            <a:ext cx="16551873" cy="5293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2000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3200" dirty="0">
                <a:latin typeface="Barlow" panose="00000500000000000000" pitchFamily="2" charset="0"/>
              </a:rPr>
              <a:t>Kodeks postępowania stanowi podstawę bezpiecznego i integracyjnego miejsca pracy</a:t>
            </a:r>
            <a:r>
              <a:rPr lang="en-US" sz="3200" dirty="0" smtClean="0">
                <a:latin typeface="Barlow" panose="00000500000000000000" pitchFamily="2" charset="0"/>
              </a:rPr>
              <a:t>.</a:t>
            </a:r>
            <a:endParaRPr lang="en-US" sz="3200" dirty="0">
              <a:latin typeface="Barlow" panose="00000500000000000000" pitchFamily="2" charset="0"/>
            </a:endParaRPr>
          </a:p>
          <a:p>
            <a:pPr marL="72000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3200" dirty="0">
                <a:latin typeface="Barlow" panose="00000500000000000000" pitchFamily="2" charset="0"/>
              </a:rPr>
              <a:t>Pozytywna kultura pracy wspiera wszystkich pracowników, w tym osoby z autyzmem</a:t>
            </a:r>
            <a:r>
              <a:rPr lang="en-US" sz="3200" dirty="0" smtClean="0">
                <a:latin typeface="Barlow" panose="00000500000000000000" pitchFamily="2" charset="0"/>
              </a:rPr>
              <a:t>.</a:t>
            </a:r>
            <a:endParaRPr lang="en-US" sz="3200" dirty="0">
              <a:latin typeface="Barlow" panose="00000500000000000000" pitchFamily="2" charset="0"/>
            </a:endParaRPr>
          </a:p>
          <a:p>
            <a:pPr marL="72000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3200" dirty="0">
                <a:latin typeface="Barlow" panose="00000500000000000000" pitchFamily="2" charset="0"/>
              </a:rPr>
              <a:t>Jasne standardy komunikacji i zachowania minimalizują konflikty</a:t>
            </a:r>
            <a:r>
              <a:rPr lang="en-US" sz="3200" dirty="0" smtClean="0">
                <a:latin typeface="Barlow" panose="00000500000000000000" pitchFamily="2" charset="0"/>
              </a:rPr>
              <a:t>.</a:t>
            </a:r>
            <a:endParaRPr lang="en-US" sz="3200" dirty="0">
              <a:latin typeface="Barlow" panose="00000500000000000000" pitchFamily="2" charset="0"/>
            </a:endParaRPr>
          </a:p>
          <a:p>
            <a:pPr marL="72000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3200" dirty="0">
                <a:latin typeface="Barlow" panose="00000500000000000000" pitchFamily="2" charset="0"/>
              </a:rPr>
              <a:t>Integracyjne dostosowania sprzyjają zaangażowaniu pracowników i doskonałości usług</a:t>
            </a:r>
            <a:r>
              <a:rPr lang="en-US" sz="3200" dirty="0" smtClean="0">
                <a:latin typeface="Barlow" panose="00000500000000000000" pitchFamily="2" charset="0"/>
              </a:rPr>
              <a:t>.</a:t>
            </a:r>
            <a:endParaRPr lang="en-US" sz="3200" dirty="0">
              <a:latin typeface="Barlow" panose="00000500000000000000" pitchFamily="2" charset="0"/>
            </a:endParaRPr>
          </a:p>
          <a:p>
            <a:pPr marL="72000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3200" dirty="0">
                <a:latin typeface="Barlow" panose="00000500000000000000" pitchFamily="2" charset="0"/>
              </a:rPr>
              <a:t>Kodeksy muszą być dokumentami „żywymi”, ewoluującymi wraz z rozwojem organizacji</a:t>
            </a:r>
            <a:r>
              <a:rPr lang="en-US" sz="3200" dirty="0" smtClean="0">
                <a:latin typeface="Barlow" panose="00000500000000000000" pitchFamily="2" charset="0"/>
              </a:rPr>
              <a:t>.</a:t>
            </a:r>
            <a:endParaRPr lang="en-US" sz="3200" dirty="0">
              <a:latin typeface="Barlow" panose="00000500000000000000" pitchFamily="2" charset="0"/>
            </a:endParaRPr>
          </a:p>
          <a:p>
            <a:pPr marL="72000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3200" dirty="0">
                <a:latin typeface="Barlow" panose="00000500000000000000" pitchFamily="2" charset="0"/>
              </a:rPr>
              <a:t>Inwestowanie w integrację wzmacnia długoterminowy sukces branży hotelarskiej</a:t>
            </a:r>
            <a:r>
              <a:rPr lang="en-US" sz="3200" dirty="0" smtClean="0">
                <a:latin typeface="Barlow" panose="00000500000000000000" pitchFamily="2" charset="0"/>
              </a:rPr>
              <a:t>.</a:t>
            </a:r>
            <a:endParaRPr lang="el-GR" sz="3200" dirty="0"/>
          </a:p>
        </p:txBody>
      </p:sp>
    </p:spTree>
    <p:extLst>
      <p:ext uri="{BB962C8B-B14F-4D97-AF65-F5344CB8AC3E}">
        <p14:creationId xmlns:p14="http://schemas.microsoft.com/office/powerpoint/2010/main" val="38076398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5" name="Google Shape;875;p34"/>
          <p:cNvGrpSpPr/>
          <p:nvPr/>
        </p:nvGrpSpPr>
        <p:grpSpPr>
          <a:xfrm>
            <a:off x="-2412023" y="-2528906"/>
            <a:ext cx="23112044" cy="14039954"/>
            <a:chOff x="-1" y="-272823"/>
            <a:chExt cx="30816058" cy="18719937"/>
          </a:xfrm>
        </p:grpSpPr>
        <p:grpSp>
          <p:nvGrpSpPr>
            <p:cNvPr id="876" name="Google Shape;876;p34"/>
            <p:cNvGrpSpPr/>
            <p:nvPr/>
          </p:nvGrpSpPr>
          <p:grpSpPr>
            <a:xfrm>
              <a:off x="17042413" y="2719851"/>
              <a:ext cx="13773644" cy="5783589"/>
              <a:chOff x="0" y="-57150"/>
              <a:chExt cx="2720720" cy="1142437"/>
            </a:xfrm>
          </p:grpSpPr>
          <p:sp>
            <p:nvSpPr>
              <p:cNvPr id="877" name="Google Shape;877;p34"/>
              <p:cNvSpPr/>
              <p:nvPr/>
            </p:nvSpPr>
            <p:spPr>
              <a:xfrm>
                <a:off x="0" y="0"/>
                <a:ext cx="2720720" cy="1085287"/>
              </a:xfrm>
              <a:custGeom>
                <a:avLst/>
                <a:gdLst/>
                <a:ahLst/>
                <a:cxnLst/>
                <a:rect l="l" t="t" r="r" b="b"/>
                <a:pathLst>
                  <a:path w="2720720" h="1085287" extrusionOk="0">
                    <a:moveTo>
                      <a:pt x="2517520" y="0"/>
                    </a:moveTo>
                    <a:lnTo>
                      <a:pt x="0" y="0"/>
                    </a:lnTo>
                    <a:lnTo>
                      <a:pt x="203200" y="1085287"/>
                    </a:lnTo>
                    <a:lnTo>
                      <a:pt x="2720720" y="1085287"/>
                    </a:lnTo>
                    <a:lnTo>
                      <a:pt x="2517520" y="0"/>
                    </a:lnTo>
                    <a:close/>
                  </a:path>
                </a:pathLst>
              </a:custGeom>
              <a:solidFill>
                <a:srgbClr val="462AF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8" name="Google Shape;878;p34"/>
              <p:cNvSpPr txBox="1"/>
              <p:nvPr/>
            </p:nvSpPr>
            <p:spPr>
              <a:xfrm>
                <a:off x="101600" y="-57150"/>
                <a:ext cx="2517520" cy="11424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79" name="Google Shape;879;p34"/>
            <p:cNvGrpSpPr/>
            <p:nvPr/>
          </p:nvGrpSpPr>
          <p:grpSpPr>
            <a:xfrm rot="583941">
              <a:off x="19120813" y="12038526"/>
              <a:ext cx="7989899" cy="5774814"/>
              <a:chOff x="0" y="-57150"/>
              <a:chExt cx="1578252" cy="1140704"/>
            </a:xfrm>
          </p:grpSpPr>
          <p:sp>
            <p:nvSpPr>
              <p:cNvPr id="880" name="Google Shape;880;p34"/>
              <p:cNvSpPr/>
              <p:nvPr/>
            </p:nvSpPr>
            <p:spPr>
              <a:xfrm>
                <a:off x="0" y="0"/>
                <a:ext cx="1578252" cy="1083554"/>
              </a:xfrm>
              <a:custGeom>
                <a:avLst/>
                <a:gdLst/>
                <a:ahLst/>
                <a:cxnLst/>
                <a:rect l="l" t="t" r="r" b="b"/>
                <a:pathLst>
                  <a:path w="1578252" h="1083554" extrusionOk="0">
                    <a:moveTo>
                      <a:pt x="203200" y="0"/>
                    </a:moveTo>
                    <a:lnTo>
                      <a:pt x="1375052" y="0"/>
                    </a:lnTo>
                    <a:lnTo>
                      <a:pt x="1578252" y="1083554"/>
                    </a:lnTo>
                    <a:lnTo>
                      <a:pt x="0" y="1083554"/>
                    </a:lnTo>
                    <a:lnTo>
                      <a:pt x="203200" y="0"/>
                    </a:lnTo>
                    <a:close/>
                  </a:path>
                </a:pathLst>
              </a:custGeom>
              <a:solidFill>
                <a:srgbClr val="462AF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1" name="Google Shape;881;p34"/>
              <p:cNvSpPr txBox="1"/>
              <p:nvPr/>
            </p:nvSpPr>
            <p:spPr>
              <a:xfrm>
                <a:off x="127000" y="-57150"/>
                <a:ext cx="1324252" cy="114070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82" name="Google Shape;882;p34"/>
            <p:cNvGrpSpPr/>
            <p:nvPr/>
          </p:nvGrpSpPr>
          <p:grpSpPr>
            <a:xfrm rot="1166532">
              <a:off x="934790" y="3390463"/>
              <a:ext cx="23668083" cy="9671428"/>
              <a:chOff x="0" y="-57150"/>
              <a:chExt cx="4675177" cy="1910405"/>
            </a:xfrm>
          </p:grpSpPr>
          <p:sp>
            <p:nvSpPr>
              <p:cNvPr id="883" name="Google Shape;883;p34"/>
              <p:cNvSpPr/>
              <p:nvPr/>
            </p:nvSpPr>
            <p:spPr>
              <a:xfrm>
                <a:off x="0" y="0"/>
                <a:ext cx="4675177" cy="1853255"/>
              </a:xfrm>
              <a:custGeom>
                <a:avLst/>
                <a:gdLst/>
                <a:ahLst/>
                <a:cxnLst/>
                <a:rect l="l" t="t" r="r" b="b"/>
                <a:pathLst>
                  <a:path w="4675177" h="1853255" extrusionOk="0">
                    <a:moveTo>
                      <a:pt x="0" y="0"/>
                    </a:moveTo>
                    <a:lnTo>
                      <a:pt x="4675177" y="0"/>
                    </a:lnTo>
                    <a:lnTo>
                      <a:pt x="4675177" y="1853255"/>
                    </a:lnTo>
                    <a:lnTo>
                      <a:pt x="0" y="1853255"/>
                    </a:lnTo>
                    <a:close/>
                  </a:path>
                </a:pathLst>
              </a:custGeom>
              <a:solidFill>
                <a:srgbClr val="462AF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4" name="Google Shape;884;p34"/>
              <p:cNvSpPr txBox="1"/>
              <p:nvPr/>
            </p:nvSpPr>
            <p:spPr>
              <a:xfrm>
                <a:off x="0" y="-57150"/>
                <a:ext cx="4675177" cy="191040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85" name="Google Shape;885;p34"/>
            <p:cNvGrpSpPr/>
            <p:nvPr/>
          </p:nvGrpSpPr>
          <p:grpSpPr>
            <a:xfrm rot="3737206">
              <a:off x="6707101" y="8987085"/>
              <a:ext cx="6177883" cy="5405648"/>
              <a:chOff x="0" y="0"/>
              <a:chExt cx="812800" cy="711200"/>
            </a:xfrm>
          </p:grpSpPr>
          <p:sp>
            <p:nvSpPr>
              <p:cNvPr id="886" name="Google Shape;886;p34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462AF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7" name="Google Shape;887;p34"/>
              <p:cNvSpPr txBox="1"/>
              <p:nvPr/>
            </p:nvSpPr>
            <p:spPr>
              <a:xfrm>
                <a:off x="127000" y="273050"/>
                <a:ext cx="558800" cy="3873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88" name="Google Shape;888;p34"/>
          <p:cNvSpPr txBox="1"/>
          <p:nvPr/>
        </p:nvSpPr>
        <p:spPr>
          <a:xfrm>
            <a:off x="5619542" y="3674362"/>
            <a:ext cx="8173512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9600" b="1" dirty="0" smtClean="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DZIĘKUJEMY</a:t>
            </a:r>
            <a:endParaRPr sz="9600" b="1" dirty="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535DB743-A38C-BE64-E064-F92B87DAFF08}"/>
              </a:ext>
            </a:extLst>
          </p:cNvPr>
          <p:cNvSpPr/>
          <p:nvPr/>
        </p:nvSpPr>
        <p:spPr>
          <a:xfrm>
            <a:off x="12550672" y="287720"/>
            <a:ext cx="541717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solidFill>
                  <a:schemeClr val="bg1"/>
                </a:solidFill>
              </a:rPr>
              <a:t>Sfinansowane ze środków UE. Wyrażone poglądy i opinie są jedynie opiniami autora lub autorów i niekoniecznie odzwierciedlają poglądy i opinie Unii Europejskiej lub Europejskiej Agencji Wykonawczej ds. Edukacji i Kultury (EACEA). Unia Europejska ani EACEA nie ponoszą za nie </a:t>
            </a:r>
            <a:r>
              <a:rPr lang="pl-PL" dirty="0" smtClean="0">
                <a:solidFill>
                  <a:schemeClr val="bg1"/>
                </a:solidFill>
              </a:rPr>
              <a:t>odpowiedzialności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9" name="Picture 18" descr="A rainbow with a red needle and a red arrow&#10;&#10;Description automatically generated">
            <a:extLst>
              <a:ext uri="{FF2B5EF4-FFF2-40B4-BE49-F238E27FC236}">
                <a16:creationId xmlns="" xmlns:a16="http://schemas.microsoft.com/office/drawing/2014/main" id="{9B9AEE52-17DB-B952-45DB-A053B84497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387" y="8922821"/>
            <a:ext cx="1803152" cy="1116238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6541889" y="9700505"/>
            <a:ext cx="514115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600" b="1" dirty="0" smtClean="0"/>
              <a:t>Numer projektu </a:t>
            </a:r>
            <a:r>
              <a:rPr lang="en-GB" sz="1600" b="1" dirty="0" smtClean="0"/>
              <a:t>2023-1-IT01-KA220-VET-000152721</a:t>
            </a:r>
            <a:endParaRPr lang="en-GB" sz="1600" b="1" dirty="0"/>
          </a:p>
        </p:txBody>
      </p:sp>
      <p:pic>
        <p:nvPicPr>
          <p:cNvPr id="21" name="Picture 7">
            <a:extLst>
              <a:ext uri="{FF2B5EF4-FFF2-40B4-BE49-F238E27FC236}">
                <a16:creationId xmlns="" xmlns:a16="http://schemas.microsoft.com/office/drawing/2014/main" id="{476A7AB0-51D3-F55B-D462-6DFD2DA529C6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65999"/>
          </a:blip>
          <a:srcRect/>
          <a:stretch>
            <a:fillRect/>
          </a:stretch>
        </p:blipFill>
        <p:spPr>
          <a:xfrm>
            <a:off x="7233829" y="8785157"/>
            <a:ext cx="3231376" cy="876511"/>
          </a:xfrm>
          <a:prstGeom prst="rect">
            <a:avLst/>
          </a:prstGeom>
        </p:spPr>
      </p:pic>
    </p:spTree>
  </p:cSld>
  <p:clrMapOvr>
    <a:masterClrMapping/>
  </p:clrMapOvr>
  <p:transition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" name="Google Shape;460;p23"/>
          <p:cNvGrpSpPr/>
          <p:nvPr/>
        </p:nvGrpSpPr>
        <p:grpSpPr>
          <a:xfrm>
            <a:off x="0" y="-216992"/>
            <a:ext cx="18288000" cy="1240415"/>
            <a:chOff x="0" y="-57150"/>
            <a:chExt cx="4816593" cy="326693"/>
          </a:xfrm>
        </p:grpSpPr>
        <p:sp>
          <p:nvSpPr>
            <p:cNvPr id="461" name="Google Shape;461;p23"/>
            <p:cNvSpPr/>
            <p:nvPr/>
          </p:nvSpPr>
          <p:spPr>
            <a:xfrm>
              <a:off x="0" y="0"/>
              <a:ext cx="4816592" cy="269543"/>
            </a:xfrm>
            <a:custGeom>
              <a:avLst/>
              <a:gdLst/>
              <a:ahLst/>
              <a:cxnLst/>
              <a:rect l="l" t="t" r="r" b="b"/>
              <a:pathLst>
                <a:path w="4816592" h="269543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269543"/>
                  </a:lnTo>
                  <a:lnTo>
                    <a:pt x="0" y="269543"/>
                  </a:lnTo>
                  <a:close/>
                </a:path>
              </a:pathLst>
            </a:custGeom>
            <a:solidFill>
              <a:srgbClr val="462AF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2" name="Google Shape;462;p23"/>
            <p:cNvSpPr txBox="1"/>
            <p:nvPr/>
          </p:nvSpPr>
          <p:spPr>
            <a:xfrm>
              <a:off x="0" y="-57150"/>
              <a:ext cx="4816593" cy="3266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73" name="Google Shape;473;p23"/>
          <p:cNvSpPr txBox="1"/>
          <p:nvPr/>
        </p:nvSpPr>
        <p:spPr>
          <a:xfrm>
            <a:off x="4942397" y="7962719"/>
            <a:ext cx="8298703" cy="5118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u="none" dirty="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Elaborate on what you want to discuss. </a:t>
            </a:r>
            <a:endParaRPr lang="en-US" dirty="0"/>
          </a:p>
        </p:txBody>
      </p:sp>
      <p:sp>
        <p:nvSpPr>
          <p:cNvPr id="4" name="Google Shape;506;p24">
            <a:extLst>
              <a:ext uri="{FF2B5EF4-FFF2-40B4-BE49-F238E27FC236}">
                <a16:creationId xmlns="" xmlns:a16="http://schemas.microsoft.com/office/drawing/2014/main" id="{18608AD0-D51F-BE53-C7B4-1C514E1419F8}"/>
              </a:ext>
            </a:extLst>
          </p:cNvPr>
          <p:cNvSpPr txBox="1"/>
          <p:nvPr/>
        </p:nvSpPr>
        <p:spPr>
          <a:xfrm>
            <a:off x="607315" y="3864209"/>
            <a:ext cx="8466374" cy="5450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pl-PL" sz="2800" dirty="0">
                <a:latin typeface="Barlow" panose="00000500000000000000" pitchFamily="2" charset="0"/>
              </a:rPr>
              <a:t>Moduł 5 ma na celu wyposażenie osób uczących się </a:t>
            </a:r>
            <a:endParaRPr lang="pl-PL" sz="2800" dirty="0" smtClean="0">
              <a:latin typeface="Barlow" panose="00000500000000000000" pitchFamily="2" charset="0"/>
            </a:endParaRPr>
          </a:p>
          <a:p>
            <a:pPr lvl="0" algn="just">
              <a:lnSpc>
                <a:spcPct val="115000"/>
              </a:lnSpc>
            </a:pPr>
            <a:r>
              <a:rPr lang="pl-PL" sz="2800" dirty="0" smtClean="0">
                <a:latin typeface="Barlow" panose="00000500000000000000" pitchFamily="2" charset="0"/>
              </a:rPr>
              <a:t>z </a:t>
            </a:r>
            <a:r>
              <a:rPr lang="pl-PL" sz="2800" dirty="0">
                <a:latin typeface="Barlow" panose="00000500000000000000" pitchFamily="2" charset="0"/>
              </a:rPr>
              <a:t>sektora hotelarskiego w jasne zrozumienie, w jaki sposób dobrze opracowany kodeks postępowania może sprzyjać bezpiecznemu, integracyjnemu </a:t>
            </a:r>
            <a:r>
              <a:rPr lang="pl-PL" sz="2800" dirty="0" smtClean="0">
                <a:latin typeface="Barlow" panose="00000500000000000000" pitchFamily="2" charset="0"/>
              </a:rPr>
              <a:t>i </a:t>
            </a:r>
            <a:r>
              <a:rPr lang="pl-PL" sz="2800" dirty="0">
                <a:latin typeface="Barlow" panose="00000500000000000000" pitchFamily="2" charset="0"/>
              </a:rPr>
              <a:t>produktywnemu miejscu pracy. Podkreśla on znaczenie kultury organizacyjnej i etycznego postępowania, oferując jednocześnie praktyczne wskazówki dotyczące wspierania pracowników </a:t>
            </a:r>
            <a:r>
              <a:rPr lang="pl-PL" sz="2800" dirty="0" smtClean="0">
                <a:latin typeface="Barlow" panose="00000500000000000000" pitchFamily="2" charset="0"/>
              </a:rPr>
              <a:t>z </a:t>
            </a:r>
            <a:r>
              <a:rPr lang="pl-PL" sz="2800" dirty="0">
                <a:latin typeface="Barlow" panose="00000500000000000000" pitchFamily="2" charset="0"/>
              </a:rPr>
              <a:t>autyzmem poprzez ustrukturyzowane, pełne szacunku i dostępne praktyki</a:t>
            </a:r>
            <a:r>
              <a:rPr lang="en-US" sz="2800" dirty="0" smtClean="0">
                <a:latin typeface="Barlow" panose="00000500000000000000" pitchFamily="2" charset="0"/>
              </a:rPr>
              <a:t>.</a:t>
            </a:r>
            <a:endParaRPr lang="en-US" sz="2800" dirty="0">
              <a:latin typeface="Barlow" panose="00000500000000000000" pitchFamily="2" charset="0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latin typeface="Barlow" pitchFamily="2" charset="77"/>
            </a:endParaRPr>
          </a:p>
        </p:txBody>
      </p:sp>
      <p:sp>
        <p:nvSpPr>
          <p:cNvPr id="5" name="Google Shape;459;p23">
            <a:extLst>
              <a:ext uri="{FF2B5EF4-FFF2-40B4-BE49-F238E27FC236}">
                <a16:creationId xmlns="" xmlns:a16="http://schemas.microsoft.com/office/drawing/2014/main" id="{A50B4089-18CB-B9B8-1FAB-C2419BEB4265}"/>
              </a:ext>
            </a:extLst>
          </p:cNvPr>
          <p:cNvSpPr txBox="1"/>
          <p:nvPr/>
        </p:nvSpPr>
        <p:spPr>
          <a:xfrm>
            <a:off x="0" y="1494597"/>
            <a:ext cx="14163869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B" sz="4800" b="1" dirty="0" err="1">
                <a:solidFill>
                  <a:schemeClr val="bg2"/>
                </a:solidFill>
                <a:latin typeface="Barlow" pitchFamily="2" charset="77"/>
                <a:ea typeface="Calibri"/>
                <a:cs typeface="Calibri"/>
                <a:sym typeface="Calibri"/>
              </a:rPr>
              <a:t>Moduł</a:t>
            </a:r>
            <a:r>
              <a:rPr lang="en-GB" sz="4800" b="1" dirty="0">
                <a:solidFill>
                  <a:schemeClr val="bg2"/>
                </a:solidFill>
                <a:latin typeface="Barlow" pitchFamily="2" charset="77"/>
                <a:ea typeface="Calibri"/>
                <a:cs typeface="Calibri"/>
                <a:sym typeface="Calibri"/>
              </a:rPr>
              <a:t> 5: </a:t>
            </a:r>
            <a:r>
              <a:rPr lang="en-GB" sz="4800" b="1" dirty="0" err="1">
                <a:solidFill>
                  <a:schemeClr val="bg2"/>
                </a:solidFill>
                <a:latin typeface="Barlow" pitchFamily="2" charset="77"/>
                <a:ea typeface="Calibri"/>
                <a:cs typeface="Calibri"/>
                <a:sym typeface="Calibri"/>
              </a:rPr>
              <a:t>Kodeks</a:t>
            </a:r>
            <a:r>
              <a:rPr lang="en-GB" sz="4800" b="1" dirty="0">
                <a:solidFill>
                  <a:schemeClr val="bg2"/>
                </a:solidFill>
                <a:latin typeface="Barlow" pitchFamily="2" charset="77"/>
                <a:ea typeface="Calibri"/>
                <a:cs typeface="Calibri"/>
                <a:sym typeface="Calibri"/>
              </a:rPr>
              <a:t> </a:t>
            </a:r>
            <a:r>
              <a:rPr lang="en-GB" sz="4800" b="1" dirty="0" err="1">
                <a:solidFill>
                  <a:schemeClr val="bg2"/>
                </a:solidFill>
                <a:latin typeface="Barlow" pitchFamily="2" charset="77"/>
                <a:ea typeface="Calibri"/>
                <a:cs typeface="Calibri"/>
                <a:sym typeface="Calibri"/>
              </a:rPr>
              <a:t>postępowania</a:t>
            </a:r>
            <a:r>
              <a:rPr lang="en-US" sz="6000" dirty="0" smtClean="0">
                <a:solidFill>
                  <a:schemeClr val="bg2"/>
                </a:solidFill>
                <a:latin typeface="Six Caps"/>
                <a:sym typeface="Six Caps"/>
              </a:rPr>
              <a:t> </a:t>
            </a:r>
            <a:endParaRPr sz="6000" dirty="0">
              <a:solidFill>
                <a:schemeClr val="bg2"/>
              </a:solidFill>
            </a:endParaRPr>
          </a:p>
        </p:txBody>
      </p:sp>
      <p:sp>
        <p:nvSpPr>
          <p:cNvPr id="8" name="Google Shape;506;p24">
            <a:extLst>
              <a:ext uri="{FF2B5EF4-FFF2-40B4-BE49-F238E27FC236}">
                <a16:creationId xmlns="" xmlns:a16="http://schemas.microsoft.com/office/drawing/2014/main" id="{54021FBE-4FCF-F8AF-AC62-DEF6767C5E6B}"/>
              </a:ext>
            </a:extLst>
          </p:cNvPr>
          <p:cNvSpPr txBox="1"/>
          <p:nvPr/>
        </p:nvSpPr>
        <p:spPr>
          <a:xfrm>
            <a:off x="11787375" y="4197365"/>
            <a:ext cx="5398992" cy="44596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15000"/>
              </a:lnSpc>
            </a:pPr>
            <a:r>
              <a:rPr lang="pl-PL" sz="2800" dirty="0">
                <a:latin typeface="Barlow" panose="00000500000000000000" pitchFamily="2" charset="0"/>
              </a:rPr>
              <a:t>Zdefiniowanie i wyjaśnienie roli kodeksu </a:t>
            </a:r>
            <a:r>
              <a:rPr lang="pl-PL" sz="2800" dirty="0" smtClean="0">
                <a:latin typeface="Barlow" panose="00000500000000000000" pitchFamily="2" charset="0"/>
              </a:rPr>
              <a:t>postępowania</a:t>
            </a:r>
          </a:p>
          <a:p>
            <a:pPr lvl="0">
              <a:lnSpc>
                <a:spcPct val="115000"/>
              </a:lnSpc>
            </a:pPr>
            <a:endParaRPr lang="en-US" sz="2800" dirty="0">
              <a:latin typeface="Barlow" pitchFamily="2" charset="77"/>
            </a:endParaRPr>
          </a:p>
          <a:p>
            <a:pPr>
              <a:lnSpc>
                <a:spcPct val="115000"/>
              </a:lnSpc>
            </a:pPr>
            <a:r>
              <a:rPr lang="pl-PL" sz="2800" dirty="0">
                <a:latin typeface="Barlow" panose="00000500000000000000" pitchFamily="2" charset="0"/>
              </a:rPr>
              <a:t>Określenie kluczowych elementów </a:t>
            </a:r>
            <a:r>
              <a:rPr lang="pl-PL" sz="2800" dirty="0" err="1">
                <a:latin typeface="Barlow" panose="00000500000000000000" pitchFamily="2" charset="0"/>
              </a:rPr>
              <a:t>zachowań</a:t>
            </a:r>
            <a:r>
              <a:rPr lang="pl-PL" sz="2800" dirty="0">
                <a:latin typeface="Barlow" panose="00000500000000000000" pitchFamily="2" charset="0"/>
              </a:rPr>
              <a:t> sprzyjających </a:t>
            </a:r>
            <a:r>
              <a:rPr lang="pl-PL" sz="2800" dirty="0" smtClean="0">
                <a:latin typeface="Barlow" panose="00000500000000000000" pitchFamily="2" charset="0"/>
              </a:rPr>
              <a:t>integracji</a:t>
            </a:r>
          </a:p>
          <a:p>
            <a:pPr>
              <a:lnSpc>
                <a:spcPct val="115000"/>
              </a:lnSpc>
            </a:pPr>
            <a:endParaRPr lang="en-US" sz="2800" dirty="0">
              <a:latin typeface="Barlow" pitchFamily="2" charset="77"/>
            </a:endParaRPr>
          </a:p>
          <a:p>
            <a:pPr>
              <a:lnSpc>
                <a:spcPct val="115000"/>
              </a:lnSpc>
            </a:pPr>
            <a:r>
              <a:rPr lang="pl-PL" sz="2800" dirty="0">
                <a:latin typeface="Barlow" panose="00000500000000000000" pitchFamily="2" charset="0"/>
              </a:rPr>
              <a:t>Zapoznanie się z procesem opracowywania i stosowania kodeksu postępowania</a:t>
            </a:r>
            <a:endParaRPr sz="2800" dirty="0"/>
          </a:p>
        </p:txBody>
      </p:sp>
      <p:sp>
        <p:nvSpPr>
          <p:cNvPr id="9" name="Google Shape;459;p23">
            <a:extLst>
              <a:ext uri="{FF2B5EF4-FFF2-40B4-BE49-F238E27FC236}">
                <a16:creationId xmlns="" xmlns:a16="http://schemas.microsoft.com/office/drawing/2014/main" id="{EBEFEEAB-42EB-0FFD-23E1-73C0F7A1B746}"/>
              </a:ext>
            </a:extLst>
          </p:cNvPr>
          <p:cNvSpPr txBox="1"/>
          <p:nvPr/>
        </p:nvSpPr>
        <p:spPr>
          <a:xfrm>
            <a:off x="10319460" y="3030134"/>
            <a:ext cx="5398992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pl-PL" sz="4800" b="1" dirty="0">
                <a:solidFill>
                  <a:schemeClr val="bg2"/>
                </a:solidFill>
                <a:latin typeface="Barlow" pitchFamily="2" charset="77"/>
                <a:cs typeface="Calibri" panose="020F0502020204030204" pitchFamily="34" charset="0"/>
              </a:rPr>
              <a:t>Efekty </a:t>
            </a:r>
            <a:r>
              <a:rPr lang="pl-PL" sz="4800" b="1" dirty="0" smtClean="0">
                <a:solidFill>
                  <a:schemeClr val="bg2"/>
                </a:solidFill>
                <a:latin typeface="Barlow" pitchFamily="2" charset="77"/>
                <a:cs typeface="Calibri" panose="020F0502020204030204" pitchFamily="34" charset="0"/>
              </a:rPr>
              <a:t>kształcenia</a:t>
            </a:r>
            <a:r>
              <a:rPr lang="en-US" sz="6000" dirty="0" smtClean="0">
                <a:solidFill>
                  <a:schemeClr val="bg2"/>
                </a:solidFill>
                <a:latin typeface="Six Caps"/>
                <a:sym typeface="Six Caps"/>
              </a:rPr>
              <a:t> </a:t>
            </a:r>
            <a:endParaRPr sz="6000" dirty="0">
              <a:solidFill>
                <a:schemeClr val="bg2"/>
              </a:solidFill>
            </a:endParaRPr>
          </a:p>
        </p:txBody>
      </p:sp>
      <p:sp>
        <p:nvSpPr>
          <p:cNvPr id="10" name="Google Shape;459;p23">
            <a:extLst>
              <a:ext uri="{FF2B5EF4-FFF2-40B4-BE49-F238E27FC236}">
                <a16:creationId xmlns="" xmlns:a16="http://schemas.microsoft.com/office/drawing/2014/main" id="{CDD46E9B-4ABD-8A39-3323-FCE4A914A5D6}"/>
              </a:ext>
            </a:extLst>
          </p:cNvPr>
          <p:cNvSpPr txBox="1"/>
          <p:nvPr/>
        </p:nvSpPr>
        <p:spPr>
          <a:xfrm>
            <a:off x="470550" y="2986829"/>
            <a:ext cx="8603139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80000"/>
              </a:lnSpc>
            </a:pPr>
            <a:r>
              <a:rPr lang="en-GB" sz="4800" b="1" dirty="0" err="1">
                <a:solidFill>
                  <a:schemeClr val="bg2"/>
                </a:solidFill>
                <a:latin typeface="Barlow" pitchFamily="2" charset="77"/>
                <a:cs typeface="Calibri" panose="020F0502020204030204" pitchFamily="34" charset="0"/>
              </a:rPr>
              <a:t>Cel</a:t>
            </a:r>
            <a:r>
              <a:rPr lang="en-GB" sz="4800" b="1" dirty="0">
                <a:solidFill>
                  <a:schemeClr val="bg2"/>
                </a:solidFill>
                <a:latin typeface="Barlow" pitchFamily="2" charset="77"/>
                <a:cs typeface="Calibri" panose="020F0502020204030204" pitchFamily="34" charset="0"/>
              </a:rPr>
              <a:t> </a:t>
            </a:r>
            <a:r>
              <a:rPr lang="en-GB" sz="4800" b="1" dirty="0" err="1">
                <a:solidFill>
                  <a:schemeClr val="bg2"/>
                </a:solidFill>
                <a:latin typeface="Barlow" pitchFamily="2" charset="77"/>
                <a:cs typeface="Calibri" panose="020F0502020204030204" pitchFamily="34" charset="0"/>
              </a:rPr>
              <a:t>modułu</a:t>
            </a:r>
            <a:r>
              <a:rPr lang="en-GB" sz="4800" b="1" dirty="0">
                <a:solidFill>
                  <a:schemeClr val="bg2"/>
                </a:solidFill>
                <a:latin typeface="Barlow" pitchFamily="2" charset="77"/>
                <a:cs typeface="Calibri" panose="020F0502020204030204" pitchFamily="34" charset="0"/>
              </a:rPr>
              <a:t> </a:t>
            </a:r>
          </a:p>
        </p:txBody>
      </p:sp>
      <p:grpSp>
        <p:nvGrpSpPr>
          <p:cNvPr id="3" name="Google Shape;431;p22">
            <a:extLst>
              <a:ext uri="{FF2B5EF4-FFF2-40B4-BE49-F238E27FC236}">
                <a16:creationId xmlns="" xmlns:a16="http://schemas.microsoft.com/office/drawing/2014/main" id="{86A7E05B-F6BC-1610-E7C4-9A0AE3B318F7}"/>
              </a:ext>
            </a:extLst>
          </p:cNvPr>
          <p:cNvGrpSpPr/>
          <p:nvPr/>
        </p:nvGrpSpPr>
        <p:grpSpPr>
          <a:xfrm>
            <a:off x="10319460" y="4294650"/>
            <a:ext cx="894267" cy="894267"/>
            <a:chOff x="0" y="0"/>
            <a:chExt cx="812800" cy="812800"/>
          </a:xfrm>
        </p:grpSpPr>
        <p:sp>
          <p:nvSpPr>
            <p:cNvPr id="6" name="Google Shape;432;p22">
              <a:extLst>
                <a:ext uri="{FF2B5EF4-FFF2-40B4-BE49-F238E27FC236}">
                  <a16:creationId xmlns="" xmlns:a16="http://schemas.microsoft.com/office/drawing/2014/main" id="{CE597149-4E1A-8801-C1E4-322439A969E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62AF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Google Shape;433;p22">
              <a:extLst>
                <a:ext uri="{FF2B5EF4-FFF2-40B4-BE49-F238E27FC236}">
                  <a16:creationId xmlns="" xmlns:a16="http://schemas.microsoft.com/office/drawing/2014/main" id="{CA6F5AC4-D3F9-159E-0EDA-BAA6B8794DAD}"/>
                </a:ext>
              </a:extLst>
            </p:cNvPr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" name="Google Shape;434;p22">
            <a:extLst>
              <a:ext uri="{FF2B5EF4-FFF2-40B4-BE49-F238E27FC236}">
                <a16:creationId xmlns="" xmlns:a16="http://schemas.microsoft.com/office/drawing/2014/main" id="{18C0353F-552F-D2BF-36BD-DB6D21F5F128}"/>
              </a:ext>
            </a:extLst>
          </p:cNvPr>
          <p:cNvGrpSpPr/>
          <p:nvPr/>
        </p:nvGrpSpPr>
        <p:grpSpPr>
          <a:xfrm>
            <a:off x="10319460" y="5616777"/>
            <a:ext cx="894267" cy="894267"/>
            <a:chOff x="0" y="0"/>
            <a:chExt cx="812800" cy="812800"/>
          </a:xfrm>
        </p:grpSpPr>
        <p:sp>
          <p:nvSpPr>
            <p:cNvPr id="12" name="Google Shape;435;p22">
              <a:extLst>
                <a:ext uri="{FF2B5EF4-FFF2-40B4-BE49-F238E27FC236}">
                  <a16:creationId xmlns="" xmlns:a16="http://schemas.microsoft.com/office/drawing/2014/main" id="{F6C853D5-5E3C-EE2F-25C0-A96B2D4B952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62AF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436;p22">
              <a:extLst>
                <a:ext uri="{FF2B5EF4-FFF2-40B4-BE49-F238E27FC236}">
                  <a16:creationId xmlns="" xmlns:a16="http://schemas.microsoft.com/office/drawing/2014/main" id="{82A65A39-07BC-CC25-22B5-70FEF66A50E9}"/>
                </a:ext>
              </a:extLst>
            </p:cNvPr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" name="Google Shape;437;p22">
            <a:extLst>
              <a:ext uri="{FF2B5EF4-FFF2-40B4-BE49-F238E27FC236}">
                <a16:creationId xmlns="" xmlns:a16="http://schemas.microsoft.com/office/drawing/2014/main" id="{4A021AFD-35B2-E86C-0B7D-26BB21589069}"/>
              </a:ext>
            </a:extLst>
          </p:cNvPr>
          <p:cNvGrpSpPr/>
          <p:nvPr/>
        </p:nvGrpSpPr>
        <p:grpSpPr>
          <a:xfrm>
            <a:off x="10319460" y="6978704"/>
            <a:ext cx="894267" cy="993159"/>
            <a:chOff x="0" y="0"/>
            <a:chExt cx="812800" cy="902683"/>
          </a:xfrm>
        </p:grpSpPr>
        <p:sp>
          <p:nvSpPr>
            <p:cNvPr id="15" name="Google Shape;438;p22">
              <a:extLst>
                <a:ext uri="{FF2B5EF4-FFF2-40B4-BE49-F238E27FC236}">
                  <a16:creationId xmlns="" xmlns:a16="http://schemas.microsoft.com/office/drawing/2014/main" id="{F1E2C39F-2A15-5D03-7FA0-6564329C4DD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62AF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439;p22">
              <a:extLst>
                <a:ext uri="{FF2B5EF4-FFF2-40B4-BE49-F238E27FC236}">
                  <a16:creationId xmlns="" xmlns:a16="http://schemas.microsoft.com/office/drawing/2014/main" id="{D95CBE92-9C3F-7AA1-1F5D-22700F603D21}"/>
                </a:ext>
              </a:extLst>
            </p:cNvPr>
            <p:cNvSpPr txBox="1"/>
            <p:nvPr/>
          </p:nvSpPr>
          <p:spPr>
            <a:xfrm>
              <a:off x="76200" y="19050"/>
              <a:ext cx="660400" cy="8836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" name="Google Shape;448;p22">
            <a:extLst>
              <a:ext uri="{FF2B5EF4-FFF2-40B4-BE49-F238E27FC236}">
                <a16:creationId xmlns="" xmlns:a16="http://schemas.microsoft.com/office/drawing/2014/main" id="{FB77D5E9-86F0-2C09-1801-CF452F4AD77E}"/>
              </a:ext>
            </a:extLst>
          </p:cNvPr>
          <p:cNvSpPr txBox="1"/>
          <p:nvPr/>
        </p:nvSpPr>
        <p:spPr>
          <a:xfrm>
            <a:off x="10582536" y="4374242"/>
            <a:ext cx="368114" cy="700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FFFFFF"/>
                </a:solidFill>
                <a:latin typeface="Six Caps"/>
                <a:ea typeface="Six Caps"/>
                <a:cs typeface="Six Caps"/>
                <a:sym typeface="Six Caps"/>
              </a:rPr>
              <a:t>1</a:t>
            </a:r>
            <a:endParaRPr/>
          </a:p>
        </p:txBody>
      </p:sp>
      <p:sp>
        <p:nvSpPr>
          <p:cNvPr id="18" name="Google Shape;449;p22">
            <a:extLst>
              <a:ext uri="{FF2B5EF4-FFF2-40B4-BE49-F238E27FC236}">
                <a16:creationId xmlns="" xmlns:a16="http://schemas.microsoft.com/office/drawing/2014/main" id="{E8EC822B-8244-1B3C-91C7-2B2234B3093B}"/>
              </a:ext>
            </a:extLst>
          </p:cNvPr>
          <p:cNvSpPr txBox="1"/>
          <p:nvPr/>
        </p:nvSpPr>
        <p:spPr>
          <a:xfrm>
            <a:off x="10582536" y="5661958"/>
            <a:ext cx="368114" cy="700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dirty="0">
                <a:solidFill>
                  <a:srgbClr val="FFFFFF"/>
                </a:solidFill>
                <a:latin typeface="Six Caps"/>
                <a:ea typeface="Six Caps"/>
                <a:cs typeface="Six Caps"/>
                <a:sym typeface="Six Caps"/>
              </a:rPr>
              <a:t>2</a:t>
            </a:r>
            <a:endParaRPr dirty="0"/>
          </a:p>
        </p:txBody>
      </p:sp>
      <p:sp>
        <p:nvSpPr>
          <p:cNvPr id="19" name="Google Shape;450;p22">
            <a:extLst>
              <a:ext uri="{FF2B5EF4-FFF2-40B4-BE49-F238E27FC236}">
                <a16:creationId xmlns="" xmlns:a16="http://schemas.microsoft.com/office/drawing/2014/main" id="{87A55BF1-7D4C-26CE-22B8-F63191309C8C}"/>
              </a:ext>
            </a:extLst>
          </p:cNvPr>
          <p:cNvSpPr txBox="1"/>
          <p:nvPr/>
        </p:nvSpPr>
        <p:spPr>
          <a:xfrm>
            <a:off x="10582536" y="7016918"/>
            <a:ext cx="368114" cy="700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dirty="0">
                <a:solidFill>
                  <a:srgbClr val="FFFFFF"/>
                </a:solidFill>
                <a:latin typeface="Six Caps"/>
                <a:ea typeface="Six Caps"/>
                <a:cs typeface="Six Caps"/>
                <a:sym typeface="Six Caps"/>
              </a:rPr>
              <a:t>3</a:t>
            </a:r>
            <a:endParaRPr dirty="0"/>
          </a:p>
        </p:txBody>
      </p:sp>
      <p:pic>
        <p:nvPicPr>
          <p:cNvPr id="24" name="Picture 23" descr="A rainbow with a red needle and a red arrow&#10;&#10;Description automatically generated">
            <a:extLst>
              <a:ext uri="{FF2B5EF4-FFF2-40B4-BE49-F238E27FC236}">
                <a16:creationId xmlns="" xmlns:a16="http://schemas.microsoft.com/office/drawing/2014/main" id="{9B9AEE52-17DB-B952-45DB-A053B84497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387" y="8922821"/>
            <a:ext cx="1803152" cy="1116238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6541889" y="9700505"/>
            <a:ext cx="514115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600" b="1" dirty="0" smtClean="0"/>
              <a:t>Numer projektu</a:t>
            </a:r>
            <a:r>
              <a:rPr lang="en-GB" sz="1600" b="1" dirty="0" smtClean="0"/>
              <a:t> </a:t>
            </a:r>
            <a:r>
              <a:rPr lang="en-GB" sz="1600" b="1" dirty="0"/>
              <a:t>2023-1-IT01-KA220-VET-000152721</a:t>
            </a:r>
          </a:p>
        </p:txBody>
      </p:sp>
      <p:pic>
        <p:nvPicPr>
          <p:cNvPr id="26" name="Picture 7">
            <a:extLst>
              <a:ext uri="{FF2B5EF4-FFF2-40B4-BE49-F238E27FC236}">
                <a16:creationId xmlns="" xmlns:a16="http://schemas.microsoft.com/office/drawing/2014/main" id="{476A7AB0-51D3-F55B-D462-6DFD2DA529C6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65999"/>
          </a:blip>
          <a:srcRect/>
          <a:stretch>
            <a:fillRect/>
          </a:stretch>
        </p:blipFill>
        <p:spPr>
          <a:xfrm>
            <a:off x="14828024" y="9262249"/>
            <a:ext cx="3231376" cy="87651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5" name="Google Shape;485;p24"/>
          <p:cNvGrpSpPr/>
          <p:nvPr/>
        </p:nvGrpSpPr>
        <p:grpSpPr>
          <a:xfrm>
            <a:off x="0" y="-216992"/>
            <a:ext cx="18288000" cy="1240415"/>
            <a:chOff x="0" y="-57150"/>
            <a:chExt cx="4816593" cy="326693"/>
          </a:xfrm>
        </p:grpSpPr>
        <p:sp>
          <p:nvSpPr>
            <p:cNvPr id="486" name="Google Shape;486;p24"/>
            <p:cNvSpPr/>
            <p:nvPr/>
          </p:nvSpPr>
          <p:spPr>
            <a:xfrm>
              <a:off x="0" y="0"/>
              <a:ext cx="4816592" cy="269543"/>
            </a:xfrm>
            <a:custGeom>
              <a:avLst/>
              <a:gdLst/>
              <a:ahLst/>
              <a:cxnLst/>
              <a:rect l="l" t="t" r="r" b="b"/>
              <a:pathLst>
                <a:path w="4816592" h="269543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269543"/>
                  </a:lnTo>
                  <a:lnTo>
                    <a:pt x="0" y="269543"/>
                  </a:lnTo>
                  <a:close/>
                </a:path>
              </a:pathLst>
            </a:custGeom>
            <a:solidFill>
              <a:srgbClr val="462AF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" name="Google Shape;487;p24"/>
            <p:cNvSpPr txBox="1"/>
            <p:nvPr/>
          </p:nvSpPr>
          <p:spPr>
            <a:xfrm>
              <a:off x="0" y="-57150"/>
              <a:ext cx="4816593" cy="3266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06" name="Google Shape;506;p24"/>
          <p:cNvSpPr txBox="1"/>
          <p:nvPr/>
        </p:nvSpPr>
        <p:spPr>
          <a:xfrm>
            <a:off x="212189" y="2587022"/>
            <a:ext cx="14923658" cy="6924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1"/>
            <a:r>
              <a:rPr lang="en-GB" sz="3200" b="1" dirty="0" err="1">
                <a:solidFill>
                  <a:schemeClr val="accent2"/>
                </a:solidFill>
                <a:latin typeface="Barlow" pitchFamily="2" charset="77"/>
              </a:rPr>
              <a:t>Kodeks</a:t>
            </a:r>
            <a:r>
              <a:rPr lang="en-GB" sz="3200" b="1" dirty="0">
                <a:solidFill>
                  <a:schemeClr val="accent2"/>
                </a:solidFill>
                <a:latin typeface="Barlow" pitchFamily="2" charset="77"/>
              </a:rPr>
              <a:t> </a:t>
            </a:r>
            <a:r>
              <a:rPr lang="en-GB" sz="3200" b="1" dirty="0" err="1">
                <a:solidFill>
                  <a:schemeClr val="accent2"/>
                </a:solidFill>
                <a:latin typeface="Barlow" pitchFamily="2" charset="77"/>
              </a:rPr>
              <a:t>postępowania</a:t>
            </a:r>
            <a:r>
              <a:rPr lang="en-GB" sz="3200" b="1" dirty="0">
                <a:solidFill>
                  <a:schemeClr val="accent2"/>
                </a:solidFill>
                <a:latin typeface="Barlow" pitchFamily="2" charset="77"/>
              </a:rPr>
              <a:t>: </a:t>
            </a:r>
            <a:endParaRPr lang="en-GB" sz="3200" b="1" i="0" u="none" strike="noStrike" dirty="0">
              <a:solidFill>
                <a:schemeClr val="accent2"/>
              </a:solidFill>
              <a:effectLst/>
              <a:latin typeface="Barlow" pitchFamily="2" charset="77"/>
            </a:endParaRPr>
          </a:p>
          <a:p>
            <a:pPr marL="792000" lvl="1" indent="-2520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3200" dirty="0">
                <a:latin typeface="Barlow" pitchFamily="2" charset="77"/>
              </a:rPr>
              <a:t>Określa oczekiwania dotyczące zachowania w miejscu </a:t>
            </a:r>
            <a:r>
              <a:rPr lang="pl-PL" sz="3200" dirty="0" smtClean="0">
                <a:latin typeface="Barlow" pitchFamily="2" charset="77"/>
              </a:rPr>
              <a:t>pracy</a:t>
            </a:r>
          </a:p>
          <a:p>
            <a:pPr marL="792000" lvl="1" indent="-2520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3200" dirty="0">
                <a:latin typeface="Barlow" pitchFamily="2" charset="77"/>
              </a:rPr>
              <a:t>Promuje profesjonalizm, integrację i </a:t>
            </a:r>
            <a:r>
              <a:rPr lang="pl-PL" sz="3200" dirty="0" smtClean="0">
                <a:latin typeface="Barlow" pitchFamily="2" charset="77"/>
              </a:rPr>
              <a:t>sprawiedliwość</a:t>
            </a:r>
          </a:p>
          <a:p>
            <a:pPr marL="792000" lvl="1" indent="-2520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3200" dirty="0">
                <a:latin typeface="Barlow" pitchFamily="2" charset="77"/>
              </a:rPr>
              <a:t>Jest szczególnie przydatny w środowiskach hotelarskich, gdzie panuje duża </a:t>
            </a:r>
            <a:r>
              <a:rPr lang="pl-PL" sz="3200" dirty="0" smtClean="0">
                <a:latin typeface="Barlow" pitchFamily="2" charset="77"/>
              </a:rPr>
              <a:t>presja</a:t>
            </a:r>
            <a:endParaRPr lang="en-GB" sz="3200" dirty="0">
              <a:latin typeface="Barlow" pitchFamily="2" charset="77"/>
            </a:endParaRPr>
          </a:p>
          <a:p>
            <a:pPr marL="792000" lvl="1" indent="-2520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3200" dirty="0">
                <a:latin typeface="Barlow" pitchFamily="2" charset="77"/>
              </a:rPr>
              <a:t>Wspiera pracowników o zróżnicowanych zdolnościach neurologicznych poprzez ustalenie jasnych </a:t>
            </a:r>
            <a:r>
              <a:rPr lang="pl-PL" sz="3200" dirty="0" smtClean="0">
                <a:latin typeface="Barlow" pitchFamily="2" charset="77"/>
              </a:rPr>
              <a:t>zasad</a:t>
            </a:r>
            <a:endParaRPr lang="en-GB" sz="3200" b="0" i="0" u="none" strike="noStrike" dirty="0">
              <a:solidFill>
                <a:srgbClr val="000000"/>
              </a:solidFill>
              <a:effectLst/>
              <a:latin typeface="Barlow" pitchFamily="2" charset="77"/>
            </a:endParaRPr>
          </a:p>
          <a:p>
            <a:pPr marL="792000" lvl="1" indent="-2520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3200" dirty="0">
                <a:latin typeface="Barlow" pitchFamily="2" charset="77"/>
              </a:rPr>
              <a:t>Poprawia dynamikę zespołu i zwiększa satysfakcję pracowników</a:t>
            </a:r>
            <a:endParaRPr lang="en-GB" sz="3200" b="0" i="0" u="none" strike="noStrike" dirty="0">
              <a:solidFill>
                <a:srgbClr val="000000"/>
              </a:solidFill>
              <a:effectLst/>
              <a:latin typeface="Barlow" pitchFamily="2" charset="77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en-GB" sz="3200" b="0" i="0" u="none" strike="noStrike" dirty="0">
              <a:solidFill>
                <a:srgbClr val="000000"/>
              </a:solidFill>
              <a:effectLst/>
              <a:latin typeface="Barlow" pitchFamily="2" charset="77"/>
            </a:endParaRPr>
          </a:p>
        </p:txBody>
      </p:sp>
      <p:pic>
        <p:nvPicPr>
          <p:cNvPr id="8" name="Picture 7" descr="A rainbow with a red needle and a red arrow&#10;&#10;Description automatically generated">
            <a:extLst>
              <a:ext uri="{FF2B5EF4-FFF2-40B4-BE49-F238E27FC236}">
                <a16:creationId xmlns="" xmlns:a16="http://schemas.microsoft.com/office/drawing/2014/main" id="{9B9AEE52-17DB-B952-45DB-A053B84497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387" y="8922821"/>
            <a:ext cx="1803152" cy="111623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541889" y="9700505"/>
            <a:ext cx="514115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600" b="1" dirty="0" smtClean="0"/>
              <a:t>Numer projektu </a:t>
            </a:r>
            <a:r>
              <a:rPr lang="en-GB" sz="1600" b="1" dirty="0" smtClean="0"/>
              <a:t>2023-1-IT01-KA220-VET-000152721</a:t>
            </a:r>
            <a:endParaRPr lang="en-GB" sz="1600" b="1" dirty="0"/>
          </a:p>
        </p:txBody>
      </p:sp>
      <p:pic>
        <p:nvPicPr>
          <p:cNvPr id="10" name="Picture 7">
            <a:extLst>
              <a:ext uri="{FF2B5EF4-FFF2-40B4-BE49-F238E27FC236}">
                <a16:creationId xmlns="" xmlns:a16="http://schemas.microsoft.com/office/drawing/2014/main" id="{476A7AB0-51D3-F55B-D462-6DFD2DA529C6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65999"/>
          </a:blip>
          <a:srcRect/>
          <a:stretch>
            <a:fillRect/>
          </a:stretch>
        </p:blipFill>
        <p:spPr>
          <a:xfrm>
            <a:off x="14828024" y="9262249"/>
            <a:ext cx="3231376" cy="876511"/>
          </a:xfrm>
          <a:prstGeom prst="rect">
            <a:avLst/>
          </a:prstGeom>
        </p:spPr>
      </p:pic>
      <p:sp>
        <p:nvSpPr>
          <p:cNvPr id="4" name="Google Shape;441;p22">
            <a:extLst>
              <a:ext uri="{FF2B5EF4-FFF2-40B4-BE49-F238E27FC236}">
                <a16:creationId xmlns="" xmlns:a16="http://schemas.microsoft.com/office/drawing/2014/main" id="{984F614D-19D5-2352-C2FB-5F93FAD087C1}"/>
              </a:ext>
            </a:extLst>
          </p:cNvPr>
          <p:cNvSpPr txBox="1"/>
          <p:nvPr/>
        </p:nvSpPr>
        <p:spPr>
          <a:xfrm>
            <a:off x="551272" y="1659849"/>
            <a:ext cx="11153875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chemeClr val="bg2">
                    <a:lumMod val="75000"/>
                  </a:schemeClr>
                </a:solidFill>
                <a:latin typeface="Barlow" pitchFamily="2" charset="77"/>
                <a:ea typeface="Six Caps"/>
                <a:cs typeface="Six Caps"/>
                <a:sym typeface="Six Caps"/>
              </a:rPr>
              <a:t>1. </a:t>
            </a:r>
            <a:r>
              <a:rPr lang="pl-PL" sz="4800" b="1" dirty="0" smtClean="0">
                <a:solidFill>
                  <a:schemeClr val="bg2">
                    <a:lumMod val="75000"/>
                  </a:schemeClr>
                </a:solidFill>
                <a:latin typeface="Barlow" pitchFamily="2" charset="77"/>
                <a:ea typeface="Six Caps"/>
                <a:cs typeface="Six Caps"/>
                <a:sym typeface="Six Caps"/>
              </a:rPr>
              <a:t>Wstęp</a:t>
            </a:r>
            <a:endParaRPr sz="4800" b="1" dirty="0">
              <a:solidFill>
                <a:schemeClr val="bg2">
                  <a:lumMod val="75000"/>
                </a:schemeClr>
              </a:solidFill>
              <a:latin typeface="Barlow" pitchFamily="2" charset="7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">
          <a:extLst>
            <a:ext uri="{FF2B5EF4-FFF2-40B4-BE49-F238E27FC236}">
              <a16:creationId xmlns="" xmlns:a16="http://schemas.microsoft.com/office/drawing/2014/main" id="{68EDC3F2-97E9-CDCD-23F4-F02DC92EE9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5" name="Google Shape;485;p24">
            <a:extLst>
              <a:ext uri="{FF2B5EF4-FFF2-40B4-BE49-F238E27FC236}">
                <a16:creationId xmlns="" xmlns:a16="http://schemas.microsoft.com/office/drawing/2014/main" id="{EE5C1559-24E2-2D5B-CC46-C122A3FA2E46}"/>
              </a:ext>
            </a:extLst>
          </p:cNvPr>
          <p:cNvGrpSpPr/>
          <p:nvPr/>
        </p:nvGrpSpPr>
        <p:grpSpPr>
          <a:xfrm>
            <a:off x="0" y="-216992"/>
            <a:ext cx="18288000" cy="1240415"/>
            <a:chOff x="0" y="-57150"/>
            <a:chExt cx="4816593" cy="326693"/>
          </a:xfrm>
        </p:grpSpPr>
        <p:sp>
          <p:nvSpPr>
            <p:cNvPr id="486" name="Google Shape;486;p24">
              <a:extLst>
                <a:ext uri="{FF2B5EF4-FFF2-40B4-BE49-F238E27FC236}">
                  <a16:creationId xmlns="" xmlns:a16="http://schemas.microsoft.com/office/drawing/2014/main" id="{E7B1BE23-DD9E-552B-79AD-AB069854786A}"/>
                </a:ext>
              </a:extLst>
            </p:cNvPr>
            <p:cNvSpPr/>
            <p:nvPr/>
          </p:nvSpPr>
          <p:spPr>
            <a:xfrm>
              <a:off x="0" y="0"/>
              <a:ext cx="4816592" cy="269543"/>
            </a:xfrm>
            <a:custGeom>
              <a:avLst/>
              <a:gdLst/>
              <a:ahLst/>
              <a:cxnLst/>
              <a:rect l="l" t="t" r="r" b="b"/>
              <a:pathLst>
                <a:path w="4816592" h="269543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269543"/>
                  </a:lnTo>
                  <a:lnTo>
                    <a:pt x="0" y="269543"/>
                  </a:lnTo>
                  <a:close/>
                </a:path>
              </a:pathLst>
            </a:custGeom>
            <a:solidFill>
              <a:srgbClr val="462AF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" name="Google Shape;487;p24">
              <a:extLst>
                <a:ext uri="{FF2B5EF4-FFF2-40B4-BE49-F238E27FC236}">
                  <a16:creationId xmlns="" xmlns:a16="http://schemas.microsoft.com/office/drawing/2014/main" id="{4DD71C75-22C6-B7FD-AE7D-2376017A0D4E}"/>
                </a:ext>
              </a:extLst>
            </p:cNvPr>
            <p:cNvSpPr txBox="1"/>
            <p:nvPr/>
          </p:nvSpPr>
          <p:spPr>
            <a:xfrm>
              <a:off x="0" y="-57150"/>
              <a:ext cx="4816593" cy="3266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8" name="Picture 7" descr="A rainbow with a red needle and a red arrow&#10;&#10;Description automatically generated">
            <a:extLst>
              <a:ext uri="{FF2B5EF4-FFF2-40B4-BE49-F238E27FC236}">
                <a16:creationId xmlns="" xmlns:a16="http://schemas.microsoft.com/office/drawing/2014/main" id="{5F97CE78-4208-F1B1-44D0-0DDB4DA66F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387" y="8922821"/>
            <a:ext cx="1803152" cy="111623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0FEDE7CA-03CB-85AD-6FDA-40890A0BDBB4}"/>
              </a:ext>
            </a:extLst>
          </p:cNvPr>
          <p:cNvSpPr/>
          <p:nvPr/>
        </p:nvSpPr>
        <p:spPr>
          <a:xfrm>
            <a:off x="6552774" y="9700505"/>
            <a:ext cx="514115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600" b="1" dirty="0" smtClean="0"/>
              <a:t>Numer projektu</a:t>
            </a:r>
            <a:r>
              <a:rPr lang="en-GB" sz="1600" b="1" dirty="0" smtClean="0"/>
              <a:t> </a:t>
            </a:r>
            <a:r>
              <a:rPr lang="en-GB" sz="1600" b="1" dirty="0"/>
              <a:t>2023-1-IT01-KA220-VET-000152721</a:t>
            </a:r>
          </a:p>
        </p:txBody>
      </p:sp>
      <p:pic>
        <p:nvPicPr>
          <p:cNvPr id="10" name="Picture 7">
            <a:extLst>
              <a:ext uri="{FF2B5EF4-FFF2-40B4-BE49-F238E27FC236}">
                <a16:creationId xmlns="" xmlns:a16="http://schemas.microsoft.com/office/drawing/2014/main" id="{4B0677B9-C7F1-30AD-05ED-18EEB004A259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65999"/>
          </a:blip>
          <a:srcRect/>
          <a:stretch>
            <a:fillRect/>
          </a:stretch>
        </p:blipFill>
        <p:spPr>
          <a:xfrm>
            <a:off x="14828024" y="9262249"/>
            <a:ext cx="3231376" cy="87651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E75669F-DB14-62D1-CE11-09143ED774F0}"/>
              </a:ext>
            </a:extLst>
          </p:cNvPr>
          <p:cNvSpPr txBox="1"/>
          <p:nvPr/>
        </p:nvSpPr>
        <p:spPr>
          <a:xfrm>
            <a:off x="463980" y="2473679"/>
            <a:ext cx="14921794" cy="603242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err="1">
                <a:solidFill>
                  <a:schemeClr val="accent2"/>
                </a:solidFill>
                <a:latin typeface="Barlow" panose="00000500000000000000" pitchFamily="2" charset="0"/>
              </a:rPr>
              <a:t>Czym</a:t>
            </a:r>
            <a:r>
              <a:rPr lang="en-US" sz="3200" b="1" dirty="0">
                <a:solidFill>
                  <a:schemeClr val="accent2"/>
                </a:solidFill>
                <a:latin typeface="Barlow" panose="00000500000000000000" pitchFamily="2" charset="0"/>
              </a:rPr>
              <a:t> jest </a:t>
            </a:r>
            <a:r>
              <a:rPr lang="en-US" sz="3200" b="1" dirty="0" err="1">
                <a:solidFill>
                  <a:schemeClr val="accent2"/>
                </a:solidFill>
                <a:latin typeface="Barlow" panose="00000500000000000000" pitchFamily="2" charset="0"/>
              </a:rPr>
              <a:t>kultura</a:t>
            </a:r>
            <a:r>
              <a:rPr lang="en-US" sz="3200" b="1" dirty="0">
                <a:solidFill>
                  <a:schemeClr val="accent2"/>
                </a:solidFill>
                <a:latin typeface="Barlow" panose="000005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accent2"/>
                </a:solidFill>
                <a:latin typeface="Barlow" panose="00000500000000000000" pitchFamily="2" charset="0"/>
              </a:rPr>
              <a:t>organizacyjna</a:t>
            </a:r>
            <a:r>
              <a:rPr lang="en-US" sz="3200" b="1" dirty="0" smtClean="0">
                <a:solidFill>
                  <a:schemeClr val="accent2"/>
                </a:solidFill>
                <a:latin typeface="Barlow" panose="00000500000000000000" pitchFamily="2" charset="0"/>
              </a:rPr>
              <a:t>?</a:t>
            </a:r>
          </a:p>
          <a:p>
            <a:pPr marL="792000" indent="-2520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3200" dirty="0">
                <a:latin typeface="Barlow" panose="00000500000000000000" pitchFamily="2" charset="0"/>
              </a:rPr>
              <a:t>Wspólne wartości, normy i oczekiwane </a:t>
            </a:r>
            <a:r>
              <a:rPr lang="pl-PL" sz="3200" dirty="0" smtClean="0">
                <a:latin typeface="Barlow" panose="00000500000000000000" pitchFamily="2" charset="0"/>
              </a:rPr>
              <a:t>zachowania</a:t>
            </a:r>
            <a:endParaRPr lang="en-US" sz="3200" dirty="0" smtClean="0">
              <a:latin typeface="Barlow" panose="00000500000000000000" pitchFamily="2" charset="0"/>
            </a:endParaRPr>
          </a:p>
          <a:p>
            <a:pPr marL="792000" indent="-2520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3200" dirty="0">
                <a:latin typeface="Barlow" panose="00000500000000000000" pitchFamily="2" charset="0"/>
              </a:rPr>
              <a:t>Wpływa na zachowanie pracowników i jakość </a:t>
            </a:r>
            <a:r>
              <a:rPr lang="pl-PL" sz="3200" dirty="0" smtClean="0">
                <a:latin typeface="Barlow" panose="00000500000000000000" pitchFamily="2" charset="0"/>
              </a:rPr>
              <a:t>usług</a:t>
            </a:r>
            <a:endParaRPr lang="en-US" sz="3200" dirty="0">
              <a:latin typeface="Barlow" panose="00000500000000000000" pitchFamily="2" charset="0"/>
            </a:endParaRPr>
          </a:p>
          <a:p>
            <a:pPr marL="792000" lvl="1" indent="-2520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3200" dirty="0">
                <a:latin typeface="Barlow" panose="00000500000000000000" pitchFamily="2" charset="0"/>
              </a:rPr>
              <a:t>Kształtuje sposób, w jaki pracownicy się czują, działają i wchodzą w </a:t>
            </a:r>
            <a:r>
              <a:rPr lang="pl-PL" sz="3200" dirty="0" smtClean="0">
                <a:latin typeface="Barlow" panose="00000500000000000000" pitchFamily="2" charset="0"/>
              </a:rPr>
              <a:t>interakcje</a:t>
            </a:r>
            <a:endParaRPr lang="en-US" sz="3200" dirty="0">
              <a:latin typeface="Barlow" panose="00000500000000000000" pitchFamily="2" charset="0"/>
            </a:endParaRPr>
          </a:p>
          <a:p>
            <a:pPr marL="792000" indent="-2520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3200" dirty="0">
                <a:latin typeface="Barlow" panose="00000500000000000000" pitchFamily="2" charset="0"/>
              </a:rPr>
              <a:t>Ważna dla rozwiązywania konfliktów i </a:t>
            </a:r>
            <a:r>
              <a:rPr lang="pl-PL" sz="3200" dirty="0" smtClean="0">
                <a:latin typeface="Barlow" panose="00000500000000000000" pitchFamily="2" charset="0"/>
              </a:rPr>
              <a:t>etyki</a:t>
            </a:r>
            <a:endParaRPr lang="en-US" sz="3200" dirty="0">
              <a:latin typeface="Barlow" panose="00000500000000000000" pitchFamily="2" charset="0"/>
            </a:endParaRPr>
          </a:p>
          <a:p>
            <a:pPr marL="792000" indent="-2520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3200" dirty="0">
                <a:latin typeface="Barlow" panose="00000500000000000000" pitchFamily="2" charset="0"/>
              </a:rPr>
              <a:t>Buduje zaufanie w zespole i poprawia </a:t>
            </a:r>
            <a:r>
              <a:rPr lang="pl-PL" sz="3200" dirty="0" smtClean="0">
                <a:latin typeface="Barlow" panose="00000500000000000000" pitchFamily="2" charset="0"/>
              </a:rPr>
              <a:t>wyniki</a:t>
            </a:r>
            <a:endParaRPr lang="en-US" sz="3200" dirty="0">
              <a:latin typeface="Barlow" panose="00000500000000000000" pitchFamily="2" charset="0"/>
            </a:endParaRP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3200" b="0" i="0" u="none" strike="noStrike" dirty="0">
              <a:solidFill>
                <a:srgbClr val="000000"/>
              </a:solidFill>
              <a:effectLst/>
              <a:latin typeface="Barlow" pitchFamily="2" charset="77"/>
            </a:endParaRPr>
          </a:p>
        </p:txBody>
      </p:sp>
      <p:sp>
        <p:nvSpPr>
          <p:cNvPr id="6" name="Google Shape;441;p22">
            <a:extLst>
              <a:ext uri="{FF2B5EF4-FFF2-40B4-BE49-F238E27FC236}">
                <a16:creationId xmlns="" xmlns:a16="http://schemas.microsoft.com/office/drawing/2014/main" id="{2AE88ED9-B78C-105D-D1C6-D019144395BB}"/>
              </a:ext>
            </a:extLst>
          </p:cNvPr>
          <p:cNvSpPr txBox="1"/>
          <p:nvPr/>
        </p:nvSpPr>
        <p:spPr>
          <a:xfrm>
            <a:off x="551272" y="1659849"/>
            <a:ext cx="11153875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en-US" sz="4800" b="1" dirty="0">
                <a:solidFill>
                  <a:schemeClr val="bg2">
                    <a:lumMod val="75000"/>
                  </a:schemeClr>
                </a:solidFill>
                <a:latin typeface="Barlow" pitchFamily="2" charset="77"/>
                <a:ea typeface="Six Caps"/>
                <a:cs typeface="Six Caps"/>
                <a:sym typeface="Six Caps"/>
              </a:rPr>
              <a:t>2. </a:t>
            </a:r>
            <a:r>
              <a:rPr lang="en-US" sz="4800" b="1" dirty="0" err="1">
                <a:solidFill>
                  <a:schemeClr val="accent2"/>
                </a:solidFill>
                <a:latin typeface="Barlow" panose="00000500000000000000" pitchFamily="2" charset="0"/>
              </a:rPr>
              <a:t>Kultura</a:t>
            </a:r>
            <a:r>
              <a:rPr lang="en-US" sz="4800" b="1" dirty="0">
                <a:solidFill>
                  <a:schemeClr val="accent2"/>
                </a:solidFill>
                <a:latin typeface="Barlow" panose="00000500000000000000" pitchFamily="2" charset="0"/>
              </a:rPr>
              <a:t> </a:t>
            </a:r>
            <a:r>
              <a:rPr lang="en-US" sz="4800" b="1" dirty="0" err="1">
                <a:solidFill>
                  <a:schemeClr val="accent2"/>
                </a:solidFill>
                <a:latin typeface="Barlow" panose="00000500000000000000" pitchFamily="2" charset="0"/>
              </a:rPr>
              <a:t>organizacji</a:t>
            </a:r>
            <a:endParaRPr sz="4800" b="1" dirty="0">
              <a:solidFill>
                <a:schemeClr val="accent2"/>
              </a:solidFill>
              <a:latin typeface="Barlow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030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">
          <a:extLst>
            <a:ext uri="{FF2B5EF4-FFF2-40B4-BE49-F238E27FC236}">
              <a16:creationId xmlns="" xmlns:a16="http://schemas.microsoft.com/office/drawing/2014/main" id="{762FBF4D-2A51-C350-05FD-75780F9688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5" name="Google Shape;485;p24">
            <a:extLst>
              <a:ext uri="{FF2B5EF4-FFF2-40B4-BE49-F238E27FC236}">
                <a16:creationId xmlns="" xmlns:a16="http://schemas.microsoft.com/office/drawing/2014/main" id="{C3870078-6B96-DCAB-1039-3FC0518B620E}"/>
              </a:ext>
            </a:extLst>
          </p:cNvPr>
          <p:cNvGrpSpPr/>
          <p:nvPr/>
        </p:nvGrpSpPr>
        <p:grpSpPr>
          <a:xfrm>
            <a:off x="0" y="-216992"/>
            <a:ext cx="18288000" cy="1240415"/>
            <a:chOff x="0" y="-57150"/>
            <a:chExt cx="4816593" cy="326693"/>
          </a:xfrm>
        </p:grpSpPr>
        <p:sp>
          <p:nvSpPr>
            <p:cNvPr id="486" name="Google Shape;486;p24">
              <a:extLst>
                <a:ext uri="{FF2B5EF4-FFF2-40B4-BE49-F238E27FC236}">
                  <a16:creationId xmlns="" xmlns:a16="http://schemas.microsoft.com/office/drawing/2014/main" id="{E754B7D8-9D7E-C760-0412-9916AC1C1958}"/>
                </a:ext>
              </a:extLst>
            </p:cNvPr>
            <p:cNvSpPr/>
            <p:nvPr/>
          </p:nvSpPr>
          <p:spPr>
            <a:xfrm>
              <a:off x="0" y="0"/>
              <a:ext cx="4816592" cy="269543"/>
            </a:xfrm>
            <a:custGeom>
              <a:avLst/>
              <a:gdLst/>
              <a:ahLst/>
              <a:cxnLst/>
              <a:rect l="l" t="t" r="r" b="b"/>
              <a:pathLst>
                <a:path w="4816592" h="269543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269543"/>
                  </a:lnTo>
                  <a:lnTo>
                    <a:pt x="0" y="269543"/>
                  </a:lnTo>
                  <a:close/>
                </a:path>
              </a:pathLst>
            </a:custGeom>
            <a:solidFill>
              <a:srgbClr val="462AF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" name="Google Shape;487;p24">
              <a:extLst>
                <a:ext uri="{FF2B5EF4-FFF2-40B4-BE49-F238E27FC236}">
                  <a16:creationId xmlns="" xmlns:a16="http://schemas.microsoft.com/office/drawing/2014/main" id="{E6CD920E-93C8-4188-8944-37A22965D8B2}"/>
                </a:ext>
              </a:extLst>
            </p:cNvPr>
            <p:cNvSpPr txBox="1"/>
            <p:nvPr/>
          </p:nvSpPr>
          <p:spPr>
            <a:xfrm>
              <a:off x="0" y="-57150"/>
              <a:ext cx="4816593" cy="3266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8" name="Picture 7" descr="A rainbow with a red needle and a red arrow&#10;&#10;Description automatically generated">
            <a:extLst>
              <a:ext uri="{FF2B5EF4-FFF2-40B4-BE49-F238E27FC236}">
                <a16:creationId xmlns="" xmlns:a16="http://schemas.microsoft.com/office/drawing/2014/main" id="{17153E66-5E36-6398-13F0-B3476DF4FD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387" y="8922821"/>
            <a:ext cx="1803152" cy="111623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849FFD47-8BA6-4FB1-1F83-96AA337984A4}"/>
              </a:ext>
            </a:extLst>
          </p:cNvPr>
          <p:cNvSpPr/>
          <p:nvPr/>
        </p:nvSpPr>
        <p:spPr>
          <a:xfrm>
            <a:off x="6541889" y="9700505"/>
            <a:ext cx="514115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600" b="1" dirty="0" smtClean="0"/>
              <a:t>Numer projektu</a:t>
            </a:r>
            <a:r>
              <a:rPr lang="en-GB" sz="1600" b="1" dirty="0" smtClean="0"/>
              <a:t> </a:t>
            </a:r>
            <a:r>
              <a:rPr lang="en-GB" sz="1600" b="1" dirty="0"/>
              <a:t>2023-1-IT01-KA220-VET-000152721</a:t>
            </a:r>
          </a:p>
        </p:txBody>
      </p:sp>
      <p:pic>
        <p:nvPicPr>
          <p:cNvPr id="10" name="Picture 7">
            <a:extLst>
              <a:ext uri="{FF2B5EF4-FFF2-40B4-BE49-F238E27FC236}">
                <a16:creationId xmlns="" xmlns:a16="http://schemas.microsoft.com/office/drawing/2014/main" id="{22A08B0C-D08F-16EE-1D80-6DB7CC480446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65999"/>
          </a:blip>
          <a:srcRect/>
          <a:stretch>
            <a:fillRect/>
          </a:stretch>
        </p:blipFill>
        <p:spPr>
          <a:xfrm>
            <a:off x="14828024" y="9262249"/>
            <a:ext cx="3231376" cy="87651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CA376D1A-71F8-105E-C0D0-984A63B37624}"/>
              </a:ext>
            </a:extLst>
          </p:cNvPr>
          <p:cNvSpPr txBox="1"/>
          <p:nvPr/>
        </p:nvSpPr>
        <p:spPr>
          <a:xfrm>
            <a:off x="463980" y="2824192"/>
            <a:ext cx="12281349" cy="52168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000"/>
              </a:spcBef>
              <a:buNone/>
            </a:pPr>
            <a:r>
              <a:rPr lang="en-US" sz="3200" b="1" dirty="0" err="1">
                <a:solidFill>
                  <a:schemeClr val="bg2">
                    <a:lumMod val="75000"/>
                  </a:schemeClr>
                </a:solidFill>
                <a:latin typeface="Barlow" pitchFamily="2" charset="77"/>
                <a:ea typeface="MS Mincho" panose="02020609040205080304" pitchFamily="49" charset="-128"/>
                <a:cs typeface="Times New Roman" panose="02020603050405020304" pitchFamily="18" charset="0"/>
              </a:rPr>
              <a:t>Najważniejsze</a:t>
            </a:r>
            <a:r>
              <a:rPr lang="en-US" sz="3200" b="1" dirty="0">
                <a:solidFill>
                  <a:schemeClr val="bg2">
                    <a:lumMod val="75000"/>
                  </a:schemeClr>
                </a:solidFill>
                <a:latin typeface="Barlow" pitchFamily="2" charset="77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2">
                    <a:lumMod val="75000"/>
                  </a:schemeClr>
                </a:solidFill>
                <a:latin typeface="Barlow" pitchFamily="2" charset="77"/>
                <a:ea typeface="MS Mincho" panose="02020609040205080304" pitchFamily="49" charset="-128"/>
                <a:cs typeface="Times New Roman" panose="02020603050405020304" pitchFamily="18" charset="0"/>
              </a:rPr>
              <a:t>cechy</a:t>
            </a:r>
            <a:endParaRPr lang="aa-ET" sz="3200" b="1" dirty="0" smtClean="0">
              <a:solidFill>
                <a:schemeClr val="bg2">
                  <a:lumMod val="75000"/>
                </a:schemeClr>
              </a:solidFill>
              <a:effectLst/>
              <a:latin typeface="Barlow" pitchFamily="2" charset="77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792000" indent="-2520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l-PL" sz="3200" dirty="0">
                <a:latin typeface="Barlow" panose="00000500000000000000" pitchFamily="2" charset="0"/>
              </a:rPr>
              <a:t>Szybkie tempo, zorientowanie na gości, praca </a:t>
            </a:r>
            <a:r>
              <a:rPr lang="pl-PL" sz="3200" dirty="0" smtClean="0">
                <a:latin typeface="Barlow" panose="00000500000000000000" pitchFamily="2" charset="0"/>
              </a:rPr>
              <a:t>zespołowa</a:t>
            </a:r>
            <a:endParaRPr lang="en-US" sz="3200" dirty="0" smtClean="0">
              <a:latin typeface="Barlow" panose="00000500000000000000" pitchFamily="2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792000" indent="-2520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l-PL" sz="3200" dirty="0">
                <a:latin typeface="Barlow" panose="00000500000000000000" pitchFamily="2" charset="0"/>
              </a:rPr>
              <a:t>Wysokie wymagania sensoryczne i </a:t>
            </a:r>
            <a:r>
              <a:rPr lang="pl-PL" sz="3200" dirty="0" smtClean="0">
                <a:latin typeface="Barlow" panose="00000500000000000000" pitchFamily="2" charset="0"/>
              </a:rPr>
              <a:t>emocjonalne</a:t>
            </a:r>
            <a:endParaRPr lang="en-US" sz="3200" dirty="0">
              <a:latin typeface="Barlow" panose="00000500000000000000" pitchFamily="2" charset="0"/>
            </a:endParaRPr>
          </a:p>
          <a:p>
            <a:pPr marL="792000" indent="-2520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3200" dirty="0" err="1">
                <a:latin typeface="Barlow" panose="00000500000000000000" pitchFamily="2" charset="0"/>
              </a:rPr>
              <a:t>Niezbędna</a:t>
            </a:r>
            <a:r>
              <a:rPr lang="en-US" sz="3200" dirty="0">
                <a:latin typeface="Barlow" panose="00000500000000000000" pitchFamily="2" charset="0"/>
              </a:rPr>
              <a:t> jest </a:t>
            </a:r>
            <a:r>
              <a:rPr lang="en-US" sz="3200" dirty="0" err="1">
                <a:latin typeface="Barlow" panose="00000500000000000000" pitchFamily="2" charset="0"/>
              </a:rPr>
              <a:t>jasna</a:t>
            </a:r>
            <a:r>
              <a:rPr lang="en-US" sz="3200" dirty="0">
                <a:latin typeface="Barlow" panose="00000500000000000000" pitchFamily="2" charset="0"/>
              </a:rPr>
              <a:t> </a:t>
            </a:r>
            <a:r>
              <a:rPr lang="en-US" sz="3200" dirty="0" err="1" smtClean="0">
                <a:latin typeface="Barlow" panose="00000500000000000000" pitchFamily="2" charset="0"/>
              </a:rPr>
              <a:t>komunikacja</a:t>
            </a:r>
            <a:endParaRPr lang="en-US" sz="3200" dirty="0">
              <a:latin typeface="Barlow" panose="00000500000000000000" pitchFamily="2" charset="0"/>
            </a:endParaRPr>
          </a:p>
          <a:p>
            <a:pPr marL="792000" indent="-2520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l-PL" sz="3200" dirty="0">
                <a:latin typeface="Barlow" panose="00000500000000000000" pitchFamily="2" charset="0"/>
              </a:rPr>
              <a:t>Nieformalna kultura może ukrywać luki w </a:t>
            </a:r>
            <a:r>
              <a:rPr lang="pl-PL" sz="3200" dirty="0" smtClean="0">
                <a:latin typeface="Barlow" panose="00000500000000000000" pitchFamily="2" charset="0"/>
              </a:rPr>
              <a:t>integracji</a:t>
            </a:r>
            <a:endParaRPr lang="en-US" sz="3200" dirty="0">
              <a:latin typeface="Barlow" panose="00000500000000000000" pitchFamily="2" charset="0"/>
            </a:endParaRPr>
          </a:p>
          <a:p>
            <a:pPr marL="792000" indent="-2520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l-PL" sz="3200" dirty="0">
                <a:latin typeface="Barlow" panose="00000500000000000000" pitchFamily="2" charset="0"/>
              </a:rPr>
              <a:t>Silna kultura zmniejsza rotację </a:t>
            </a:r>
            <a:r>
              <a:rPr lang="pl-PL" sz="3200" dirty="0" smtClean="0">
                <a:latin typeface="Barlow" panose="00000500000000000000" pitchFamily="2" charset="0"/>
              </a:rPr>
              <a:t>personelu</a:t>
            </a:r>
            <a:endParaRPr lang="aa-ET" sz="3200" dirty="0">
              <a:effectLst/>
              <a:latin typeface="Barlow" panose="00000500000000000000" pitchFamily="2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4" name="Google Shape;441;p22">
            <a:extLst>
              <a:ext uri="{FF2B5EF4-FFF2-40B4-BE49-F238E27FC236}">
                <a16:creationId xmlns="" xmlns:a16="http://schemas.microsoft.com/office/drawing/2014/main" id="{F336FA1A-B7EF-AD24-84F1-EAD06661753E}"/>
              </a:ext>
            </a:extLst>
          </p:cNvPr>
          <p:cNvSpPr txBox="1"/>
          <p:nvPr/>
        </p:nvSpPr>
        <p:spPr>
          <a:xfrm>
            <a:off x="551272" y="1659849"/>
            <a:ext cx="11153875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en-US" sz="4800" b="1" dirty="0" err="1">
                <a:solidFill>
                  <a:schemeClr val="accent2"/>
                </a:solidFill>
                <a:latin typeface="Barlow" panose="00000500000000000000" pitchFamily="2" charset="0"/>
              </a:rPr>
              <a:t>Kultura</a:t>
            </a:r>
            <a:r>
              <a:rPr lang="en-US" sz="4800" b="1" dirty="0">
                <a:solidFill>
                  <a:schemeClr val="accent2"/>
                </a:solidFill>
                <a:latin typeface="Barlow" panose="00000500000000000000" pitchFamily="2" charset="0"/>
              </a:rPr>
              <a:t> </a:t>
            </a:r>
            <a:r>
              <a:rPr lang="en-US" sz="4800" b="1" dirty="0" err="1">
                <a:solidFill>
                  <a:schemeClr val="accent2"/>
                </a:solidFill>
                <a:latin typeface="Barlow" panose="00000500000000000000" pitchFamily="2" charset="0"/>
              </a:rPr>
              <a:t>hotelarstwa</a:t>
            </a:r>
            <a:endParaRPr sz="4800" b="1" dirty="0">
              <a:solidFill>
                <a:schemeClr val="accent2"/>
              </a:solidFill>
              <a:latin typeface="Barlow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907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">
          <a:extLst>
            <a:ext uri="{FF2B5EF4-FFF2-40B4-BE49-F238E27FC236}">
              <a16:creationId xmlns="" xmlns:a16="http://schemas.microsoft.com/office/drawing/2014/main" id="{6158866C-09B6-692D-DFD4-8C48765747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5" name="Google Shape;485;p24">
            <a:extLst>
              <a:ext uri="{FF2B5EF4-FFF2-40B4-BE49-F238E27FC236}">
                <a16:creationId xmlns="" xmlns:a16="http://schemas.microsoft.com/office/drawing/2014/main" id="{804BD460-70F5-3B5C-95FD-83A474E94584}"/>
              </a:ext>
            </a:extLst>
          </p:cNvPr>
          <p:cNvGrpSpPr/>
          <p:nvPr/>
        </p:nvGrpSpPr>
        <p:grpSpPr>
          <a:xfrm>
            <a:off x="0" y="-216992"/>
            <a:ext cx="18288000" cy="1240415"/>
            <a:chOff x="0" y="-57150"/>
            <a:chExt cx="4816593" cy="326693"/>
          </a:xfrm>
        </p:grpSpPr>
        <p:sp>
          <p:nvSpPr>
            <p:cNvPr id="486" name="Google Shape;486;p24">
              <a:extLst>
                <a:ext uri="{FF2B5EF4-FFF2-40B4-BE49-F238E27FC236}">
                  <a16:creationId xmlns="" xmlns:a16="http://schemas.microsoft.com/office/drawing/2014/main" id="{27FECDCD-63C6-C5F4-B8DD-61855612DF41}"/>
                </a:ext>
              </a:extLst>
            </p:cNvPr>
            <p:cNvSpPr/>
            <p:nvPr/>
          </p:nvSpPr>
          <p:spPr>
            <a:xfrm>
              <a:off x="0" y="0"/>
              <a:ext cx="4816592" cy="269543"/>
            </a:xfrm>
            <a:custGeom>
              <a:avLst/>
              <a:gdLst/>
              <a:ahLst/>
              <a:cxnLst/>
              <a:rect l="l" t="t" r="r" b="b"/>
              <a:pathLst>
                <a:path w="4816592" h="269543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269543"/>
                  </a:lnTo>
                  <a:lnTo>
                    <a:pt x="0" y="269543"/>
                  </a:lnTo>
                  <a:close/>
                </a:path>
              </a:pathLst>
            </a:custGeom>
            <a:solidFill>
              <a:srgbClr val="462AF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" name="Google Shape;487;p24">
              <a:extLst>
                <a:ext uri="{FF2B5EF4-FFF2-40B4-BE49-F238E27FC236}">
                  <a16:creationId xmlns="" xmlns:a16="http://schemas.microsoft.com/office/drawing/2014/main" id="{D2DC8A2D-44F1-881B-9A27-31CF700A0FB7}"/>
                </a:ext>
              </a:extLst>
            </p:cNvPr>
            <p:cNvSpPr txBox="1"/>
            <p:nvPr/>
          </p:nvSpPr>
          <p:spPr>
            <a:xfrm>
              <a:off x="0" y="-57150"/>
              <a:ext cx="4816593" cy="3266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8" name="Picture 7" descr="A rainbow with a red needle and a red arrow&#10;&#10;Description automatically generated">
            <a:extLst>
              <a:ext uri="{FF2B5EF4-FFF2-40B4-BE49-F238E27FC236}">
                <a16:creationId xmlns="" xmlns:a16="http://schemas.microsoft.com/office/drawing/2014/main" id="{580206E0-7DBE-B409-346C-0D393E951D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387" y="8922821"/>
            <a:ext cx="1803152" cy="111623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14AC0986-5DDA-7BF7-591D-8932D3F2ACA7}"/>
              </a:ext>
            </a:extLst>
          </p:cNvPr>
          <p:cNvSpPr/>
          <p:nvPr/>
        </p:nvSpPr>
        <p:spPr>
          <a:xfrm>
            <a:off x="6541889" y="9700505"/>
            <a:ext cx="514115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600" b="1" dirty="0" smtClean="0"/>
              <a:t>Numer projektu</a:t>
            </a:r>
            <a:r>
              <a:rPr lang="en-GB" sz="1600" b="1" dirty="0" smtClean="0"/>
              <a:t> </a:t>
            </a:r>
            <a:r>
              <a:rPr lang="en-GB" sz="1600" b="1" dirty="0"/>
              <a:t>2023-1-IT01-KA220-VET-000152721</a:t>
            </a:r>
          </a:p>
        </p:txBody>
      </p:sp>
      <p:pic>
        <p:nvPicPr>
          <p:cNvPr id="10" name="Picture 7">
            <a:extLst>
              <a:ext uri="{FF2B5EF4-FFF2-40B4-BE49-F238E27FC236}">
                <a16:creationId xmlns="" xmlns:a16="http://schemas.microsoft.com/office/drawing/2014/main" id="{0795E241-155E-748D-1255-F2236B6AB2E0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65999"/>
          </a:blip>
          <a:srcRect/>
          <a:stretch>
            <a:fillRect/>
          </a:stretch>
        </p:blipFill>
        <p:spPr>
          <a:xfrm>
            <a:off x="14828024" y="9262249"/>
            <a:ext cx="3231376" cy="87651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8F17C1C-8697-720E-0BE5-6200F920ED70}"/>
              </a:ext>
            </a:extLst>
          </p:cNvPr>
          <p:cNvSpPr txBox="1"/>
          <p:nvPr/>
        </p:nvSpPr>
        <p:spPr>
          <a:xfrm>
            <a:off x="446049" y="2923105"/>
            <a:ext cx="12932326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92000" indent="-2520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3200" dirty="0">
                <a:latin typeface="Barlow" panose="00000500000000000000" pitchFamily="2" charset="0"/>
              </a:rPr>
              <a:t>Przeciążenie sensoryczne spowodowane hałasem, światłami, </a:t>
            </a:r>
            <a:r>
              <a:rPr lang="pl-PL" sz="3200" dirty="0" smtClean="0">
                <a:latin typeface="Barlow" panose="00000500000000000000" pitchFamily="2" charset="0"/>
              </a:rPr>
              <a:t>presją</a:t>
            </a:r>
          </a:p>
          <a:p>
            <a:pPr marL="792000" indent="-2520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3200" dirty="0">
                <a:latin typeface="Barlow" panose="00000500000000000000" pitchFamily="2" charset="0"/>
              </a:rPr>
              <a:t>Potrzeba ustrukturyzowanych zadań i pisemnych </a:t>
            </a:r>
            <a:r>
              <a:rPr lang="pl-PL" sz="3200" dirty="0" smtClean="0">
                <a:latin typeface="Barlow" panose="00000500000000000000" pitchFamily="2" charset="0"/>
              </a:rPr>
              <a:t>instrukcji</a:t>
            </a:r>
          </a:p>
          <a:p>
            <a:pPr marL="792000" indent="-2520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 err="1">
                <a:latin typeface="Barlow" panose="00000500000000000000" pitchFamily="2" charset="0"/>
              </a:rPr>
              <a:t>Niejasna</a:t>
            </a:r>
            <a:r>
              <a:rPr lang="en-US" sz="3200" dirty="0">
                <a:latin typeface="Barlow" panose="00000500000000000000" pitchFamily="2" charset="0"/>
              </a:rPr>
              <a:t> </a:t>
            </a:r>
            <a:r>
              <a:rPr lang="en-US" sz="3200" dirty="0" err="1">
                <a:latin typeface="Barlow" panose="00000500000000000000" pitchFamily="2" charset="0"/>
              </a:rPr>
              <a:t>komunikacja</a:t>
            </a:r>
            <a:r>
              <a:rPr lang="en-US" sz="3200" dirty="0">
                <a:latin typeface="Barlow" panose="00000500000000000000" pitchFamily="2" charset="0"/>
              </a:rPr>
              <a:t> </a:t>
            </a:r>
            <a:r>
              <a:rPr lang="en-US" sz="3200" dirty="0" err="1">
                <a:latin typeface="Barlow" panose="00000500000000000000" pitchFamily="2" charset="0"/>
              </a:rPr>
              <a:t>powoduje</a:t>
            </a:r>
            <a:r>
              <a:rPr lang="en-US" sz="3200" dirty="0">
                <a:latin typeface="Barlow" panose="00000500000000000000" pitchFamily="2" charset="0"/>
              </a:rPr>
              <a:t> </a:t>
            </a:r>
            <a:r>
              <a:rPr lang="en-US" sz="3200" dirty="0" err="1" smtClean="0">
                <a:latin typeface="Barlow" panose="00000500000000000000" pitchFamily="2" charset="0"/>
              </a:rPr>
              <a:t>niepokój</a:t>
            </a:r>
            <a:endParaRPr lang="pl-PL" sz="3200" dirty="0" smtClean="0">
              <a:latin typeface="Barlow" panose="00000500000000000000" pitchFamily="2" charset="0"/>
            </a:endParaRPr>
          </a:p>
          <a:p>
            <a:pPr marL="792000" indent="-2520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3200" dirty="0">
                <a:latin typeface="Barlow" panose="00000500000000000000" pitchFamily="2" charset="0"/>
              </a:rPr>
              <a:t>Przydatne są pomoce wizualne, rutyny i spokojne </a:t>
            </a:r>
            <a:r>
              <a:rPr lang="pl-PL" sz="3200" dirty="0" smtClean="0">
                <a:latin typeface="Barlow" panose="00000500000000000000" pitchFamily="2" charset="0"/>
              </a:rPr>
              <a:t>przestrzenie</a:t>
            </a:r>
          </a:p>
          <a:p>
            <a:pPr marL="792000" indent="-2520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3200" dirty="0">
                <a:latin typeface="Barlow" panose="00000500000000000000" pitchFamily="2" charset="0"/>
              </a:rPr>
              <a:t>Polityka integracji poprawia retencję i zaangażowanie</a:t>
            </a:r>
            <a:endParaRPr lang="en-US" sz="3200" dirty="0">
              <a:effectLst/>
              <a:latin typeface="Barlow" panose="00000500000000000000" pitchFamily="2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4" name="Google Shape;441;p22">
            <a:extLst>
              <a:ext uri="{FF2B5EF4-FFF2-40B4-BE49-F238E27FC236}">
                <a16:creationId xmlns="" xmlns:a16="http://schemas.microsoft.com/office/drawing/2014/main" id="{9098F92D-EE7C-43CE-AC27-7B18AFB75996}"/>
              </a:ext>
            </a:extLst>
          </p:cNvPr>
          <p:cNvSpPr txBox="1"/>
          <p:nvPr/>
        </p:nvSpPr>
        <p:spPr>
          <a:xfrm>
            <a:off x="551272" y="1659849"/>
            <a:ext cx="15779139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pl-PL" sz="4800" b="1" dirty="0">
                <a:solidFill>
                  <a:schemeClr val="accent2"/>
                </a:solidFill>
                <a:latin typeface="Barlow" panose="00000500000000000000" pitchFamily="2" charset="0"/>
              </a:rPr>
              <a:t>Autyzm w miejscach pracy związanych z hotelarstwem </a:t>
            </a:r>
            <a:endParaRPr sz="4800" b="1" dirty="0">
              <a:solidFill>
                <a:schemeClr val="accent2"/>
              </a:solidFill>
              <a:latin typeface="Barlow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06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">
          <a:extLst>
            <a:ext uri="{FF2B5EF4-FFF2-40B4-BE49-F238E27FC236}">
              <a16:creationId xmlns="" xmlns:a16="http://schemas.microsoft.com/office/drawing/2014/main" id="{E00BED04-8237-6ABC-2200-7656F8058E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5" name="Google Shape;485;p24">
            <a:extLst>
              <a:ext uri="{FF2B5EF4-FFF2-40B4-BE49-F238E27FC236}">
                <a16:creationId xmlns="" xmlns:a16="http://schemas.microsoft.com/office/drawing/2014/main" id="{362FC222-CF74-1599-DE61-DAE617215433}"/>
              </a:ext>
            </a:extLst>
          </p:cNvPr>
          <p:cNvGrpSpPr/>
          <p:nvPr/>
        </p:nvGrpSpPr>
        <p:grpSpPr>
          <a:xfrm>
            <a:off x="0" y="-216992"/>
            <a:ext cx="18288000" cy="1240415"/>
            <a:chOff x="0" y="-57150"/>
            <a:chExt cx="4816593" cy="326693"/>
          </a:xfrm>
        </p:grpSpPr>
        <p:sp>
          <p:nvSpPr>
            <p:cNvPr id="486" name="Google Shape;486;p24">
              <a:extLst>
                <a:ext uri="{FF2B5EF4-FFF2-40B4-BE49-F238E27FC236}">
                  <a16:creationId xmlns="" xmlns:a16="http://schemas.microsoft.com/office/drawing/2014/main" id="{4D271F27-E29C-672C-07BF-49EB23C2D977}"/>
                </a:ext>
              </a:extLst>
            </p:cNvPr>
            <p:cNvSpPr/>
            <p:nvPr/>
          </p:nvSpPr>
          <p:spPr>
            <a:xfrm>
              <a:off x="0" y="0"/>
              <a:ext cx="4816592" cy="269543"/>
            </a:xfrm>
            <a:custGeom>
              <a:avLst/>
              <a:gdLst/>
              <a:ahLst/>
              <a:cxnLst/>
              <a:rect l="l" t="t" r="r" b="b"/>
              <a:pathLst>
                <a:path w="4816592" h="269543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269543"/>
                  </a:lnTo>
                  <a:lnTo>
                    <a:pt x="0" y="269543"/>
                  </a:lnTo>
                  <a:close/>
                </a:path>
              </a:pathLst>
            </a:custGeom>
            <a:solidFill>
              <a:srgbClr val="462AF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" name="Google Shape;487;p24">
              <a:extLst>
                <a:ext uri="{FF2B5EF4-FFF2-40B4-BE49-F238E27FC236}">
                  <a16:creationId xmlns="" xmlns:a16="http://schemas.microsoft.com/office/drawing/2014/main" id="{21583C2C-C251-DDEA-36A8-604EEE923BB2}"/>
                </a:ext>
              </a:extLst>
            </p:cNvPr>
            <p:cNvSpPr txBox="1"/>
            <p:nvPr/>
          </p:nvSpPr>
          <p:spPr>
            <a:xfrm>
              <a:off x="0" y="-57150"/>
              <a:ext cx="4816593" cy="3266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8" name="Picture 7" descr="A rainbow with a red needle and a red arrow&#10;&#10;Description automatically generated">
            <a:extLst>
              <a:ext uri="{FF2B5EF4-FFF2-40B4-BE49-F238E27FC236}">
                <a16:creationId xmlns="" xmlns:a16="http://schemas.microsoft.com/office/drawing/2014/main" id="{5F0144C1-842D-2CAA-7A61-913C48387F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387" y="8922821"/>
            <a:ext cx="1803152" cy="111623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BFE643AC-F873-CB1A-9F47-39974318D89C}"/>
              </a:ext>
            </a:extLst>
          </p:cNvPr>
          <p:cNvSpPr/>
          <p:nvPr/>
        </p:nvSpPr>
        <p:spPr>
          <a:xfrm>
            <a:off x="6541889" y="9700505"/>
            <a:ext cx="514115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600" b="1" dirty="0" smtClean="0"/>
              <a:t>Numer projektu</a:t>
            </a:r>
            <a:r>
              <a:rPr lang="en-GB" sz="1600" b="1" dirty="0" smtClean="0"/>
              <a:t> </a:t>
            </a:r>
            <a:r>
              <a:rPr lang="en-GB" sz="1600" b="1" dirty="0"/>
              <a:t>2023-1-IT01-KA220-VET-000152721</a:t>
            </a:r>
          </a:p>
        </p:txBody>
      </p:sp>
      <p:pic>
        <p:nvPicPr>
          <p:cNvPr id="10" name="Picture 7">
            <a:extLst>
              <a:ext uri="{FF2B5EF4-FFF2-40B4-BE49-F238E27FC236}">
                <a16:creationId xmlns="" xmlns:a16="http://schemas.microsoft.com/office/drawing/2014/main" id="{2B086177-2C3E-E744-494F-415C03E17C5B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65999"/>
          </a:blip>
          <a:srcRect/>
          <a:stretch>
            <a:fillRect/>
          </a:stretch>
        </p:blipFill>
        <p:spPr>
          <a:xfrm>
            <a:off x="14828024" y="9262249"/>
            <a:ext cx="3231376" cy="87651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6662A98-61CB-AB49-74A4-F1C66D20CFDE}"/>
              </a:ext>
            </a:extLst>
          </p:cNvPr>
          <p:cNvSpPr txBox="1"/>
          <p:nvPr/>
        </p:nvSpPr>
        <p:spPr>
          <a:xfrm>
            <a:off x="551271" y="2896163"/>
            <a:ext cx="15444289" cy="61093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20000" indent="-2520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3200" b="1" dirty="0">
                <a:solidFill>
                  <a:schemeClr val="accent2"/>
                </a:solidFill>
                <a:latin typeface="Barlow" panose="00000500000000000000" pitchFamily="2" charset="0"/>
              </a:rPr>
              <a:t>Dlaczego jest to tak </a:t>
            </a:r>
            <a:r>
              <a:rPr lang="pl-PL" sz="3200" b="1" dirty="0" smtClean="0">
                <a:solidFill>
                  <a:schemeClr val="accent2"/>
                </a:solidFill>
                <a:latin typeface="Barlow" panose="00000500000000000000" pitchFamily="2" charset="0"/>
              </a:rPr>
              <a:t>ważne</a:t>
            </a:r>
            <a:r>
              <a:rPr lang="en-US" sz="3200" b="1" dirty="0" smtClean="0">
                <a:solidFill>
                  <a:schemeClr val="accent2"/>
                </a:solidFill>
                <a:latin typeface="Barlow" panose="00000500000000000000" pitchFamily="2" charset="0"/>
              </a:rPr>
              <a:t>?</a:t>
            </a:r>
            <a:endParaRPr lang="en-US" sz="3200" b="1" dirty="0">
              <a:solidFill>
                <a:schemeClr val="accent2"/>
              </a:solidFill>
              <a:latin typeface="Barlow" panose="00000500000000000000" pitchFamily="2" charset="0"/>
            </a:endParaRPr>
          </a:p>
          <a:p>
            <a:pPr marL="720000" indent="-2520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3200" dirty="0">
                <a:latin typeface="Barlow" panose="00000500000000000000" pitchFamily="2" charset="0"/>
              </a:rPr>
              <a:t>Kultura integracyjna akceptuje i wspiera wszystkich </a:t>
            </a:r>
            <a:r>
              <a:rPr lang="pl-PL" sz="3200" dirty="0" smtClean="0">
                <a:latin typeface="Barlow" panose="00000500000000000000" pitchFamily="2" charset="0"/>
              </a:rPr>
              <a:t>pracowników</a:t>
            </a:r>
            <a:endParaRPr lang="en-US" sz="3200" dirty="0">
              <a:latin typeface="Barlow" panose="00000500000000000000" pitchFamily="2" charset="0"/>
            </a:endParaRPr>
          </a:p>
          <a:p>
            <a:pPr marL="720000" indent="-2520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3200" dirty="0">
                <a:latin typeface="Barlow" panose="00000500000000000000" pitchFamily="2" charset="0"/>
              </a:rPr>
              <a:t>Należy uwzględniać potrzeby osób o zróżnicowanych zdolnościach </a:t>
            </a:r>
            <a:r>
              <a:rPr lang="pl-PL" sz="3200" dirty="0" smtClean="0">
                <a:latin typeface="Barlow" panose="00000500000000000000" pitchFamily="2" charset="0"/>
              </a:rPr>
              <a:t>neurologicznych</a:t>
            </a:r>
            <a:endParaRPr lang="en-US" sz="3200" dirty="0">
              <a:latin typeface="Barlow" panose="00000500000000000000" pitchFamily="2" charset="0"/>
            </a:endParaRPr>
          </a:p>
          <a:p>
            <a:pPr marL="720000" indent="-2520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3200" dirty="0">
                <a:latin typeface="Barlow" panose="00000500000000000000" pitchFamily="2" charset="0"/>
              </a:rPr>
              <a:t>Należy dostosować styl komunikacji i </a:t>
            </a:r>
            <a:r>
              <a:rPr lang="pl-PL" sz="3200" dirty="0" smtClean="0">
                <a:latin typeface="Barlow" panose="00000500000000000000" pitchFamily="2" charset="0"/>
              </a:rPr>
              <a:t>pracy</a:t>
            </a:r>
            <a:endParaRPr lang="en-US" sz="3200" dirty="0">
              <a:latin typeface="Barlow" panose="00000500000000000000" pitchFamily="2" charset="0"/>
            </a:endParaRPr>
          </a:p>
          <a:p>
            <a:pPr marL="720000" indent="-2520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3200" dirty="0">
                <a:latin typeface="Barlow" panose="00000500000000000000" pitchFamily="2" charset="0"/>
              </a:rPr>
              <a:t>Należy zapewnić równy dostęp do informacji i </a:t>
            </a:r>
            <a:r>
              <a:rPr lang="pl-PL" sz="3200" dirty="0" smtClean="0">
                <a:latin typeface="Barlow" panose="00000500000000000000" pitchFamily="2" charset="0"/>
              </a:rPr>
              <a:t>szkoleń</a:t>
            </a:r>
            <a:endParaRPr lang="en-US" sz="3200" dirty="0">
              <a:latin typeface="Barlow" panose="00000500000000000000" pitchFamily="2" charset="0"/>
            </a:endParaRPr>
          </a:p>
          <a:p>
            <a:pPr marL="720000" indent="-2520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3200" dirty="0">
                <a:latin typeface="Barlow" panose="00000500000000000000" pitchFamily="2" charset="0"/>
              </a:rPr>
              <a:t>Zachęca to pracowników do lojalności i zwiększa ich </a:t>
            </a:r>
            <a:r>
              <a:rPr lang="pl-PL" sz="3200" dirty="0" smtClean="0">
                <a:latin typeface="Barlow" panose="00000500000000000000" pitchFamily="2" charset="0"/>
              </a:rPr>
              <a:t>satysfakcję</a:t>
            </a:r>
            <a:endParaRPr lang="en-GB" sz="3200" b="0" i="0" u="none" strike="noStrike" dirty="0">
              <a:solidFill>
                <a:srgbClr val="000000"/>
              </a:solidFill>
              <a:effectLst/>
              <a:latin typeface="Barlow" panose="00000500000000000000" pitchFamily="2" charset="0"/>
            </a:endParaRPr>
          </a:p>
          <a:p>
            <a:pPr algn="l">
              <a:lnSpc>
                <a:spcPct val="150000"/>
              </a:lnSpc>
              <a:buNone/>
            </a:pPr>
            <a:endParaRPr lang="en-GB" sz="3200" b="0" i="0" u="none" strike="noStrike" dirty="0">
              <a:solidFill>
                <a:srgbClr val="000000"/>
              </a:solidFill>
              <a:effectLst/>
              <a:latin typeface="Barlow" pitchFamily="2" charset="77"/>
            </a:endParaRPr>
          </a:p>
        </p:txBody>
      </p:sp>
      <p:sp>
        <p:nvSpPr>
          <p:cNvPr id="6" name="Google Shape;441;p22">
            <a:extLst>
              <a:ext uri="{FF2B5EF4-FFF2-40B4-BE49-F238E27FC236}">
                <a16:creationId xmlns="" xmlns:a16="http://schemas.microsoft.com/office/drawing/2014/main" id="{FAC4F342-5FDF-5F41-A854-5B4EC8DD8D43}"/>
              </a:ext>
            </a:extLst>
          </p:cNvPr>
          <p:cNvSpPr txBox="1"/>
          <p:nvPr/>
        </p:nvSpPr>
        <p:spPr>
          <a:xfrm>
            <a:off x="551272" y="1659849"/>
            <a:ext cx="11153875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en-US" sz="4800" b="1" dirty="0" err="1">
                <a:solidFill>
                  <a:schemeClr val="accent2"/>
                </a:solidFill>
                <a:latin typeface="Barlow" panose="00000500000000000000" pitchFamily="2" charset="0"/>
              </a:rPr>
              <a:t>Potrzeba</a:t>
            </a:r>
            <a:r>
              <a:rPr lang="en-US" sz="4800" b="1" dirty="0">
                <a:solidFill>
                  <a:schemeClr val="accent2"/>
                </a:solidFill>
                <a:latin typeface="Barlow" panose="00000500000000000000" pitchFamily="2" charset="0"/>
              </a:rPr>
              <a:t> </a:t>
            </a:r>
            <a:r>
              <a:rPr lang="en-US" sz="4800" b="1" dirty="0" err="1">
                <a:solidFill>
                  <a:schemeClr val="accent2"/>
                </a:solidFill>
                <a:latin typeface="Barlow" panose="00000500000000000000" pitchFamily="2" charset="0"/>
              </a:rPr>
              <a:t>integracji</a:t>
            </a:r>
            <a:endParaRPr sz="4800" b="1" dirty="0">
              <a:solidFill>
                <a:schemeClr val="accent2"/>
              </a:solidFill>
              <a:latin typeface="Barlow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483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">
          <a:extLst>
            <a:ext uri="{FF2B5EF4-FFF2-40B4-BE49-F238E27FC236}">
              <a16:creationId xmlns="" xmlns:a16="http://schemas.microsoft.com/office/drawing/2014/main" id="{7838E4C9-3D4F-9806-6D87-BF458E9B77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5" name="Google Shape;485;p24">
            <a:extLst>
              <a:ext uri="{FF2B5EF4-FFF2-40B4-BE49-F238E27FC236}">
                <a16:creationId xmlns="" xmlns:a16="http://schemas.microsoft.com/office/drawing/2014/main" id="{F7CD8A94-9589-43C8-0C3D-24CD606864E3}"/>
              </a:ext>
            </a:extLst>
          </p:cNvPr>
          <p:cNvGrpSpPr/>
          <p:nvPr/>
        </p:nvGrpSpPr>
        <p:grpSpPr>
          <a:xfrm>
            <a:off x="0" y="-216992"/>
            <a:ext cx="18288000" cy="1240415"/>
            <a:chOff x="0" y="-57150"/>
            <a:chExt cx="4816593" cy="326693"/>
          </a:xfrm>
        </p:grpSpPr>
        <p:sp>
          <p:nvSpPr>
            <p:cNvPr id="486" name="Google Shape;486;p24">
              <a:extLst>
                <a:ext uri="{FF2B5EF4-FFF2-40B4-BE49-F238E27FC236}">
                  <a16:creationId xmlns="" xmlns:a16="http://schemas.microsoft.com/office/drawing/2014/main" id="{0C91E5D7-A306-094B-BAED-33A366A1F2BD}"/>
                </a:ext>
              </a:extLst>
            </p:cNvPr>
            <p:cNvSpPr/>
            <p:nvPr/>
          </p:nvSpPr>
          <p:spPr>
            <a:xfrm>
              <a:off x="0" y="0"/>
              <a:ext cx="4816592" cy="269543"/>
            </a:xfrm>
            <a:custGeom>
              <a:avLst/>
              <a:gdLst/>
              <a:ahLst/>
              <a:cxnLst/>
              <a:rect l="l" t="t" r="r" b="b"/>
              <a:pathLst>
                <a:path w="4816592" h="269543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269543"/>
                  </a:lnTo>
                  <a:lnTo>
                    <a:pt x="0" y="269543"/>
                  </a:lnTo>
                  <a:close/>
                </a:path>
              </a:pathLst>
            </a:custGeom>
            <a:solidFill>
              <a:srgbClr val="462AF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" name="Google Shape;487;p24">
              <a:extLst>
                <a:ext uri="{FF2B5EF4-FFF2-40B4-BE49-F238E27FC236}">
                  <a16:creationId xmlns="" xmlns:a16="http://schemas.microsoft.com/office/drawing/2014/main" id="{7B59EE93-B441-259A-23D3-0727C6629CA2}"/>
                </a:ext>
              </a:extLst>
            </p:cNvPr>
            <p:cNvSpPr txBox="1"/>
            <p:nvPr/>
          </p:nvSpPr>
          <p:spPr>
            <a:xfrm>
              <a:off x="0" y="-57150"/>
              <a:ext cx="4816593" cy="3266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8" name="Picture 7" descr="A rainbow with a red needle and a red arrow&#10;&#10;Description automatically generated">
            <a:extLst>
              <a:ext uri="{FF2B5EF4-FFF2-40B4-BE49-F238E27FC236}">
                <a16:creationId xmlns="" xmlns:a16="http://schemas.microsoft.com/office/drawing/2014/main" id="{D604B26B-8F29-455D-F3AF-A491ABC655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387" y="8922821"/>
            <a:ext cx="1803152" cy="111623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444FD300-F65D-0E19-2673-1D64E7E72E26}"/>
              </a:ext>
            </a:extLst>
          </p:cNvPr>
          <p:cNvSpPr/>
          <p:nvPr/>
        </p:nvSpPr>
        <p:spPr>
          <a:xfrm>
            <a:off x="6541889" y="9700505"/>
            <a:ext cx="514115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600" b="1" dirty="0" smtClean="0"/>
              <a:t>Numer projektu</a:t>
            </a:r>
            <a:r>
              <a:rPr lang="en-GB" sz="1600" b="1" dirty="0" smtClean="0"/>
              <a:t> </a:t>
            </a:r>
            <a:r>
              <a:rPr lang="en-GB" sz="1600" b="1" dirty="0"/>
              <a:t>2023-1-IT01-KA220-VET-000152721</a:t>
            </a:r>
          </a:p>
        </p:txBody>
      </p:sp>
      <p:pic>
        <p:nvPicPr>
          <p:cNvPr id="10" name="Picture 7">
            <a:extLst>
              <a:ext uri="{FF2B5EF4-FFF2-40B4-BE49-F238E27FC236}">
                <a16:creationId xmlns="" xmlns:a16="http://schemas.microsoft.com/office/drawing/2014/main" id="{FB672EFF-CD5E-421C-012E-155571B6E90D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65999"/>
          </a:blip>
          <a:srcRect/>
          <a:stretch>
            <a:fillRect/>
          </a:stretch>
        </p:blipFill>
        <p:spPr>
          <a:xfrm>
            <a:off x="14828024" y="9262249"/>
            <a:ext cx="3231376" cy="87651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8C26EB2-2598-939D-ABC1-1D6BE77C1ECE}"/>
              </a:ext>
            </a:extLst>
          </p:cNvPr>
          <p:cNvSpPr txBox="1"/>
          <p:nvPr/>
        </p:nvSpPr>
        <p:spPr>
          <a:xfrm>
            <a:off x="433895" y="2861868"/>
            <a:ext cx="14956160" cy="52168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err="1">
                <a:solidFill>
                  <a:schemeClr val="accent2"/>
                </a:solidFill>
                <a:latin typeface="Barlow" panose="00000500000000000000" pitchFamily="2" charset="0"/>
              </a:rPr>
              <a:t>Czym</a:t>
            </a:r>
            <a:r>
              <a:rPr lang="en-US" sz="3200" b="1" dirty="0">
                <a:solidFill>
                  <a:schemeClr val="accent2"/>
                </a:solidFill>
                <a:latin typeface="Barlow" panose="00000500000000000000" pitchFamily="2" charset="0"/>
              </a:rPr>
              <a:t> jest  </a:t>
            </a:r>
            <a:r>
              <a:rPr lang="en-US" sz="3200" b="1" dirty="0" err="1">
                <a:solidFill>
                  <a:schemeClr val="accent2"/>
                </a:solidFill>
                <a:latin typeface="Barlow" panose="00000500000000000000" pitchFamily="2" charset="0"/>
              </a:rPr>
              <a:t>kodeks</a:t>
            </a:r>
            <a:r>
              <a:rPr lang="en-US" sz="3200" b="1" dirty="0">
                <a:solidFill>
                  <a:schemeClr val="accent2"/>
                </a:solidFill>
                <a:latin typeface="Barlow" panose="000005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accent2"/>
                </a:solidFill>
                <a:latin typeface="Barlow" panose="00000500000000000000" pitchFamily="2" charset="0"/>
              </a:rPr>
              <a:t>postępowania</a:t>
            </a:r>
            <a:r>
              <a:rPr lang="en-US" sz="3200" b="1" dirty="0" smtClean="0">
                <a:solidFill>
                  <a:schemeClr val="accent2"/>
                </a:solidFill>
                <a:latin typeface="Barlow" panose="00000500000000000000" pitchFamily="2" charset="0"/>
              </a:rPr>
              <a:t>?</a:t>
            </a:r>
            <a:endParaRPr lang="en-US" sz="3200" b="1" dirty="0">
              <a:solidFill>
                <a:schemeClr val="accent2"/>
              </a:solidFill>
              <a:latin typeface="Barlow" panose="00000500000000000000" pitchFamily="2" charset="0"/>
            </a:endParaRPr>
          </a:p>
          <a:p>
            <a:pPr marL="720000" indent="-4572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3200" dirty="0">
                <a:latin typeface="Barlow" panose="00000500000000000000" pitchFamily="2" charset="0"/>
              </a:rPr>
              <a:t>Dokument określający oczekiwania dotyczące </a:t>
            </a:r>
            <a:r>
              <a:rPr lang="pl-PL" sz="3200" dirty="0" smtClean="0">
                <a:latin typeface="Barlow" panose="00000500000000000000" pitchFamily="2" charset="0"/>
              </a:rPr>
              <a:t>zachowania</a:t>
            </a:r>
            <a:endParaRPr lang="en-US" sz="3200" dirty="0">
              <a:latin typeface="Barlow" panose="00000500000000000000" pitchFamily="2" charset="0"/>
            </a:endParaRPr>
          </a:p>
          <a:p>
            <a:pPr marL="720000" indent="-4572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3200" dirty="0">
                <a:latin typeface="Barlow" panose="00000500000000000000" pitchFamily="2" charset="0"/>
              </a:rPr>
              <a:t>Odzwierciedla wartości takie jak szacunek i </a:t>
            </a:r>
            <a:r>
              <a:rPr lang="pl-PL" sz="3200" dirty="0" smtClean="0">
                <a:latin typeface="Barlow" panose="00000500000000000000" pitchFamily="2" charset="0"/>
              </a:rPr>
              <a:t>uczciwość</a:t>
            </a:r>
            <a:endParaRPr lang="en-US" sz="3200" dirty="0">
              <a:latin typeface="Barlow" panose="00000500000000000000" pitchFamily="2" charset="0"/>
            </a:endParaRPr>
          </a:p>
          <a:p>
            <a:pPr marL="720000" indent="-4572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 err="1">
                <a:latin typeface="Barlow" panose="00000500000000000000" pitchFamily="2" charset="0"/>
              </a:rPr>
              <a:t>Precyzuje</a:t>
            </a:r>
            <a:r>
              <a:rPr lang="en-US" sz="3200" dirty="0">
                <a:latin typeface="Barlow" panose="00000500000000000000" pitchFamily="2" charset="0"/>
              </a:rPr>
              <a:t> </a:t>
            </a:r>
            <a:r>
              <a:rPr lang="en-US" sz="3200" dirty="0" err="1">
                <a:latin typeface="Barlow" panose="00000500000000000000" pitchFamily="2" charset="0"/>
              </a:rPr>
              <a:t>prawa</a:t>
            </a:r>
            <a:r>
              <a:rPr lang="en-US" sz="3200" dirty="0">
                <a:latin typeface="Barlow" panose="00000500000000000000" pitchFamily="2" charset="0"/>
              </a:rPr>
              <a:t> </a:t>
            </a:r>
            <a:r>
              <a:rPr lang="en-US" sz="3200" dirty="0" err="1">
                <a:latin typeface="Barlow" panose="00000500000000000000" pitchFamily="2" charset="0"/>
              </a:rPr>
              <a:t>i</a:t>
            </a:r>
            <a:r>
              <a:rPr lang="en-US" sz="3200" dirty="0">
                <a:latin typeface="Barlow" panose="00000500000000000000" pitchFamily="2" charset="0"/>
              </a:rPr>
              <a:t> </a:t>
            </a:r>
            <a:r>
              <a:rPr lang="en-US" sz="3200" dirty="0" err="1" smtClean="0">
                <a:latin typeface="Barlow" panose="00000500000000000000" pitchFamily="2" charset="0"/>
              </a:rPr>
              <a:t>obowiązki</a:t>
            </a:r>
            <a:endParaRPr lang="en-US" sz="3200" dirty="0">
              <a:latin typeface="Barlow" panose="00000500000000000000" pitchFamily="2" charset="0"/>
            </a:endParaRPr>
          </a:p>
          <a:p>
            <a:pPr marL="720000" indent="-4572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3200" dirty="0">
                <a:latin typeface="Barlow" panose="00000500000000000000" pitchFamily="2" charset="0"/>
              </a:rPr>
              <a:t>Wspiera etykę i równe </a:t>
            </a:r>
            <a:r>
              <a:rPr lang="pl-PL" sz="3200" dirty="0" smtClean="0">
                <a:latin typeface="Barlow" panose="00000500000000000000" pitchFamily="2" charset="0"/>
              </a:rPr>
              <a:t>traktowanie</a:t>
            </a:r>
            <a:endParaRPr lang="en-US" sz="3200" dirty="0">
              <a:latin typeface="Barlow" panose="00000500000000000000" pitchFamily="2" charset="0"/>
            </a:endParaRPr>
          </a:p>
          <a:p>
            <a:pPr marL="720000" indent="-4572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3200" dirty="0">
                <a:latin typeface="Barlow" panose="00000500000000000000" pitchFamily="2" charset="0"/>
              </a:rPr>
              <a:t>Ustala spójne standardy w miejscu </a:t>
            </a:r>
            <a:r>
              <a:rPr lang="pl-PL" sz="3200" dirty="0" smtClean="0">
                <a:latin typeface="Barlow" panose="00000500000000000000" pitchFamily="2" charset="0"/>
              </a:rPr>
              <a:t>pracy</a:t>
            </a:r>
            <a:endParaRPr lang="en-US" sz="3200" dirty="0">
              <a:latin typeface="Barlow" panose="00000500000000000000" pitchFamily="2" charset="0"/>
            </a:endParaRPr>
          </a:p>
        </p:txBody>
      </p:sp>
      <p:sp>
        <p:nvSpPr>
          <p:cNvPr id="4" name="Google Shape;441;p22">
            <a:extLst>
              <a:ext uri="{FF2B5EF4-FFF2-40B4-BE49-F238E27FC236}">
                <a16:creationId xmlns="" xmlns:a16="http://schemas.microsoft.com/office/drawing/2014/main" id="{20D1C145-CF31-8097-180B-D292FDCC0C69}"/>
              </a:ext>
            </a:extLst>
          </p:cNvPr>
          <p:cNvSpPr txBox="1"/>
          <p:nvPr/>
        </p:nvSpPr>
        <p:spPr>
          <a:xfrm>
            <a:off x="551272" y="1659849"/>
            <a:ext cx="11153875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en-US" sz="4800" b="1" dirty="0">
                <a:solidFill>
                  <a:schemeClr val="accent2"/>
                </a:solidFill>
                <a:latin typeface="Barlow" panose="00000500000000000000" pitchFamily="2" charset="0"/>
                <a:ea typeface="Six Caps"/>
                <a:cs typeface="Six Caps"/>
                <a:sym typeface="Six Caps"/>
              </a:rPr>
              <a:t>3. </a:t>
            </a:r>
            <a:r>
              <a:rPr lang="en-GB" sz="4800" b="1" dirty="0" err="1">
                <a:solidFill>
                  <a:srgbClr val="0012C0"/>
                </a:solidFill>
                <a:latin typeface="Barlow" panose="00000500000000000000" pitchFamily="2" charset="0"/>
                <a:ea typeface="Calibri" panose="020F0502020204030204" pitchFamily="34" charset="0"/>
              </a:rPr>
              <a:t>Definiowanie</a:t>
            </a:r>
            <a:r>
              <a:rPr lang="en-GB" sz="4800" b="1" dirty="0">
                <a:solidFill>
                  <a:srgbClr val="0012C0"/>
                </a:solidFill>
                <a:latin typeface="Barlow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GB" sz="4800" b="1" dirty="0" err="1">
                <a:solidFill>
                  <a:srgbClr val="0012C0"/>
                </a:solidFill>
                <a:latin typeface="Barlow" panose="00000500000000000000" pitchFamily="2" charset="0"/>
                <a:ea typeface="Calibri" panose="020F0502020204030204" pitchFamily="34" charset="0"/>
              </a:rPr>
              <a:t>kodeksu</a:t>
            </a:r>
            <a:r>
              <a:rPr lang="en-GB" sz="4800" b="1" dirty="0">
                <a:solidFill>
                  <a:srgbClr val="0012C0"/>
                </a:solidFill>
                <a:latin typeface="Barlow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GB" sz="4800" b="1" dirty="0" err="1" smtClean="0">
                <a:solidFill>
                  <a:srgbClr val="0012C0"/>
                </a:solidFill>
                <a:latin typeface="Barlow" panose="00000500000000000000" pitchFamily="2" charset="0"/>
                <a:ea typeface="Calibri" panose="020F0502020204030204" pitchFamily="34" charset="0"/>
              </a:rPr>
              <a:t>postępowania</a:t>
            </a:r>
            <a:endParaRPr sz="4800" b="1" dirty="0">
              <a:solidFill>
                <a:schemeClr val="accent2"/>
              </a:solidFill>
              <a:latin typeface="Barlow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512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ern Introduction To Graphic Design Slides">
  <a:themeElements>
    <a:clrScheme name="Office">
      <a:dk1>
        <a:srgbClr val="000000"/>
      </a:dk1>
      <a:lt1>
        <a:srgbClr val="FFFFFF"/>
      </a:lt1>
      <a:dk2>
        <a:srgbClr val="462AF0"/>
      </a:dk2>
      <a:lt2>
        <a:srgbClr val="F0F0F0"/>
      </a:lt2>
      <a:accent1>
        <a:srgbClr val="FFFFFF"/>
      </a:accent1>
      <a:accent2>
        <a:srgbClr val="462AF0"/>
      </a:accent2>
      <a:accent3>
        <a:srgbClr val="0F1A38"/>
      </a:accent3>
      <a:accent4>
        <a:srgbClr val="0F1A38"/>
      </a:accent4>
      <a:accent5>
        <a:srgbClr val="0F1A38"/>
      </a:accent5>
      <a:accent6>
        <a:srgbClr val="462AF0"/>
      </a:accent6>
      <a:hlink>
        <a:srgbClr val="462AF0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1106</TotalTime>
  <Words>1482</Words>
  <Application>Microsoft Office PowerPoint</Application>
  <PresentationFormat>Niestandardowy</PresentationFormat>
  <Paragraphs>206</Paragraphs>
  <Slides>26</Slides>
  <Notes>25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26</vt:i4>
      </vt:variant>
    </vt:vector>
  </HeadingPairs>
  <TitlesOfParts>
    <vt:vector size="34" baseType="lpstr">
      <vt:lpstr>Arial</vt:lpstr>
      <vt:lpstr>Wingdings</vt:lpstr>
      <vt:lpstr>Calibri</vt:lpstr>
      <vt:lpstr>MS Mincho</vt:lpstr>
      <vt:lpstr>Barlow</vt:lpstr>
      <vt:lpstr>Six Caps</vt:lpstr>
      <vt:lpstr>Times New Roman</vt:lpstr>
      <vt:lpstr>Modern Introduction To Graphic Design Slides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Dekaplus</dc:creator>
  <cp:lastModifiedBy>Agnieszka Łyżniak</cp:lastModifiedBy>
  <cp:revision>38</cp:revision>
  <dcterms:modified xsi:type="dcterms:W3CDTF">2025-09-03T09:08:45Z</dcterms:modified>
</cp:coreProperties>
</file>