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4"/>
  </p:notesMasterIdLst>
  <p:sldIdLst>
    <p:sldId id="275" r:id="rId2"/>
    <p:sldId id="257" r:id="rId3"/>
    <p:sldId id="258" r:id="rId4"/>
    <p:sldId id="259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69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Barlow" panose="020B0604020202020204" charset="-18"/>
      <p:regular r:id="rId19"/>
      <p:bold r:id="rId20"/>
      <p:italic r:id="rId21"/>
      <p:boldItalic r:id="rId22"/>
    </p:embeddedFont>
    <p:embeddedFont>
      <p:font typeface="Six Caps" panose="020B0604020202020204" charset="0"/>
      <p:regular r:id="rId23"/>
      <p: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59" d="100"/>
          <a:sy n="59" d="100"/>
        </p:scale>
        <p:origin x="6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0348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0966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3123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381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511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873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40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5625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6967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316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362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78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4" name="Google Shape;324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5" name="Google Shape;32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2" name="Google Shape;332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5" name="Google Shape;345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Google Shape;352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CUSTOM_6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>
            <a:spLocks noGrp="1"/>
          </p:cNvSpPr>
          <p:nvPr>
            <p:ph type="pic" idx="2"/>
          </p:nvPr>
        </p:nvSpPr>
        <p:spPr>
          <a:xfrm>
            <a:off x="426575" y="1496300"/>
            <a:ext cx="5289300" cy="82917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4"/>
          <p:cNvSpPr>
            <a:spLocks noGrp="1"/>
          </p:cNvSpPr>
          <p:nvPr>
            <p:ph type="pic" idx="3"/>
          </p:nvPr>
        </p:nvSpPr>
        <p:spPr>
          <a:xfrm>
            <a:off x="6165600" y="4748150"/>
            <a:ext cx="5586600" cy="50682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4"/>
          <p:cNvSpPr>
            <a:spLocks noGrp="1"/>
          </p:cNvSpPr>
          <p:nvPr>
            <p:ph type="pic" idx="4"/>
          </p:nvPr>
        </p:nvSpPr>
        <p:spPr>
          <a:xfrm>
            <a:off x="12201925" y="4748150"/>
            <a:ext cx="5586600" cy="50682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4"/>
          <p:cNvSpPr>
            <a:spLocks noGrp="1"/>
          </p:cNvSpPr>
          <p:nvPr>
            <p:ph type="pic" idx="5"/>
          </p:nvPr>
        </p:nvSpPr>
        <p:spPr>
          <a:xfrm>
            <a:off x="6165600" y="1496300"/>
            <a:ext cx="11638200" cy="2776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3" name="Google Shape;43;p4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44" name="Google Shape;44;p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4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47" name="Google Shape;47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50" name="Google Shape;50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4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5" name="Google Shape;55;p4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4"/>
          <p:cNvSpPr txBox="1">
            <a:spLocks noGrp="1"/>
          </p:cNvSpPr>
          <p:nvPr>
            <p:ph type="subTitle" idx="1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subTitle" idx="6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ubTitle" idx="7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8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CUSTOM_5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>
            <a:spLocks noGrp="1"/>
          </p:cNvSpPr>
          <p:nvPr>
            <p:ph type="pic" idx="2"/>
          </p:nvPr>
        </p:nvSpPr>
        <p:spPr>
          <a:xfrm>
            <a:off x="639850" y="1450350"/>
            <a:ext cx="3802200" cy="3688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5"/>
          <p:cNvSpPr>
            <a:spLocks noGrp="1"/>
          </p:cNvSpPr>
          <p:nvPr>
            <p:ph type="pic" idx="3"/>
          </p:nvPr>
        </p:nvSpPr>
        <p:spPr>
          <a:xfrm>
            <a:off x="4986313" y="1454938"/>
            <a:ext cx="3802200" cy="368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" name="Google Shape;63;p5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4" name="Google Shape;64;p5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65" name="Google Shape;65;p5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5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5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68" name="Google Shape;68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5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71" name="Google Shape;71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5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74" name="Google Shape;74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6" name="Google Shape;76;p5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5"/>
          <p:cNvSpPr/>
          <p:nvPr/>
        </p:nvSpPr>
        <p:spPr>
          <a:xfrm rot="-5400000">
            <a:off x="9127524" y="759236"/>
            <a:ext cx="8943695" cy="13423932"/>
          </a:xfrm>
          <a:custGeom>
            <a:avLst/>
            <a:gdLst/>
            <a:ahLst/>
            <a:cxnLst/>
            <a:rect l="l" t="t" r="r" b="b"/>
            <a:pathLst>
              <a:path w="8943695" h="13423932" extrusionOk="0">
                <a:moveTo>
                  <a:pt x="0" y="0"/>
                </a:moveTo>
                <a:lnTo>
                  <a:pt x="8943694" y="0"/>
                </a:lnTo>
                <a:lnTo>
                  <a:pt x="8943694" y="13423932"/>
                </a:lnTo>
                <a:lnTo>
                  <a:pt x="0" y="13423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9144000" y="5329304"/>
            <a:ext cx="2313951" cy="2525145"/>
          </a:xfrm>
          <a:custGeom>
            <a:avLst/>
            <a:gdLst/>
            <a:ahLst/>
            <a:cxnLst/>
            <a:rect l="l" t="t" r="r" b="b"/>
            <a:pathLst>
              <a:path w="2313951" h="2525145" extrusionOk="0">
                <a:moveTo>
                  <a:pt x="0" y="0"/>
                </a:moveTo>
                <a:lnTo>
                  <a:pt x="2313951" y="0"/>
                </a:lnTo>
                <a:lnTo>
                  <a:pt x="2313951" y="2525145"/>
                </a:lnTo>
                <a:lnTo>
                  <a:pt x="0" y="2525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1"/>
          </p:nvPr>
        </p:nvSpPr>
        <p:spPr>
          <a:xfrm>
            <a:off x="607050" y="5830950"/>
            <a:ext cx="3035100" cy="60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body" idx="4"/>
          </p:nvPr>
        </p:nvSpPr>
        <p:spPr>
          <a:xfrm>
            <a:off x="607050" y="6634875"/>
            <a:ext cx="3675000" cy="32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 sz="2100">
                <a:solidFill>
                  <a:srgbClr val="462AF0"/>
                </a:solidFill>
              </a:defRPr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»"/>
              <a:defRPr>
                <a:solidFill>
                  <a:srgbClr val="462AF0"/>
                </a:solidFill>
              </a:defRPr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5"/>
          </p:nvPr>
        </p:nvSpPr>
        <p:spPr>
          <a:xfrm>
            <a:off x="4986225" y="5830950"/>
            <a:ext cx="3035100" cy="60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body" idx="6"/>
          </p:nvPr>
        </p:nvSpPr>
        <p:spPr>
          <a:xfrm>
            <a:off x="4986225" y="6634875"/>
            <a:ext cx="3675000" cy="32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 sz="2100">
                <a:solidFill>
                  <a:srgbClr val="462AF0"/>
                </a:solidFill>
              </a:defRPr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»"/>
              <a:defRPr>
                <a:solidFill>
                  <a:srgbClr val="462AF0"/>
                </a:solidFill>
              </a:defRPr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11238600" y="3730875"/>
            <a:ext cx="6562800" cy="149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7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8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9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13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287017" y="4268852"/>
            <a:ext cx="4939455" cy="1648171"/>
            <a:chOff x="0" y="-57150"/>
            <a:chExt cx="421200" cy="140545"/>
          </a:xfrm>
        </p:grpSpPr>
        <p:sp>
          <p:nvSpPr>
            <p:cNvPr id="90" name="Google Shape;90;p6"/>
            <p:cNvSpPr/>
            <p:nvPr/>
          </p:nvSpPr>
          <p:spPr>
            <a:xfrm>
              <a:off x="0" y="0"/>
              <a:ext cx="421185" cy="83395"/>
            </a:xfrm>
            <a:custGeom>
              <a:avLst/>
              <a:gdLst/>
              <a:ahLst/>
              <a:cxnLst/>
              <a:rect l="l" t="t" r="r" b="b"/>
              <a:pathLst>
                <a:path w="421185" h="83395" extrusionOk="0">
                  <a:moveTo>
                    <a:pt x="41697" y="0"/>
                  </a:moveTo>
                  <a:lnTo>
                    <a:pt x="379488" y="0"/>
                  </a:lnTo>
                  <a:cubicBezTo>
                    <a:pt x="390547" y="0"/>
                    <a:pt x="401153" y="4393"/>
                    <a:pt x="408972" y="12213"/>
                  </a:cubicBezTo>
                  <a:cubicBezTo>
                    <a:pt x="416792" y="20033"/>
                    <a:pt x="421185" y="30638"/>
                    <a:pt x="421185" y="41697"/>
                  </a:cubicBezTo>
                  <a:lnTo>
                    <a:pt x="421185" y="41697"/>
                  </a:lnTo>
                  <a:cubicBezTo>
                    <a:pt x="421185" y="64726"/>
                    <a:pt x="402517" y="83395"/>
                    <a:pt x="379488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6"/>
            <p:cNvSpPr txBox="1"/>
            <p:nvPr/>
          </p:nvSpPr>
          <p:spPr>
            <a:xfrm>
              <a:off x="0" y="-57150"/>
              <a:ext cx="4212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93" name="Google Shape;93;p6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6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6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96" name="Google Shape;96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6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99" name="Google Shape;99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6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102" name="Google Shape;102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4" name="Google Shape;104;p6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5" name="Google Shape;105;p6"/>
          <p:cNvGrpSpPr/>
          <p:nvPr/>
        </p:nvGrpSpPr>
        <p:grpSpPr>
          <a:xfrm>
            <a:off x="6612563" y="4268852"/>
            <a:ext cx="4929393" cy="1648171"/>
            <a:chOff x="0" y="-57150"/>
            <a:chExt cx="420342" cy="140545"/>
          </a:xfrm>
        </p:grpSpPr>
        <p:sp>
          <p:nvSpPr>
            <p:cNvPr id="106" name="Google Shape;106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12927818" y="4268852"/>
            <a:ext cx="4929393" cy="1648171"/>
            <a:chOff x="0" y="-57150"/>
            <a:chExt cx="420342" cy="140545"/>
          </a:xfrm>
        </p:grpSpPr>
        <p:sp>
          <p:nvSpPr>
            <p:cNvPr id="109" name="Google Shape;109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6"/>
          <p:cNvGrpSpPr/>
          <p:nvPr/>
        </p:nvGrpSpPr>
        <p:grpSpPr>
          <a:xfrm>
            <a:off x="328109" y="7797795"/>
            <a:ext cx="4940088" cy="1648171"/>
            <a:chOff x="0" y="-57150"/>
            <a:chExt cx="421254" cy="140545"/>
          </a:xfrm>
        </p:grpSpPr>
        <p:sp>
          <p:nvSpPr>
            <p:cNvPr id="112" name="Google Shape;112;p6"/>
            <p:cNvSpPr/>
            <p:nvPr/>
          </p:nvSpPr>
          <p:spPr>
            <a:xfrm>
              <a:off x="0" y="0"/>
              <a:ext cx="421254" cy="83395"/>
            </a:xfrm>
            <a:custGeom>
              <a:avLst/>
              <a:gdLst/>
              <a:ahLst/>
              <a:cxnLst/>
              <a:rect l="l" t="t" r="r" b="b"/>
              <a:pathLst>
                <a:path w="421254" h="83395" extrusionOk="0">
                  <a:moveTo>
                    <a:pt x="41697" y="0"/>
                  </a:moveTo>
                  <a:lnTo>
                    <a:pt x="379557" y="0"/>
                  </a:lnTo>
                  <a:cubicBezTo>
                    <a:pt x="402586" y="0"/>
                    <a:pt x="421254" y="18669"/>
                    <a:pt x="421254" y="41697"/>
                  </a:cubicBezTo>
                  <a:lnTo>
                    <a:pt x="421254" y="41697"/>
                  </a:lnTo>
                  <a:cubicBezTo>
                    <a:pt x="421254" y="52756"/>
                    <a:pt x="416861" y="63362"/>
                    <a:pt x="409041" y="71182"/>
                  </a:cubicBezTo>
                  <a:cubicBezTo>
                    <a:pt x="401222" y="79002"/>
                    <a:pt x="390616" y="83395"/>
                    <a:pt x="379557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6"/>
            <p:cNvSpPr txBox="1"/>
            <p:nvPr/>
          </p:nvSpPr>
          <p:spPr>
            <a:xfrm>
              <a:off x="0" y="-57150"/>
              <a:ext cx="4212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6"/>
          <p:cNvGrpSpPr/>
          <p:nvPr/>
        </p:nvGrpSpPr>
        <p:grpSpPr>
          <a:xfrm>
            <a:off x="6654061" y="7797795"/>
            <a:ext cx="4929393" cy="1648171"/>
            <a:chOff x="0" y="-57150"/>
            <a:chExt cx="420342" cy="140545"/>
          </a:xfrm>
        </p:grpSpPr>
        <p:sp>
          <p:nvSpPr>
            <p:cNvPr id="115" name="Google Shape;115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6"/>
          <p:cNvGrpSpPr/>
          <p:nvPr/>
        </p:nvGrpSpPr>
        <p:grpSpPr>
          <a:xfrm>
            <a:off x="12974406" y="7797795"/>
            <a:ext cx="4919172" cy="1648171"/>
            <a:chOff x="0" y="-57150"/>
            <a:chExt cx="419474" cy="140545"/>
          </a:xfrm>
        </p:grpSpPr>
        <p:sp>
          <p:nvSpPr>
            <p:cNvPr id="118" name="Google Shape;118;p6"/>
            <p:cNvSpPr/>
            <p:nvPr/>
          </p:nvSpPr>
          <p:spPr>
            <a:xfrm>
              <a:off x="0" y="0"/>
              <a:ext cx="419474" cy="83395"/>
            </a:xfrm>
            <a:custGeom>
              <a:avLst/>
              <a:gdLst/>
              <a:ahLst/>
              <a:cxnLst/>
              <a:rect l="l" t="t" r="r" b="b"/>
              <a:pathLst>
                <a:path w="419474" h="83395" extrusionOk="0">
                  <a:moveTo>
                    <a:pt x="41697" y="0"/>
                  </a:moveTo>
                  <a:lnTo>
                    <a:pt x="377777" y="0"/>
                  </a:lnTo>
                  <a:cubicBezTo>
                    <a:pt x="400805" y="0"/>
                    <a:pt x="419474" y="18669"/>
                    <a:pt x="419474" y="41697"/>
                  </a:cubicBezTo>
                  <a:lnTo>
                    <a:pt x="419474" y="41697"/>
                  </a:lnTo>
                  <a:cubicBezTo>
                    <a:pt x="419474" y="52756"/>
                    <a:pt x="415081" y="63362"/>
                    <a:pt x="407261" y="71182"/>
                  </a:cubicBezTo>
                  <a:cubicBezTo>
                    <a:pt x="399441" y="79002"/>
                    <a:pt x="388835" y="83395"/>
                    <a:pt x="377777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6"/>
            <p:cNvSpPr txBox="1"/>
            <p:nvPr/>
          </p:nvSpPr>
          <p:spPr>
            <a:xfrm>
              <a:off x="0" y="-57150"/>
              <a:ext cx="4194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0" name="Google Shape;120;p6"/>
          <p:cNvCxnSpPr/>
          <p:nvPr/>
        </p:nvCxnSpPr>
        <p:spPr>
          <a:xfrm rot="10800000" flipH="1">
            <a:off x="1163235" y="4020991"/>
            <a:ext cx="2196000" cy="588300"/>
          </a:xfrm>
          <a:prstGeom prst="straightConnector1">
            <a:avLst/>
          </a:prstGeom>
          <a:noFill/>
          <a:ln w="28575" cap="flat" cmpd="sng">
            <a:solidFill>
              <a:srgbClr val="462A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6"/>
          <p:cNvCxnSpPr/>
          <p:nvPr/>
        </p:nvCxnSpPr>
        <p:spPr>
          <a:xfrm rot="10800000" flipH="1">
            <a:off x="3352550" y="3030119"/>
            <a:ext cx="913200" cy="981000"/>
          </a:xfrm>
          <a:prstGeom prst="straightConnector1">
            <a:avLst/>
          </a:prstGeom>
          <a:noFill/>
          <a:ln w="28575" cap="flat" cmpd="sng">
            <a:solidFill>
              <a:srgbClr val="462AF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2" name="Google Shape;122;p6"/>
          <p:cNvGrpSpPr/>
          <p:nvPr/>
        </p:nvGrpSpPr>
        <p:grpSpPr>
          <a:xfrm>
            <a:off x="8157170" y="2894748"/>
            <a:ext cx="1815795" cy="1588821"/>
            <a:chOff x="0" y="0"/>
            <a:chExt cx="812800" cy="711200"/>
          </a:xfrm>
        </p:grpSpPr>
        <p:sp>
          <p:nvSpPr>
            <p:cNvPr id="123" name="Google Shape;123;p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127000" y="273050"/>
              <a:ext cx="5589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6"/>
          <p:cNvSpPr/>
          <p:nvPr/>
        </p:nvSpPr>
        <p:spPr>
          <a:xfrm>
            <a:off x="2058667" y="7222041"/>
            <a:ext cx="851724" cy="979252"/>
          </a:xfrm>
          <a:custGeom>
            <a:avLst/>
            <a:gdLst/>
            <a:ahLst/>
            <a:cxnLst/>
            <a:rect l="l" t="t" r="r" b="b"/>
            <a:pathLst>
              <a:path w="851724" h="979252" extrusionOk="0">
                <a:moveTo>
                  <a:pt x="0" y="0"/>
                </a:moveTo>
                <a:lnTo>
                  <a:pt x="851725" y="0"/>
                </a:lnTo>
                <a:lnTo>
                  <a:pt x="851725" y="979252"/>
                </a:lnTo>
                <a:lnTo>
                  <a:pt x="0" y="979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6"/>
          <p:cNvGrpSpPr/>
          <p:nvPr/>
        </p:nvGrpSpPr>
        <p:grpSpPr>
          <a:xfrm>
            <a:off x="13969539" y="2957807"/>
            <a:ext cx="2928825" cy="1714500"/>
            <a:chOff x="0" y="0"/>
            <a:chExt cx="3905100" cy="2286000"/>
          </a:xfrm>
        </p:grpSpPr>
        <p:cxnSp>
          <p:nvCxnSpPr>
            <p:cNvPr id="127" name="Google Shape;127;p6"/>
            <p:cNvCxnSpPr/>
            <p:nvPr/>
          </p:nvCxnSpPr>
          <p:spPr>
            <a:xfrm>
              <a:off x="0" y="393003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0" y="771666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0" y="1150328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0" y="1528991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0" y="1907654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1752083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1373420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994757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6"/>
            <p:cNvCxnSpPr/>
            <p:nvPr/>
          </p:nvCxnSpPr>
          <p:spPr>
            <a:xfrm>
              <a:off x="616095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6"/>
            <p:cNvCxnSpPr/>
            <p:nvPr/>
          </p:nvCxnSpPr>
          <p:spPr>
            <a:xfrm>
              <a:off x="237432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6"/>
            <p:cNvCxnSpPr/>
            <p:nvPr/>
          </p:nvCxnSpPr>
          <p:spPr>
            <a:xfrm>
              <a:off x="3647766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6"/>
            <p:cNvCxnSpPr/>
            <p:nvPr/>
          </p:nvCxnSpPr>
          <p:spPr>
            <a:xfrm>
              <a:off x="3269104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6"/>
            <p:cNvCxnSpPr/>
            <p:nvPr/>
          </p:nvCxnSpPr>
          <p:spPr>
            <a:xfrm>
              <a:off x="2890441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6"/>
            <p:cNvCxnSpPr/>
            <p:nvPr/>
          </p:nvCxnSpPr>
          <p:spPr>
            <a:xfrm>
              <a:off x="2511778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6"/>
            <p:cNvCxnSpPr/>
            <p:nvPr/>
          </p:nvCxnSpPr>
          <p:spPr>
            <a:xfrm>
              <a:off x="2133116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2" name="Google Shape;142;p6"/>
          <p:cNvSpPr/>
          <p:nvPr/>
        </p:nvSpPr>
        <p:spPr>
          <a:xfrm>
            <a:off x="2910392" y="6846715"/>
            <a:ext cx="652895" cy="750652"/>
          </a:xfrm>
          <a:custGeom>
            <a:avLst/>
            <a:gdLst/>
            <a:ahLst/>
            <a:cxnLst/>
            <a:rect l="l" t="t" r="r" b="b"/>
            <a:pathLst>
              <a:path w="652895" h="750652" extrusionOk="0">
                <a:moveTo>
                  <a:pt x="0" y="0"/>
                </a:moveTo>
                <a:lnTo>
                  <a:pt x="652894" y="0"/>
                </a:lnTo>
                <a:lnTo>
                  <a:pt x="652894" y="750652"/>
                </a:lnTo>
                <a:lnTo>
                  <a:pt x="0" y="750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6"/>
          <p:cNvGrpSpPr/>
          <p:nvPr/>
        </p:nvGrpSpPr>
        <p:grpSpPr>
          <a:xfrm>
            <a:off x="8141708" y="6583146"/>
            <a:ext cx="2041614" cy="1700749"/>
            <a:chOff x="-3" y="-137078"/>
            <a:chExt cx="2722152" cy="2267666"/>
          </a:xfrm>
        </p:grpSpPr>
        <p:grpSp>
          <p:nvGrpSpPr>
            <p:cNvPr id="144" name="Google Shape;144;p6"/>
            <p:cNvGrpSpPr/>
            <p:nvPr/>
          </p:nvGrpSpPr>
          <p:grpSpPr>
            <a:xfrm>
              <a:off x="1772379" y="-137078"/>
              <a:ext cx="709256" cy="2267666"/>
              <a:chOff x="0" y="-47625"/>
              <a:chExt cx="140100" cy="447934"/>
            </a:xfrm>
          </p:grpSpPr>
          <p:sp>
            <p:nvSpPr>
              <p:cNvPr id="145" name="Google Shape;145;p6"/>
              <p:cNvSpPr/>
              <p:nvPr/>
            </p:nvSpPr>
            <p:spPr>
              <a:xfrm>
                <a:off x="0" y="0"/>
                <a:ext cx="139984" cy="400309"/>
              </a:xfrm>
              <a:custGeom>
                <a:avLst/>
                <a:gdLst/>
                <a:ahLst/>
                <a:cxnLst/>
                <a:rect l="l" t="t" r="r" b="b"/>
                <a:pathLst>
                  <a:path w="139984" h="400309" extrusionOk="0">
                    <a:moveTo>
                      <a:pt x="0" y="0"/>
                    </a:moveTo>
                    <a:lnTo>
                      <a:pt x="139984" y="0"/>
                    </a:lnTo>
                    <a:lnTo>
                      <a:pt x="139984" y="400309"/>
                    </a:lnTo>
                    <a:lnTo>
                      <a:pt x="0" y="400309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6"/>
              <p:cNvSpPr txBox="1"/>
              <p:nvPr/>
            </p:nvSpPr>
            <p:spPr>
              <a:xfrm>
                <a:off x="0" y="-47625"/>
                <a:ext cx="140100" cy="4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6"/>
            <p:cNvGrpSpPr/>
            <p:nvPr/>
          </p:nvGrpSpPr>
          <p:grpSpPr>
            <a:xfrm rot="5400000">
              <a:off x="1006445" y="-1006447"/>
              <a:ext cx="709256" cy="2722152"/>
              <a:chOff x="0" y="-47625"/>
              <a:chExt cx="140100" cy="537709"/>
            </a:xfrm>
          </p:grpSpPr>
          <p:sp>
            <p:nvSpPr>
              <p:cNvPr id="148" name="Google Shape;148;p6"/>
              <p:cNvSpPr/>
              <p:nvPr/>
            </p:nvSpPr>
            <p:spPr>
              <a:xfrm>
                <a:off x="0" y="0"/>
                <a:ext cx="139984" cy="490084"/>
              </a:xfrm>
              <a:custGeom>
                <a:avLst/>
                <a:gdLst/>
                <a:ahLst/>
                <a:cxnLst/>
                <a:rect l="l" t="t" r="r" b="b"/>
                <a:pathLst>
                  <a:path w="139984" h="490084" extrusionOk="0">
                    <a:moveTo>
                      <a:pt x="0" y="0"/>
                    </a:moveTo>
                    <a:lnTo>
                      <a:pt x="139984" y="0"/>
                    </a:lnTo>
                    <a:lnTo>
                      <a:pt x="139984" y="490084"/>
                    </a:lnTo>
                    <a:lnTo>
                      <a:pt x="0" y="490084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6"/>
              <p:cNvSpPr txBox="1"/>
              <p:nvPr/>
            </p:nvSpPr>
            <p:spPr>
              <a:xfrm>
                <a:off x="0" y="-47625"/>
                <a:ext cx="140100" cy="53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6"/>
            <p:cNvGrpSpPr/>
            <p:nvPr/>
          </p:nvGrpSpPr>
          <p:grpSpPr>
            <a:xfrm>
              <a:off x="21594" y="637709"/>
              <a:ext cx="1528455" cy="1482300"/>
              <a:chOff x="0" y="-47625"/>
              <a:chExt cx="301917" cy="292800"/>
            </a:xfrm>
          </p:grpSpPr>
          <p:sp>
            <p:nvSpPr>
              <p:cNvPr id="151" name="Google Shape;151;p6"/>
              <p:cNvSpPr/>
              <p:nvPr/>
            </p:nvSpPr>
            <p:spPr>
              <a:xfrm>
                <a:off x="0" y="0"/>
                <a:ext cx="301917" cy="245042"/>
              </a:xfrm>
              <a:custGeom>
                <a:avLst/>
                <a:gdLst/>
                <a:ahLst/>
                <a:cxnLst/>
                <a:rect l="l" t="t" r="r" b="b"/>
                <a:pathLst>
                  <a:path w="301917" h="245042" extrusionOk="0">
                    <a:moveTo>
                      <a:pt x="0" y="0"/>
                    </a:moveTo>
                    <a:lnTo>
                      <a:pt x="301917" y="0"/>
                    </a:lnTo>
                    <a:lnTo>
                      <a:pt x="301917" y="245042"/>
                    </a:lnTo>
                    <a:lnTo>
                      <a:pt x="0" y="245042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6"/>
              <p:cNvSpPr txBox="1"/>
              <p:nvPr/>
            </p:nvSpPr>
            <p:spPr>
              <a:xfrm>
                <a:off x="0" y="-47625"/>
                <a:ext cx="301800" cy="29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" name="Google Shape;153;p6"/>
          <p:cNvSpPr txBox="1"/>
          <p:nvPr/>
        </p:nvSpPr>
        <p:spPr>
          <a:xfrm>
            <a:off x="14623941" y="6780075"/>
            <a:ext cx="190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>
                <a:solidFill>
                  <a:srgbClr val="462AF0"/>
                </a:solidFill>
                <a:latin typeface="Barlow"/>
                <a:ea typeface="Barlow"/>
                <a:cs typeface="Barlow"/>
                <a:sym typeface="Barlow"/>
              </a:rPr>
              <a:t>Aa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subTitle" idx="1"/>
          </p:nvPr>
        </p:nvSpPr>
        <p:spPr>
          <a:xfrm>
            <a:off x="65575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2"/>
          </p:nvPr>
        </p:nvSpPr>
        <p:spPr>
          <a:xfrm>
            <a:off x="59065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ubTitle" idx="3"/>
          </p:nvPr>
        </p:nvSpPr>
        <p:spPr>
          <a:xfrm>
            <a:off x="700480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4"/>
          </p:nvPr>
        </p:nvSpPr>
        <p:spPr>
          <a:xfrm>
            <a:off x="693970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subTitle" idx="5"/>
          </p:nvPr>
        </p:nvSpPr>
        <p:spPr>
          <a:xfrm>
            <a:off x="1335385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body" idx="6"/>
          </p:nvPr>
        </p:nvSpPr>
        <p:spPr>
          <a:xfrm>
            <a:off x="1328875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subTitle" idx="7"/>
          </p:nvPr>
        </p:nvSpPr>
        <p:spPr>
          <a:xfrm>
            <a:off x="65320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8"/>
          </p:nvPr>
        </p:nvSpPr>
        <p:spPr>
          <a:xfrm>
            <a:off x="58810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subTitle" idx="9"/>
          </p:nvPr>
        </p:nvSpPr>
        <p:spPr>
          <a:xfrm>
            <a:off x="700225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body" idx="13"/>
          </p:nvPr>
        </p:nvSpPr>
        <p:spPr>
          <a:xfrm>
            <a:off x="693715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subTitle" idx="14"/>
          </p:nvPr>
        </p:nvSpPr>
        <p:spPr>
          <a:xfrm>
            <a:off x="1335130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15"/>
          </p:nvPr>
        </p:nvSpPr>
        <p:spPr>
          <a:xfrm>
            <a:off x="1328620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3502263" y="1193950"/>
            <a:ext cx="11320500" cy="138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 txBox="1">
            <a:spLocks noGrp="1"/>
          </p:cNvSpPr>
          <p:nvPr>
            <p:ph type="subTitle" idx="16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68" name="Google Shape;168;p6"/>
          <p:cNvSpPr txBox="1">
            <a:spLocks noGrp="1"/>
          </p:cNvSpPr>
          <p:nvPr>
            <p:ph type="subTitle" idx="17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69" name="Google Shape;169;p6"/>
          <p:cNvSpPr txBox="1">
            <a:spLocks noGrp="1"/>
          </p:cNvSpPr>
          <p:nvPr>
            <p:ph type="subTitle" idx="18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subTitle" idx="19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>
            <a:spLocks noGrp="1"/>
          </p:cNvSpPr>
          <p:nvPr>
            <p:ph type="pic" idx="2"/>
          </p:nvPr>
        </p:nvSpPr>
        <p:spPr>
          <a:xfrm>
            <a:off x="9401050" y="2004900"/>
            <a:ext cx="3802200" cy="368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7"/>
          <p:cNvSpPr>
            <a:spLocks noGrp="1"/>
          </p:cNvSpPr>
          <p:nvPr>
            <p:ph type="pic" idx="3"/>
          </p:nvPr>
        </p:nvSpPr>
        <p:spPr>
          <a:xfrm>
            <a:off x="9399150" y="5983213"/>
            <a:ext cx="3802200" cy="368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7"/>
          <p:cNvSpPr>
            <a:spLocks noGrp="1"/>
          </p:cNvSpPr>
          <p:nvPr>
            <p:ph type="pic" idx="4"/>
          </p:nvPr>
        </p:nvSpPr>
        <p:spPr>
          <a:xfrm>
            <a:off x="13457175" y="2004914"/>
            <a:ext cx="3802200" cy="7649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5" name="Google Shape;175;p7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176" name="Google Shape;176;p7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7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179" name="Google Shape;179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7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182" name="Google Shape;182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7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185" name="Google Shape;185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7" name="Google Shape;187;p7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8" name="Google Shape;188;p7"/>
          <p:cNvGrpSpPr/>
          <p:nvPr/>
        </p:nvGrpSpPr>
        <p:grpSpPr>
          <a:xfrm>
            <a:off x="623032" y="8023607"/>
            <a:ext cx="4035261" cy="1648171"/>
            <a:chOff x="0" y="-57150"/>
            <a:chExt cx="344100" cy="140545"/>
          </a:xfrm>
        </p:grpSpPr>
        <p:sp>
          <p:nvSpPr>
            <p:cNvPr id="189" name="Google Shape;189;p7"/>
            <p:cNvSpPr/>
            <p:nvPr/>
          </p:nvSpPr>
          <p:spPr>
            <a:xfrm>
              <a:off x="0" y="0"/>
              <a:ext cx="344062" cy="83395"/>
            </a:xfrm>
            <a:custGeom>
              <a:avLst/>
              <a:gdLst/>
              <a:ahLst/>
              <a:cxnLst/>
              <a:rect l="l" t="t" r="r" b="b"/>
              <a:pathLst>
                <a:path w="344062" h="83395" extrusionOk="0">
                  <a:moveTo>
                    <a:pt x="41697" y="0"/>
                  </a:moveTo>
                  <a:lnTo>
                    <a:pt x="302365" y="0"/>
                  </a:lnTo>
                  <a:cubicBezTo>
                    <a:pt x="313423" y="0"/>
                    <a:pt x="324029" y="4393"/>
                    <a:pt x="331849" y="12213"/>
                  </a:cubicBezTo>
                  <a:cubicBezTo>
                    <a:pt x="339669" y="20033"/>
                    <a:pt x="344062" y="30638"/>
                    <a:pt x="344062" y="41697"/>
                  </a:cubicBezTo>
                  <a:lnTo>
                    <a:pt x="344062" y="41697"/>
                  </a:lnTo>
                  <a:cubicBezTo>
                    <a:pt x="344062" y="64726"/>
                    <a:pt x="325393" y="83395"/>
                    <a:pt x="30236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0" y="-57150"/>
              <a:ext cx="3441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7"/>
          <p:cNvGrpSpPr/>
          <p:nvPr/>
        </p:nvGrpSpPr>
        <p:grpSpPr>
          <a:xfrm>
            <a:off x="4046559" y="8863743"/>
            <a:ext cx="329717" cy="638097"/>
            <a:chOff x="14757" y="14757"/>
            <a:chExt cx="439622" cy="850796"/>
          </a:xfrm>
        </p:grpSpPr>
        <p:cxnSp>
          <p:nvCxnSpPr>
            <p:cNvPr id="192" name="Google Shape;192;p7"/>
            <p:cNvCxnSpPr/>
            <p:nvPr/>
          </p:nvCxnSpPr>
          <p:spPr>
            <a:xfrm>
              <a:off x="19079" y="14757"/>
              <a:ext cx="435300" cy="435300"/>
            </a:xfrm>
            <a:prstGeom prst="straightConnector1">
              <a:avLst/>
            </a:prstGeom>
            <a:noFill/>
            <a:ln w="41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7"/>
            <p:cNvCxnSpPr/>
            <p:nvPr/>
          </p:nvCxnSpPr>
          <p:spPr>
            <a:xfrm rot="10800000" flipH="1">
              <a:off x="14757" y="430253"/>
              <a:ext cx="435300" cy="435300"/>
            </a:xfrm>
            <a:prstGeom prst="straightConnector1">
              <a:avLst/>
            </a:prstGeom>
            <a:noFill/>
            <a:ln w="41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4" name="Google Shape;194;p7"/>
          <p:cNvSpPr/>
          <p:nvPr/>
        </p:nvSpPr>
        <p:spPr>
          <a:xfrm>
            <a:off x="7248498" y="3575641"/>
            <a:ext cx="736600" cy="1181136"/>
          </a:xfrm>
          <a:custGeom>
            <a:avLst/>
            <a:gdLst/>
            <a:ahLst/>
            <a:cxnLst/>
            <a:rect l="l" t="t" r="r" b="b"/>
            <a:pathLst>
              <a:path w="736600" h="1181136" extrusionOk="0">
                <a:moveTo>
                  <a:pt x="0" y="0"/>
                </a:moveTo>
                <a:lnTo>
                  <a:pt x="736600" y="0"/>
                </a:lnTo>
                <a:lnTo>
                  <a:pt x="736600" y="1181136"/>
                </a:lnTo>
                <a:lnTo>
                  <a:pt x="0" y="1181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 txBox="1">
            <a:spLocks noGrp="1"/>
          </p:cNvSpPr>
          <p:nvPr>
            <p:ph type="subTitle" idx="1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5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7" name="Google Shape;197;p7"/>
          <p:cNvSpPr txBox="1">
            <a:spLocks noGrp="1"/>
          </p:cNvSpPr>
          <p:nvPr>
            <p:ph type="subTitle" idx="6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8" name="Google Shape;198;p7"/>
          <p:cNvSpPr txBox="1">
            <a:spLocks noGrp="1"/>
          </p:cNvSpPr>
          <p:nvPr>
            <p:ph type="subTitle" idx="7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689075" y="3350250"/>
            <a:ext cx="6267300" cy="152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8"/>
          </p:nvPr>
        </p:nvSpPr>
        <p:spPr>
          <a:xfrm>
            <a:off x="623450" y="5154975"/>
            <a:ext cx="6513600" cy="315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subTitle" idx="9"/>
          </p:nvPr>
        </p:nvSpPr>
        <p:spPr>
          <a:xfrm>
            <a:off x="935175" y="8862900"/>
            <a:ext cx="2838300" cy="63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8109" b="-81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8"/>
          <p:cNvGrpSpPr/>
          <p:nvPr/>
        </p:nvGrpSpPr>
        <p:grpSpPr>
          <a:xfrm>
            <a:off x="0" y="1028700"/>
            <a:ext cx="18288008" cy="9258303"/>
            <a:chOff x="0" y="0"/>
            <a:chExt cx="18320986" cy="9274998"/>
          </a:xfrm>
        </p:grpSpPr>
        <p:sp>
          <p:nvSpPr>
            <p:cNvPr id="205" name="Google Shape;205;p8"/>
            <p:cNvSpPr/>
            <p:nvPr/>
          </p:nvSpPr>
          <p:spPr>
            <a:xfrm>
              <a:off x="0" y="0"/>
              <a:ext cx="18320986" cy="9274998"/>
            </a:xfrm>
            <a:custGeom>
              <a:avLst/>
              <a:gdLst/>
              <a:ahLst/>
              <a:cxnLst/>
              <a:rect l="l" t="t" r="r" b="b"/>
              <a:pathLst>
                <a:path w="18320986" h="9274998" extrusionOk="0">
                  <a:moveTo>
                    <a:pt x="9160493" y="0"/>
                  </a:moveTo>
                  <a:cubicBezTo>
                    <a:pt x="4101292" y="0"/>
                    <a:pt x="0" y="2076279"/>
                    <a:pt x="0" y="4637499"/>
                  </a:cubicBezTo>
                  <a:cubicBezTo>
                    <a:pt x="0" y="7198720"/>
                    <a:pt x="4101292" y="9274998"/>
                    <a:pt x="9160493" y="9274998"/>
                  </a:cubicBezTo>
                  <a:cubicBezTo>
                    <a:pt x="14219692" y="9274998"/>
                    <a:pt x="18320986" y="7198720"/>
                    <a:pt x="18320986" y="4637499"/>
                  </a:cubicBezTo>
                  <a:cubicBezTo>
                    <a:pt x="18320986" y="2076279"/>
                    <a:pt x="14219692" y="0"/>
                    <a:pt x="9160493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1717592" y="812381"/>
              <a:ext cx="14885700" cy="75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208" name="Google Shape;208;p8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8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211" name="Google Shape;211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8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214" name="Google Shape;214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8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217" name="Google Shape;217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9" name="Google Shape;219;p8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3199300" y="2382250"/>
            <a:ext cx="12370800" cy="495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subTitle" idx="1"/>
          </p:nvPr>
        </p:nvSpPr>
        <p:spPr>
          <a:xfrm>
            <a:off x="4610275" y="8157400"/>
            <a:ext cx="9516000" cy="81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8"/>
          <p:cNvSpPr txBox="1">
            <a:spLocks noGrp="1"/>
          </p:cNvSpPr>
          <p:nvPr>
            <p:ph type="subTitle" idx="2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23" name="Google Shape;223;p8"/>
          <p:cNvSpPr txBox="1">
            <a:spLocks noGrp="1"/>
          </p:cNvSpPr>
          <p:nvPr>
            <p:ph type="subTitle" idx="3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24" name="Google Shape;224;p8"/>
          <p:cNvSpPr txBox="1">
            <a:spLocks noGrp="1"/>
          </p:cNvSpPr>
          <p:nvPr>
            <p:ph type="subTitle" idx="4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25" name="Google Shape;225;p8"/>
          <p:cNvSpPr txBox="1">
            <a:spLocks noGrp="1"/>
          </p:cNvSpPr>
          <p:nvPr>
            <p:ph type="subTitle" idx="5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>
            <a:spLocks noGrp="1"/>
          </p:cNvSpPr>
          <p:nvPr>
            <p:ph type="pic" idx="2"/>
          </p:nvPr>
        </p:nvSpPr>
        <p:spPr>
          <a:xfrm>
            <a:off x="508600" y="1414250"/>
            <a:ext cx="17461200" cy="3853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28" name="Google Shape;228;p9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229" name="Google Shape;229;p9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9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232" name="Google Shape;232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9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235" name="Google Shape;235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9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238" name="Google Shape;238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0" name="Google Shape;240;p9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1" name="Google Shape;241;p9"/>
          <p:cNvGrpSpPr/>
          <p:nvPr/>
        </p:nvGrpSpPr>
        <p:grpSpPr>
          <a:xfrm>
            <a:off x="8412287" y="5115064"/>
            <a:ext cx="9531706" cy="1648171"/>
            <a:chOff x="0" y="-57150"/>
            <a:chExt cx="812800" cy="140545"/>
          </a:xfrm>
        </p:grpSpPr>
        <p:sp>
          <p:nvSpPr>
            <p:cNvPr id="242" name="Google Shape;242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9"/>
          <p:cNvGrpSpPr/>
          <p:nvPr/>
        </p:nvGrpSpPr>
        <p:grpSpPr>
          <a:xfrm>
            <a:off x="8412287" y="6650915"/>
            <a:ext cx="9531706" cy="1648171"/>
            <a:chOff x="0" y="-57150"/>
            <a:chExt cx="812800" cy="140545"/>
          </a:xfrm>
        </p:grpSpPr>
        <p:sp>
          <p:nvSpPr>
            <p:cNvPr id="245" name="Google Shape;245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9"/>
          <p:cNvGrpSpPr/>
          <p:nvPr/>
        </p:nvGrpSpPr>
        <p:grpSpPr>
          <a:xfrm>
            <a:off x="8412287" y="8186767"/>
            <a:ext cx="9531706" cy="1648171"/>
            <a:chOff x="0" y="-57150"/>
            <a:chExt cx="812800" cy="140545"/>
          </a:xfrm>
        </p:grpSpPr>
        <p:sp>
          <p:nvSpPr>
            <p:cNvPr id="248" name="Google Shape;248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9"/>
          <p:cNvGrpSpPr/>
          <p:nvPr/>
        </p:nvGrpSpPr>
        <p:grpSpPr>
          <a:xfrm>
            <a:off x="6972733" y="5777736"/>
            <a:ext cx="985520" cy="985520"/>
            <a:chOff x="0" y="0"/>
            <a:chExt cx="812800" cy="812800"/>
          </a:xfrm>
        </p:grpSpPr>
        <p:sp>
          <p:nvSpPr>
            <p:cNvPr id="251" name="Google Shape;251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9"/>
          <p:cNvGrpSpPr/>
          <p:nvPr/>
        </p:nvGrpSpPr>
        <p:grpSpPr>
          <a:xfrm>
            <a:off x="6972733" y="7321113"/>
            <a:ext cx="985520" cy="985520"/>
            <a:chOff x="0" y="0"/>
            <a:chExt cx="812800" cy="812800"/>
          </a:xfrm>
        </p:grpSpPr>
        <p:sp>
          <p:nvSpPr>
            <p:cNvPr id="254" name="Google Shape;254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9"/>
          <p:cNvGrpSpPr/>
          <p:nvPr/>
        </p:nvGrpSpPr>
        <p:grpSpPr>
          <a:xfrm>
            <a:off x="6972733" y="8864490"/>
            <a:ext cx="985520" cy="985520"/>
            <a:chOff x="0" y="0"/>
            <a:chExt cx="812800" cy="812800"/>
          </a:xfrm>
        </p:grpSpPr>
        <p:sp>
          <p:nvSpPr>
            <p:cNvPr id="257" name="Google Shape;257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541425" y="5762025"/>
            <a:ext cx="5627400" cy="408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subTitle" idx="1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1" name="Google Shape;261;p9"/>
          <p:cNvSpPr txBox="1">
            <a:spLocks noGrp="1"/>
          </p:cNvSpPr>
          <p:nvPr>
            <p:ph type="subTitle" idx="3"/>
          </p:nvPr>
        </p:nvSpPr>
        <p:spPr>
          <a:xfrm>
            <a:off x="9406525" y="5933425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9"/>
          <p:cNvSpPr txBox="1">
            <a:spLocks noGrp="1"/>
          </p:cNvSpPr>
          <p:nvPr>
            <p:ph type="subTitle" idx="4"/>
          </p:nvPr>
        </p:nvSpPr>
        <p:spPr>
          <a:xfrm>
            <a:off x="7203363" y="5965038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3" name="Google Shape;263;p9"/>
          <p:cNvSpPr txBox="1">
            <a:spLocks noGrp="1"/>
          </p:cNvSpPr>
          <p:nvPr>
            <p:ph type="subTitle" idx="5"/>
          </p:nvPr>
        </p:nvSpPr>
        <p:spPr>
          <a:xfrm>
            <a:off x="9406525" y="7468500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9"/>
          <p:cNvSpPr txBox="1">
            <a:spLocks noGrp="1"/>
          </p:cNvSpPr>
          <p:nvPr>
            <p:ph type="subTitle" idx="6"/>
          </p:nvPr>
        </p:nvSpPr>
        <p:spPr>
          <a:xfrm>
            <a:off x="7203363" y="7500113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5" name="Google Shape;265;p9"/>
          <p:cNvSpPr txBox="1">
            <a:spLocks noGrp="1"/>
          </p:cNvSpPr>
          <p:nvPr>
            <p:ph type="subTitle" idx="7"/>
          </p:nvPr>
        </p:nvSpPr>
        <p:spPr>
          <a:xfrm>
            <a:off x="9406525" y="9003600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9"/>
          <p:cNvSpPr txBox="1">
            <a:spLocks noGrp="1"/>
          </p:cNvSpPr>
          <p:nvPr>
            <p:ph type="subTitle" idx="8"/>
          </p:nvPr>
        </p:nvSpPr>
        <p:spPr>
          <a:xfrm>
            <a:off x="7203363" y="9035213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7" name="Google Shape;267;p9"/>
          <p:cNvSpPr txBox="1">
            <a:spLocks noGrp="1"/>
          </p:cNvSpPr>
          <p:nvPr>
            <p:ph type="subTitle" idx="9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8" name="Google Shape;268;p9"/>
          <p:cNvSpPr txBox="1">
            <a:spLocks noGrp="1"/>
          </p:cNvSpPr>
          <p:nvPr>
            <p:ph type="subTitle" idx="13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9" name="Google Shape;269;p9"/>
          <p:cNvSpPr txBox="1">
            <a:spLocks noGrp="1"/>
          </p:cNvSpPr>
          <p:nvPr>
            <p:ph type="subTitle" idx="14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8109" b="-81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2" name="Google Shape;272;p10"/>
          <p:cNvGrpSpPr/>
          <p:nvPr/>
        </p:nvGrpSpPr>
        <p:grpSpPr>
          <a:xfrm>
            <a:off x="-3787027" y="-2461496"/>
            <a:ext cx="23112068" cy="14039925"/>
            <a:chOff x="-33" y="-272821"/>
            <a:chExt cx="30816091" cy="18719900"/>
          </a:xfrm>
        </p:grpSpPr>
        <p:grpSp>
          <p:nvGrpSpPr>
            <p:cNvPr id="273" name="Google Shape;273;p10"/>
            <p:cNvGrpSpPr/>
            <p:nvPr/>
          </p:nvGrpSpPr>
          <p:grpSpPr>
            <a:xfrm>
              <a:off x="17042413" y="2719851"/>
              <a:ext cx="13773645" cy="5783587"/>
              <a:chOff x="0" y="-57150"/>
              <a:chExt cx="2720720" cy="1142437"/>
            </a:xfrm>
          </p:grpSpPr>
          <p:sp>
            <p:nvSpPr>
              <p:cNvPr id="274" name="Google Shape;274;p10"/>
              <p:cNvSpPr/>
              <p:nvPr/>
            </p:nvSpPr>
            <p:spPr>
              <a:xfrm>
                <a:off x="0" y="0"/>
                <a:ext cx="2720720" cy="1085287"/>
              </a:xfrm>
              <a:custGeom>
                <a:avLst/>
                <a:gdLst/>
                <a:ahLst/>
                <a:cxnLst/>
                <a:rect l="l" t="t" r="r" b="b"/>
                <a:pathLst>
                  <a:path w="2720720" h="1085287" extrusionOk="0">
                    <a:moveTo>
                      <a:pt x="2517520" y="0"/>
                    </a:moveTo>
                    <a:lnTo>
                      <a:pt x="0" y="0"/>
                    </a:lnTo>
                    <a:lnTo>
                      <a:pt x="203200" y="1085287"/>
                    </a:lnTo>
                    <a:lnTo>
                      <a:pt x="2720720" y="1085287"/>
                    </a:lnTo>
                    <a:lnTo>
                      <a:pt x="251752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0"/>
              <p:cNvSpPr txBox="1"/>
              <p:nvPr/>
            </p:nvSpPr>
            <p:spPr>
              <a:xfrm>
                <a:off x="101600" y="-57150"/>
                <a:ext cx="2517600" cy="114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0"/>
            <p:cNvGrpSpPr/>
            <p:nvPr/>
          </p:nvGrpSpPr>
          <p:grpSpPr>
            <a:xfrm rot="583949">
              <a:off x="19120810" y="12038532"/>
              <a:ext cx="7989838" cy="5774768"/>
              <a:chOff x="0" y="-57150"/>
              <a:chExt cx="1578252" cy="1140704"/>
            </a:xfrm>
          </p:grpSpPr>
          <p:sp>
            <p:nvSpPr>
              <p:cNvPr id="277" name="Google Shape;277;p10"/>
              <p:cNvSpPr/>
              <p:nvPr/>
            </p:nvSpPr>
            <p:spPr>
              <a:xfrm>
                <a:off x="0" y="0"/>
                <a:ext cx="1578252" cy="1083554"/>
              </a:xfrm>
              <a:custGeom>
                <a:avLst/>
                <a:gdLst/>
                <a:ahLst/>
                <a:cxnLst/>
                <a:rect l="l" t="t" r="r" b="b"/>
                <a:pathLst>
                  <a:path w="1578252" h="1083554" extrusionOk="0">
                    <a:moveTo>
                      <a:pt x="203200" y="0"/>
                    </a:moveTo>
                    <a:lnTo>
                      <a:pt x="1375052" y="0"/>
                    </a:lnTo>
                    <a:lnTo>
                      <a:pt x="1578252" y="1083554"/>
                    </a:lnTo>
                    <a:lnTo>
                      <a:pt x="0" y="1083554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0"/>
              <p:cNvSpPr txBox="1"/>
              <p:nvPr/>
            </p:nvSpPr>
            <p:spPr>
              <a:xfrm>
                <a:off x="127000" y="-57150"/>
                <a:ext cx="1324200" cy="114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p10"/>
            <p:cNvGrpSpPr/>
            <p:nvPr/>
          </p:nvGrpSpPr>
          <p:grpSpPr>
            <a:xfrm rot="1166549">
              <a:off x="934754" y="3390518"/>
              <a:ext cx="23668118" cy="9671392"/>
              <a:chOff x="0" y="-57150"/>
              <a:chExt cx="4675200" cy="1910405"/>
            </a:xfrm>
          </p:grpSpPr>
          <p:sp>
            <p:nvSpPr>
              <p:cNvPr id="280" name="Google Shape;280;p10"/>
              <p:cNvSpPr/>
              <p:nvPr/>
            </p:nvSpPr>
            <p:spPr>
              <a:xfrm>
                <a:off x="0" y="0"/>
                <a:ext cx="4675177" cy="1853255"/>
              </a:xfrm>
              <a:custGeom>
                <a:avLst/>
                <a:gdLst/>
                <a:ahLst/>
                <a:cxnLst/>
                <a:rect l="l" t="t" r="r" b="b"/>
                <a:pathLst>
                  <a:path w="4675177" h="1853255" extrusionOk="0">
                    <a:moveTo>
                      <a:pt x="0" y="0"/>
                    </a:moveTo>
                    <a:lnTo>
                      <a:pt x="4675177" y="0"/>
                    </a:lnTo>
                    <a:lnTo>
                      <a:pt x="4675177" y="1853255"/>
                    </a:lnTo>
                    <a:lnTo>
                      <a:pt x="0" y="1853255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0"/>
              <p:cNvSpPr txBox="1"/>
              <p:nvPr/>
            </p:nvSpPr>
            <p:spPr>
              <a:xfrm>
                <a:off x="0" y="-57150"/>
                <a:ext cx="4675200" cy="191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" name="Google Shape;282;p10"/>
            <p:cNvGrpSpPr/>
            <p:nvPr/>
          </p:nvGrpSpPr>
          <p:grpSpPr>
            <a:xfrm rot="3737199">
              <a:off x="6707124" y="8987082"/>
              <a:ext cx="6177860" cy="5405628"/>
              <a:chOff x="0" y="0"/>
              <a:chExt cx="812800" cy="711200"/>
            </a:xfrm>
          </p:grpSpPr>
          <p:sp>
            <p:nvSpPr>
              <p:cNvPr id="283" name="Google Shape;283;p1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0"/>
              <p:cNvSpPr txBox="1"/>
              <p:nvPr/>
            </p:nvSpPr>
            <p:spPr>
              <a:xfrm>
                <a:off x="127000" y="273050"/>
                <a:ext cx="5589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5" name="Google Shape;285;p10"/>
          <p:cNvGrpSpPr/>
          <p:nvPr/>
        </p:nvGrpSpPr>
        <p:grpSpPr>
          <a:xfrm rot="1219898">
            <a:off x="4493641" y="3826424"/>
            <a:ext cx="1360501" cy="2632672"/>
            <a:chOff x="60882" y="60882"/>
            <a:chExt cx="1813932" cy="3510094"/>
          </a:xfrm>
        </p:grpSpPr>
        <p:cxnSp>
          <p:nvCxnSpPr>
            <p:cNvPr id="286" name="Google Shape;286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7" name="Google Shape;287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88" name="Google Shape;288;p10"/>
          <p:cNvGrpSpPr/>
          <p:nvPr/>
        </p:nvGrpSpPr>
        <p:grpSpPr>
          <a:xfrm rot="1219898">
            <a:off x="2997961" y="3344525"/>
            <a:ext cx="1360501" cy="2632672"/>
            <a:chOff x="60882" y="60882"/>
            <a:chExt cx="1813932" cy="3510094"/>
          </a:xfrm>
        </p:grpSpPr>
        <p:cxnSp>
          <p:nvCxnSpPr>
            <p:cNvPr id="289" name="Google Shape;289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" name="Google Shape;290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1" name="Google Shape;291;p10"/>
          <p:cNvGrpSpPr/>
          <p:nvPr/>
        </p:nvGrpSpPr>
        <p:grpSpPr>
          <a:xfrm rot="1219898">
            <a:off x="1502282" y="2862627"/>
            <a:ext cx="1360501" cy="2632672"/>
            <a:chOff x="60882" y="60882"/>
            <a:chExt cx="1813932" cy="3510094"/>
          </a:xfrm>
        </p:grpSpPr>
        <p:cxnSp>
          <p:nvCxnSpPr>
            <p:cNvPr id="292" name="Google Shape;292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" name="Google Shape;293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94" name="Google Shape;294;p10"/>
          <p:cNvSpPr txBox="1"/>
          <p:nvPr/>
        </p:nvSpPr>
        <p:spPr>
          <a:xfrm rot="-5400000">
            <a:off x="13846910" y="8581774"/>
            <a:ext cx="32364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2010 - 2015 - 2020</a:t>
            </a:r>
            <a:endParaRPr/>
          </a:p>
        </p:txBody>
      </p:sp>
      <p:sp>
        <p:nvSpPr>
          <p:cNvPr id="295" name="Google Shape;295;p10"/>
          <p:cNvSpPr txBox="1"/>
          <p:nvPr/>
        </p:nvSpPr>
        <p:spPr>
          <a:xfrm rot="596972">
            <a:off x="15272468" y="6940570"/>
            <a:ext cx="3236475" cy="48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2010 - 2015 - 2020</a:t>
            </a:r>
            <a:endParaRPr/>
          </a:p>
        </p:txBody>
      </p:sp>
      <p:sp>
        <p:nvSpPr>
          <p:cNvPr id="296" name="Google Shape;296;p10"/>
          <p:cNvSpPr txBox="1"/>
          <p:nvPr/>
        </p:nvSpPr>
        <p:spPr>
          <a:xfrm>
            <a:off x="16088695" y="4158642"/>
            <a:ext cx="32364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PRESENTATION</a:t>
            </a:r>
            <a:endParaRPr/>
          </a:p>
        </p:txBody>
      </p:sp>
      <p:sp>
        <p:nvSpPr>
          <p:cNvPr id="297" name="Google Shape;297;p10"/>
          <p:cNvSpPr txBox="1">
            <a:spLocks noGrp="1"/>
          </p:cNvSpPr>
          <p:nvPr>
            <p:ph type="subTitle" idx="1"/>
          </p:nvPr>
        </p:nvSpPr>
        <p:spPr>
          <a:xfrm rot="1185847">
            <a:off x="4011155" y="8433434"/>
            <a:ext cx="6625490" cy="754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200"/>
              <a:buNone/>
              <a:defRPr sz="3200"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 txBox="1">
            <a:spLocks noGrp="1"/>
          </p:cNvSpPr>
          <p:nvPr>
            <p:ph type="subTitle" idx="2"/>
          </p:nvPr>
        </p:nvSpPr>
        <p:spPr>
          <a:xfrm rot="1185847">
            <a:off x="-5470695" y="5058384"/>
            <a:ext cx="6625490" cy="754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200"/>
              <a:buNone/>
              <a:defRPr sz="32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 algn="r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0"/>
          <p:cNvSpPr txBox="1">
            <a:spLocks noGrp="1"/>
          </p:cNvSpPr>
          <p:nvPr>
            <p:ph type="title"/>
          </p:nvPr>
        </p:nvSpPr>
        <p:spPr>
          <a:xfrm>
            <a:off x="9368225" y="137825"/>
            <a:ext cx="6720600" cy="150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0"/>
          <p:cNvSpPr txBox="1">
            <a:spLocks noGrp="1"/>
          </p:cNvSpPr>
          <p:nvPr>
            <p:ph type="title" idx="3"/>
          </p:nvPr>
        </p:nvSpPr>
        <p:spPr>
          <a:xfrm>
            <a:off x="15323850" y="1729275"/>
            <a:ext cx="3412500" cy="194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0"/>
              <a:buNone/>
              <a:defRPr sz="15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0"/>
          <p:cNvSpPr txBox="1">
            <a:spLocks noGrp="1"/>
          </p:cNvSpPr>
          <p:nvPr>
            <p:ph type="title" idx="4"/>
          </p:nvPr>
        </p:nvSpPr>
        <p:spPr>
          <a:xfrm rot="1232018">
            <a:off x="1493057" y="1059845"/>
            <a:ext cx="12206737" cy="29507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0"/>
              <a:buFont typeface="Barlow"/>
              <a:buNone/>
              <a:defRPr sz="280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0"/>
          <p:cNvSpPr txBox="1">
            <a:spLocks noGrp="1"/>
          </p:cNvSpPr>
          <p:nvPr>
            <p:ph type="title" idx="5"/>
          </p:nvPr>
        </p:nvSpPr>
        <p:spPr>
          <a:xfrm rot="1253388">
            <a:off x="5939222" y="6100931"/>
            <a:ext cx="8722230" cy="294162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0"/>
              <a:buNone/>
              <a:defRPr sz="27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Six Caps"/>
              <a:buNone/>
              <a:defRPr sz="11000" i="0" u="none" strike="noStrike" cap="none">
                <a:solidFill>
                  <a:schemeClr val="dk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8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"/>
              <a:buChar char="•"/>
              <a:defRPr sz="35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–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–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»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xmlns="" id="{AC50A679-4719-866E-EDD4-4642690B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464" y="9154005"/>
            <a:ext cx="3776818" cy="587505"/>
          </a:xfrm>
          <a:prstGeom prst="rect">
            <a:avLst/>
          </a:prstGeom>
        </p:spPr>
      </p:pic>
      <p:pic>
        <p:nvPicPr>
          <p:cNvPr id="4" name="Picture 3" descr="A black and yellow logo&#10;&#10;Description automatically generated">
            <a:extLst>
              <a:ext uri="{FF2B5EF4-FFF2-40B4-BE49-F238E27FC236}">
                <a16:creationId xmlns:a16="http://schemas.microsoft.com/office/drawing/2014/main" xmlns="" id="{6502C57C-FDB0-017C-6C7E-0CE028F4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024" y="9030440"/>
            <a:ext cx="2512736" cy="783078"/>
          </a:xfrm>
          <a:prstGeom prst="rect">
            <a:avLst/>
          </a:prstGeom>
        </p:spPr>
      </p:pic>
      <p:pic>
        <p:nvPicPr>
          <p:cNvPr id="5" name="Picture 4" descr="A purple diamond shaped object with black text&#10;&#10;Description automatically generated">
            <a:extLst>
              <a:ext uri="{FF2B5EF4-FFF2-40B4-BE49-F238E27FC236}">
                <a16:creationId xmlns:a16="http://schemas.microsoft.com/office/drawing/2014/main" xmlns="" id="{0D1F5F47-D502-1A4C-4C79-BBBE5D390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8986" y="8665103"/>
            <a:ext cx="1264353" cy="1264353"/>
          </a:xfrm>
          <a:prstGeom prst="rect">
            <a:avLst/>
          </a:prstGeom>
        </p:spPr>
      </p:pic>
      <p:pic>
        <p:nvPicPr>
          <p:cNvPr id="6" name="Picture 5" descr="A black and yellow logo&#10;&#10;Description automatically generated">
            <a:extLst>
              <a:ext uri="{FF2B5EF4-FFF2-40B4-BE49-F238E27FC236}">
                <a16:creationId xmlns:a16="http://schemas.microsoft.com/office/drawing/2014/main" xmlns="" id="{61CCF830-98C9-4D92-4B55-3AA9DCCB9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113" y="9027275"/>
            <a:ext cx="3668552" cy="783078"/>
          </a:xfrm>
          <a:prstGeom prst="rect">
            <a:avLst/>
          </a:prstGeom>
        </p:spPr>
      </p:pic>
      <p:pic>
        <p:nvPicPr>
          <p:cNvPr id="7" name="Picture 6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xmlns="" id="{7F4E505A-333E-E481-56D8-E44E8E26C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98" y="2384911"/>
            <a:ext cx="5566429" cy="3445888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5999"/>
          </a:blip>
          <a:srcRect/>
          <a:stretch>
            <a:fillRect/>
          </a:stretch>
        </p:blipFill>
        <p:spPr>
          <a:xfrm>
            <a:off x="15056624" y="236009"/>
            <a:ext cx="3231376" cy="876511"/>
          </a:xfrm>
          <a:prstGeom prst="rect">
            <a:avLst/>
          </a:prstGeom>
        </p:spPr>
      </p:pic>
      <p:grpSp>
        <p:nvGrpSpPr>
          <p:cNvPr id="8" name="Google Shape;409;p22">
            <a:extLst>
              <a:ext uri="{FF2B5EF4-FFF2-40B4-BE49-F238E27FC236}">
                <a16:creationId xmlns:a16="http://schemas.microsoft.com/office/drawing/2014/main" xmlns="" id="{B636C51F-959A-3F69-E238-F191D927216D}"/>
              </a:ext>
            </a:extLst>
          </p:cNvPr>
          <p:cNvGrpSpPr/>
          <p:nvPr/>
        </p:nvGrpSpPr>
        <p:grpSpPr>
          <a:xfrm>
            <a:off x="7586188" y="2383500"/>
            <a:ext cx="10701812" cy="3445888"/>
            <a:chOff x="0" y="-57150"/>
            <a:chExt cx="4816593" cy="326693"/>
          </a:xfrm>
        </p:grpSpPr>
        <p:sp>
          <p:nvSpPr>
            <p:cNvPr id="10" name="Google Shape;410;p22">
              <a:extLst>
                <a:ext uri="{FF2B5EF4-FFF2-40B4-BE49-F238E27FC236}">
                  <a16:creationId xmlns:a16="http://schemas.microsoft.com/office/drawing/2014/main" xmlns="" id="{8369C1AE-3717-C041-412C-0830583187CE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11;p22">
              <a:extLst>
                <a:ext uri="{FF2B5EF4-FFF2-40B4-BE49-F238E27FC236}">
                  <a16:creationId xmlns:a16="http://schemas.microsoft.com/office/drawing/2014/main" xmlns="" id="{9CEEAAF3-64E5-88CC-0C37-EEF8FD733ABA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441;p22">
            <a:extLst>
              <a:ext uri="{FF2B5EF4-FFF2-40B4-BE49-F238E27FC236}">
                <a16:creationId xmlns:a16="http://schemas.microsoft.com/office/drawing/2014/main" xmlns="" id="{253FC5D5-C4D0-5A79-F692-4C3F273AF157}"/>
              </a:ext>
            </a:extLst>
          </p:cNvPr>
          <p:cNvSpPr txBox="1"/>
          <p:nvPr/>
        </p:nvSpPr>
        <p:spPr>
          <a:xfrm>
            <a:off x="7733668" y="3459636"/>
            <a:ext cx="1030922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1" dirty="0">
                <a:solidFill>
                  <a:schemeClr val="bg1"/>
                </a:solidFill>
                <a:latin typeface="Six Caps"/>
                <a:sym typeface="Six Caps"/>
              </a:rPr>
              <a:t>Development and Retention of Autistic Staff in Hospitality</a:t>
            </a:r>
            <a:endParaRPr sz="6000" i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30" y="8705203"/>
            <a:ext cx="873783" cy="12641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46637" y="7067240"/>
            <a:ext cx="6385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/>
              <a:t>Numer projektu </a:t>
            </a:r>
            <a:r>
              <a:rPr lang="en-GB" sz="2000" b="1" dirty="0" smtClean="0"/>
              <a:t>2023-1-IT01-KA220-VET-000152721</a:t>
            </a:r>
            <a:endParaRPr lang="en-GB" sz="2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689" y="8665103"/>
            <a:ext cx="2572109" cy="13908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5DB743-A38C-BE64-E064-F92B87DAFF08}"/>
              </a:ext>
            </a:extLst>
          </p:cNvPr>
          <p:cNvSpPr/>
          <p:nvPr/>
        </p:nvSpPr>
        <p:spPr>
          <a:xfrm>
            <a:off x="531689" y="218517"/>
            <a:ext cx="14457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</a:t>
            </a:r>
            <a:r>
              <a:rPr lang="pl-PL" dirty="0" smtClean="0"/>
              <a:t>..</a:t>
            </a:r>
            <a:endParaRPr lang="en-US" dirty="0"/>
          </a:p>
        </p:txBody>
      </p:sp>
      <p:pic>
        <p:nvPicPr>
          <p:cNvPr id="17" name="Imagem 63" descr="https://lh7-us.googleusercontent.com/NpM_3JoYuxMTMGPa6gerAiGeE8BcnQsYePH3WiOUTgdVpntFdM0UEgdcSeHcLVMJSVTbLGZSCDdSzB8cnAYOXgn8-w7C4J8SfO6zdHge5F57OoMFhlXNPcMen9isDXAj6dF5S8RShkXZTsLL9jNQs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98" y="7931678"/>
            <a:ext cx="1247775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88973" y="7266202"/>
            <a:ext cx="1198083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pt-PT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pt-PT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altLang="en-US" sz="1600" b="1" dirty="0">
                <a:solidFill>
                  <a:srgbClr val="211D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 praca jest udostępniana na podstawie Creative </a:t>
            </a:r>
            <a:r>
              <a:rPr lang="pl-PL" altLang="en-US" sz="1600" b="1" dirty="0" err="1">
                <a:solidFill>
                  <a:srgbClr val="211D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Commons</a:t>
            </a:r>
            <a:r>
              <a:rPr lang="pl-PL" altLang="en-US" sz="1600" b="1" dirty="0">
                <a:solidFill>
                  <a:srgbClr val="211D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altLang="en-US" sz="1600" b="1" dirty="0" err="1">
                <a:solidFill>
                  <a:srgbClr val="211D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Attribution-NonCommercial</a:t>
            </a:r>
            <a:r>
              <a:rPr lang="pl-PL" altLang="en-US" sz="1600" b="1" dirty="0">
                <a:solidFill>
                  <a:srgbClr val="211D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4.0 International License. Należy również wyraźnie wskazać autorów dokumentu oraz wszystkie obowiązujące fragmenty informacji o prawach autorskich. Wszelkie prawa </a:t>
            </a:r>
            <a:r>
              <a:rPr lang="pl-PL" altLang="en-US" sz="1600" b="1" dirty="0" smtClean="0">
                <a:solidFill>
                  <a:srgbClr val="211D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zastrzeżone</a:t>
            </a:r>
            <a:r>
              <a:rPr kumimoji="0" lang="pt-PT" altLang="en-US" sz="1600" b="1" i="0" u="none" strike="noStrike" cap="none" normalizeH="0" baseline="0" dirty="0" smtClean="0">
                <a:ln>
                  <a:noFill/>
                </a:ln>
                <a:solidFill>
                  <a:srgbClr val="211D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pt-PT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xmlns="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</a:t>
            </a:r>
            <a:r>
              <a:rPr lang="en-GB" sz="1600" b="1" dirty="0" smtClean="0"/>
              <a:t>r</a:t>
            </a:r>
            <a:r>
              <a:rPr lang="pl-PL" sz="1600" b="1" dirty="0" err="1" smtClean="0"/>
              <a:t>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72727" y="1575537"/>
            <a:ext cx="6202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4000" b="1" u="sng" dirty="0" err="1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Mapowanie</a:t>
            </a:r>
            <a:r>
              <a:rPr lang="en-GB" sz="4000" b="1" u="sng" dirty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b="1" u="sng" dirty="0" err="1" smtClean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umiejętności</a:t>
            </a:r>
            <a:endParaRPr lang="en-GB" sz="4000" dirty="0">
              <a:solidFill>
                <a:schemeClr val="dk1"/>
              </a:solidFill>
              <a:latin typeface="+mj-lt"/>
              <a:cs typeface="Calibri" panose="020F0502020204030204" pitchFamily="34" charset="0"/>
              <a:sym typeface="Calibri"/>
            </a:endParaRPr>
          </a:p>
          <a:p>
            <a:pPr lvl="0" algn="ctr">
              <a:lnSpc>
                <a:spcPct val="150000"/>
              </a:lnSpc>
            </a:pPr>
            <a:endParaRPr lang="en-GB" sz="4000" b="1" dirty="0">
              <a:solidFill>
                <a:schemeClr val="dk1"/>
              </a:solidFill>
              <a:latin typeface="+mj-lt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784" y="3514529"/>
            <a:ext cx="14510581" cy="409023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050716" y="3820885"/>
            <a:ext cx="16931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Braki</a:t>
            </a:r>
            <a:endParaRPr lang="pl-PL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3516508" y="3820885"/>
            <a:ext cx="2273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Kompetencje</a:t>
            </a:r>
            <a:endParaRPr lang="pl-PL" sz="24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xmlns="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6768" y="1495247"/>
            <a:ext cx="15842613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l-PL" sz="4400" b="1" u="sng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Ocena wyników pracy pracowników z </a:t>
            </a:r>
            <a:r>
              <a:rPr lang="pl-PL" sz="4400" b="1" u="sng" dirty="0" smtClean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autyzmem</a:t>
            </a:r>
            <a:endParaRPr lang="en-GB" sz="4400" b="1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lvl="0" algn="ctr">
              <a:lnSpc>
                <a:spcPct val="200000"/>
              </a:lnSpc>
            </a:pPr>
            <a:r>
              <a:rPr lang="en-GB" sz="4000" b="1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Najlepsze</a:t>
            </a:r>
            <a:r>
              <a:rPr lang="en-GB" sz="4000" b="1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b="1" dirty="0" err="1" smtClean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praktyki</a:t>
            </a:r>
            <a:endParaRPr lang="en-GB" sz="4000" b="1" dirty="0" smtClean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Oceny</a:t>
            </a:r>
            <a:r>
              <a:rPr lang="en-GB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okresu</a:t>
            </a:r>
            <a:r>
              <a:rPr lang="en-GB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dirty="0" err="1" smtClean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próbnego</a:t>
            </a:r>
            <a:endParaRPr lang="pl-PL" sz="4000" dirty="0" smtClean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Długoterminowe</a:t>
            </a:r>
            <a:r>
              <a:rPr lang="en-GB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zarządzanie</a:t>
            </a:r>
            <a:r>
              <a:rPr lang="en-GB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dirty="0" err="1" smtClean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wydajnością</a:t>
            </a:r>
            <a:endParaRPr lang="en-GB" sz="4000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4000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Mindfulness</a:t>
            </a:r>
            <a:r>
              <a:rPr lang="pl-PL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podczas radzenia sobie ze słabą </a:t>
            </a:r>
            <a:r>
              <a:rPr lang="pl-PL" sz="4000" dirty="0" smtClean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wydajnością</a:t>
            </a:r>
            <a:endParaRPr lang="en-GB" sz="4000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lvl="0" algn="ctr">
              <a:lnSpc>
                <a:spcPct val="150000"/>
              </a:lnSpc>
            </a:pPr>
            <a:endParaRPr lang="en-GB" sz="4000" b="1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4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34"/>
          <p:cNvGrpSpPr/>
          <p:nvPr/>
        </p:nvGrpSpPr>
        <p:grpSpPr>
          <a:xfrm>
            <a:off x="-2412023" y="-2528906"/>
            <a:ext cx="23112044" cy="14039954"/>
            <a:chOff x="-1" y="-272823"/>
            <a:chExt cx="30816058" cy="18719937"/>
          </a:xfrm>
        </p:grpSpPr>
        <p:grpSp>
          <p:nvGrpSpPr>
            <p:cNvPr id="876" name="Google Shape;876;p34"/>
            <p:cNvGrpSpPr/>
            <p:nvPr/>
          </p:nvGrpSpPr>
          <p:grpSpPr>
            <a:xfrm>
              <a:off x="17042413" y="2719851"/>
              <a:ext cx="13773644" cy="5783589"/>
              <a:chOff x="0" y="-57150"/>
              <a:chExt cx="2720720" cy="1142437"/>
            </a:xfrm>
          </p:grpSpPr>
          <p:sp>
            <p:nvSpPr>
              <p:cNvPr id="877" name="Google Shape;877;p34"/>
              <p:cNvSpPr/>
              <p:nvPr/>
            </p:nvSpPr>
            <p:spPr>
              <a:xfrm>
                <a:off x="0" y="0"/>
                <a:ext cx="2720720" cy="1085287"/>
              </a:xfrm>
              <a:custGeom>
                <a:avLst/>
                <a:gdLst/>
                <a:ahLst/>
                <a:cxnLst/>
                <a:rect l="l" t="t" r="r" b="b"/>
                <a:pathLst>
                  <a:path w="2720720" h="1085287" extrusionOk="0">
                    <a:moveTo>
                      <a:pt x="2517520" y="0"/>
                    </a:moveTo>
                    <a:lnTo>
                      <a:pt x="0" y="0"/>
                    </a:lnTo>
                    <a:lnTo>
                      <a:pt x="203200" y="1085287"/>
                    </a:lnTo>
                    <a:lnTo>
                      <a:pt x="2720720" y="1085287"/>
                    </a:lnTo>
                    <a:lnTo>
                      <a:pt x="251752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34"/>
              <p:cNvSpPr txBox="1"/>
              <p:nvPr/>
            </p:nvSpPr>
            <p:spPr>
              <a:xfrm>
                <a:off x="101600" y="-57150"/>
                <a:ext cx="2517520" cy="1142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9" name="Google Shape;879;p34"/>
            <p:cNvGrpSpPr/>
            <p:nvPr/>
          </p:nvGrpSpPr>
          <p:grpSpPr>
            <a:xfrm rot="583941">
              <a:off x="19120813" y="12038526"/>
              <a:ext cx="7989899" cy="5774814"/>
              <a:chOff x="0" y="-57150"/>
              <a:chExt cx="1578252" cy="1140704"/>
            </a:xfrm>
          </p:grpSpPr>
          <p:sp>
            <p:nvSpPr>
              <p:cNvPr id="880" name="Google Shape;880;p34"/>
              <p:cNvSpPr/>
              <p:nvPr/>
            </p:nvSpPr>
            <p:spPr>
              <a:xfrm>
                <a:off x="0" y="0"/>
                <a:ext cx="1578252" cy="1083554"/>
              </a:xfrm>
              <a:custGeom>
                <a:avLst/>
                <a:gdLst/>
                <a:ahLst/>
                <a:cxnLst/>
                <a:rect l="l" t="t" r="r" b="b"/>
                <a:pathLst>
                  <a:path w="1578252" h="1083554" extrusionOk="0">
                    <a:moveTo>
                      <a:pt x="203200" y="0"/>
                    </a:moveTo>
                    <a:lnTo>
                      <a:pt x="1375052" y="0"/>
                    </a:lnTo>
                    <a:lnTo>
                      <a:pt x="1578252" y="1083554"/>
                    </a:lnTo>
                    <a:lnTo>
                      <a:pt x="0" y="1083554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4"/>
              <p:cNvSpPr txBox="1"/>
              <p:nvPr/>
            </p:nvSpPr>
            <p:spPr>
              <a:xfrm>
                <a:off x="127000" y="-57150"/>
                <a:ext cx="1324252" cy="1140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2" name="Google Shape;882;p34"/>
            <p:cNvGrpSpPr/>
            <p:nvPr/>
          </p:nvGrpSpPr>
          <p:grpSpPr>
            <a:xfrm rot="1166532">
              <a:off x="934790" y="3390463"/>
              <a:ext cx="23668083" cy="9671428"/>
              <a:chOff x="0" y="-57150"/>
              <a:chExt cx="4675177" cy="1910405"/>
            </a:xfrm>
          </p:grpSpPr>
          <p:sp>
            <p:nvSpPr>
              <p:cNvPr id="883" name="Google Shape;883;p34"/>
              <p:cNvSpPr/>
              <p:nvPr/>
            </p:nvSpPr>
            <p:spPr>
              <a:xfrm>
                <a:off x="0" y="0"/>
                <a:ext cx="4675177" cy="1853255"/>
              </a:xfrm>
              <a:custGeom>
                <a:avLst/>
                <a:gdLst/>
                <a:ahLst/>
                <a:cxnLst/>
                <a:rect l="l" t="t" r="r" b="b"/>
                <a:pathLst>
                  <a:path w="4675177" h="1853255" extrusionOk="0">
                    <a:moveTo>
                      <a:pt x="0" y="0"/>
                    </a:moveTo>
                    <a:lnTo>
                      <a:pt x="4675177" y="0"/>
                    </a:lnTo>
                    <a:lnTo>
                      <a:pt x="4675177" y="1853255"/>
                    </a:lnTo>
                    <a:lnTo>
                      <a:pt x="0" y="1853255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34"/>
              <p:cNvSpPr txBox="1"/>
              <p:nvPr/>
            </p:nvSpPr>
            <p:spPr>
              <a:xfrm>
                <a:off x="0" y="-57150"/>
                <a:ext cx="4675177" cy="19104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5" name="Google Shape;885;p34"/>
            <p:cNvGrpSpPr/>
            <p:nvPr/>
          </p:nvGrpSpPr>
          <p:grpSpPr>
            <a:xfrm rot="3737206">
              <a:off x="6707101" y="8987085"/>
              <a:ext cx="6177883" cy="5405648"/>
              <a:chOff x="0" y="0"/>
              <a:chExt cx="812800" cy="711200"/>
            </a:xfrm>
          </p:grpSpPr>
          <p:sp>
            <p:nvSpPr>
              <p:cNvPr id="886" name="Google Shape;886;p3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3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8" name="Google Shape;888;p34"/>
          <p:cNvSpPr txBox="1"/>
          <p:nvPr/>
        </p:nvSpPr>
        <p:spPr>
          <a:xfrm>
            <a:off x="5619542" y="3674362"/>
            <a:ext cx="817351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600" b="1" dirty="0" smtClean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DZIĘKUJEMY</a:t>
            </a:r>
            <a:endParaRPr sz="9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5DB743-A38C-BE64-E064-F92B87DAFF08}"/>
              </a:ext>
            </a:extLst>
          </p:cNvPr>
          <p:cNvSpPr/>
          <p:nvPr/>
        </p:nvSpPr>
        <p:spPr>
          <a:xfrm>
            <a:off x="12550672" y="287720"/>
            <a:ext cx="54171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</a:t>
            </a:r>
            <a:r>
              <a:rPr lang="pl-PL" dirty="0" smtClean="0">
                <a:solidFill>
                  <a:schemeClr val="bg1"/>
                </a:solidFill>
              </a:rPr>
              <a:t>odpowiedzialności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xmlns="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 </a:t>
            </a:r>
            <a:r>
              <a:rPr lang="en-GB" sz="1600" b="1" dirty="0" smtClean="0"/>
              <a:t>2023-1-IT01-KA220-VET-000152721</a:t>
            </a:r>
            <a:endParaRPr lang="en-GB" sz="1600" b="1" dirty="0"/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xmlns="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7233829" y="8785157"/>
            <a:ext cx="3231376" cy="87651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2"/>
          <p:cNvGrpSpPr/>
          <p:nvPr/>
        </p:nvGrpSpPr>
        <p:grpSpPr>
          <a:xfrm>
            <a:off x="0" y="-279337"/>
            <a:ext cx="18288000" cy="1334644"/>
            <a:chOff x="0" y="-57150"/>
            <a:chExt cx="4816593" cy="326693"/>
          </a:xfrm>
        </p:grpSpPr>
        <p:sp>
          <p:nvSpPr>
            <p:cNvPr id="410" name="Google Shape;410;p22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2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22"/>
          <p:cNvGrpSpPr/>
          <p:nvPr/>
        </p:nvGrpSpPr>
        <p:grpSpPr>
          <a:xfrm>
            <a:off x="10311434" y="3005081"/>
            <a:ext cx="7636591" cy="1648169"/>
            <a:chOff x="0" y="-57150"/>
            <a:chExt cx="812800" cy="140545"/>
          </a:xfrm>
        </p:grpSpPr>
        <p:sp>
          <p:nvSpPr>
            <p:cNvPr id="423" name="Google Shape;423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2"/>
          <p:cNvGrpSpPr/>
          <p:nvPr/>
        </p:nvGrpSpPr>
        <p:grpSpPr>
          <a:xfrm>
            <a:off x="10311434" y="4669268"/>
            <a:ext cx="7636592" cy="1648169"/>
            <a:chOff x="0" y="-57150"/>
            <a:chExt cx="812800" cy="140545"/>
          </a:xfrm>
        </p:grpSpPr>
        <p:sp>
          <p:nvSpPr>
            <p:cNvPr id="426" name="Google Shape;426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22"/>
          <p:cNvGrpSpPr/>
          <p:nvPr/>
        </p:nvGrpSpPr>
        <p:grpSpPr>
          <a:xfrm>
            <a:off x="10219043" y="5856485"/>
            <a:ext cx="7728368" cy="2376075"/>
            <a:chOff x="0" y="-57150"/>
            <a:chExt cx="812800" cy="140545"/>
          </a:xfrm>
        </p:grpSpPr>
        <p:sp>
          <p:nvSpPr>
            <p:cNvPr id="429" name="Google Shape;429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22"/>
          <p:cNvGrpSpPr/>
          <p:nvPr/>
        </p:nvGrpSpPr>
        <p:grpSpPr>
          <a:xfrm>
            <a:off x="8640393" y="3689752"/>
            <a:ext cx="985498" cy="985498"/>
            <a:chOff x="0" y="0"/>
            <a:chExt cx="812800" cy="812800"/>
          </a:xfrm>
        </p:grpSpPr>
        <p:sp>
          <p:nvSpPr>
            <p:cNvPr id="432" name="Google Shape;432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22"/>
          <p:cNvGrpSpPr/>
          <p:nvPr/>
        </p:nvGrpSpPr>
        <p:grpSpPr>
          <a:xfrm>
            <a:off x="8640393" y="5233129"/>
            <a:ext cx="985498" cy="985498"/>
            <a:chOff x="0" y="0"/>
            <a:chExt cx="812800" cy="812800"/>
          </a:xfrm>
        </p:grpSpPr>
        <p:sp>
          <p:nvSpPr>
            <p:cNvPr id="435" name="Google Shape;435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22"/>
          <p:cNvGrpSpPr/>
          <p:nvPr/>
        </p:nvGrpSpPr>
        <p:grpSpPr>
          <a:xfrm>
            <a:off x="8640393" y="6776506"/>
            <a:ext cx="985498" cy="985498"/>
            <a:chOff x="0" y="0"/>
            <a:chExt cx="812800" cy="812800"/>
          </a:xfrm>
        </p:grpSpPr>
        <p:sp>
          <p:nvSpPr>
            <p:cNvPr id="438" name="Google Shape;438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22"/>
          <p:cNvSpPr txBox="1"/>
          <p:nvPr/>
        </p:nvSpPr>
        <p:spPr>
          <a:xfrm>
            <a:off x="7954850" y="3899097"/>
            <a:ext cx="8428203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20005"/>
              </a:lnSpc>
            </a:pPr>
            <a:r>
              <a:rPr lang="en-GB" sz="24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Rezultat</a:t>
            </a:r>
            <a:r>
              <a:rPr lang="en-GB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projektu</a:t>
            </a:r>
            <a:r>
              <a:rPr lang="en-GB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1: </a:t>
            </a:r>
            <a:r>
              <a:rPr lang="en-GB" sz="24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Platforma</a:t>
            </a:r>
            <a:r>
              <a:rPr lang="en-GB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PERFORM HR</a:t>
            </a:r>
          </a:p>
          <a:p>
            <a:pPr marL="0" marR="0" lvl="0" indent="0" algn="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1" name="Google Shape;441;p22"/>
          <p:cNvSpPr txBox="1"/>
          <p:nvPr/>
        </p:nvSpPr>
        <p:spPr>
          <a:xfrm>
            <a:off x="9220983" y="2269170"/>
            <a:ext cx="98174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6000" i="1" u="none" strike="noStrike" dirty="0" smtClean="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rPr>
              <a:t>RE</a:t>
            </a:r>
            <a:r>
              <a:rPr lang="pl-PL" sz="6000" i="1" dirty="0" smtClean="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rPr>
              <a:t>ZULTATY </a:t>
            </a:r>
            <a:r>
              <a:rPr lang="en-US" sz="6000" i="1" dirty="0" smtClean="0">
                <a:latin typeface="Six Caps"/>
                <a:ea typeface="Six Caps"/>
                <a:cs typeface="Six Caps"/>
                <a:sym typeface="Six Caps"/>
              </a:rPr>
              <a:t>PROJ</a:t>
            </a:r>
            <a:r>
              <a:rPr lang="pl-PL" sz="6000" i="1" dirty="0" smtClean="0">
                <a:latin typeface="Six Caps"/>
                <a:ea typeface="Six Caps"/>
                <a:cs typeface="Six Caps"/>
                <a:sym typeface="Six Caps"/>
              </a:rPr>
              <a:t>EKTU</a:t>
            </a:r>
            <a:endParaRPr sz="6000" i="1" dirty="0"/>
          </a:p>
        </p:txBody>
      </p:sp>
      <p:sp>
        <p:nvSpPr>
          <p:cNvPr id="446" name="Google Shape;446;p22"/>
          <p:cNvSpPr txBox="1"/>
          <p:nvPr/>
        </p:nvSpPr>
        <p:spPr>
          <a:xfrm>
            <a:off x="10610272" y="5370865"/>
            <a:ext cx="8428203" cy="140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Rezultat projektu 2: Zestaw narzędzi cyfrowych </a:t>
            </a:r>
          </a:p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PERFORM</a:t>
            </a:r>
          </a:p>
          <a:p>
            <a:pPr marL="0" marR="0" lvl="0" indent="0" algn="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7" name="Google Shape;447;p22"/>
          <p:cNvSpPr txBox="1"/>
          <p:nvPr/>
        </p:nvSpPr>
        <p:spPr>
          <a:xfrm>
            <a:off x="10610272" y="6866006"/>
            <a:ext cx="895440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Rezultat projektu 3: Kurs kształcenia i szkolenia</a:t>
            </a:r>
          </a:p>
          <a:p>
            <a:pPr>
              <a:lnSpc>
                <a:spcPct val="120005"/>
              </a:lnSpc>
            </a:pPr>
            <a:r>
              <a:rPr lang="pl-PL" sz="2400" dirty="0" smtClean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zawodowego </a:t>
            </a: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dla menedżerów hotelarstwa i ekspertów </a:t>
            </a:r>
            <a:endParaRPr lang="pl-PL" sz="2400" dirty="0" smtClean="0">
              <a:solidFill>
                <a:schemeClr val="bg2"/>
              </a:solidFill>
              <a:latin typeface="Barlow" pitchFamily="2" charset="77"/>
              <a:ea typeface="Calibri"/>
              <a:cs typeface="Calibri"/>
              <a:sym typeface="Calibri"/>
            </a:endParaRPr>
          </a:p>
          <a:p>
            <a:pPr>
              <a:lnSpc>
                <a:spcPct val="120005"/>
              </a:lnSpc>
            </a:pPr>
            <a:r>
              <a:rPr lang="pl-PL" sz="2400" dirty="0" smtClean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ds</a:t>
            </a: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. zasobów ludzkich</a:t>
            </a:r>
          </a:p>
          <a:p>
            <a:pPr marL="0" marR="0" lvl="0" indent="0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8" name="Google Shape;448;p22"/>
          <p:cNvSpPr txBox="1"/>
          <p:nvPr/>
        </p:nvSpPr>
        <p:spPr>
          <a:xfrm>
            <a:off x="8915242" y="3886929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1</a:t>
            </a:r>
            <a:endParaRPr/>
          </a:p>
        </p:txBody>
      </p:sp>
      <p:sp>
        <p:nvSpPr>
          <p:cNvPr id="449" name="Google Shape;449;p22"/>
          <p:cNvSpPr txBox="1"/>
          <p:nvPr/>
        </p:nvSpPr>
        <p:spPr>
          <a:xfrm>
            <a:off x="8915242" y="5429016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2</a:t>
            </a:r>
            <a:endParaRPr/>
          </a:p>
        </p:txBody>
      </p:sp>
      <p:sp>
        <p:nvSpPr>
          <p:cNvPr id="450" name="Google Shape;450;p22"/>
          <p:cNvSpPr txBox="1"/>
          <p:nvPr/>
        </p:nvSpPr>
        <p:spPr>
          <a:xfrm>
            <a:off x="8915242" y="6971102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3</a:t>
            </a:r>
            <a:endParaRPr/>
          </a:p>
        </p:txBody>
      </p:sp>
      <p:pic>
        <p:nvPicPr>
          <p:cNvPr id="3" name="Picture 2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xmlns="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4" name="Google Shape;441;p22">
            <a:extLst>
              <a:ext uri="{FF2B5EF4-FFF2-40B4-BE49-F238E27FC236}">
                <a16:creationId xmlns:a16="http://schemas.microsoft.com/office/drawing/2014/main" xmlns="" id="{B6356569-B78B-D524-84C5-44E4A54FA64A}"/>
              </a:ext>
            </a:extLst>
          </p:cNvPr>
          <p:cNvSpPr txBox="1"/>
          <p:nvPr/>
        </p:nvSpPr>
        <p:spPr>
          <a:xfrm>
            <a:off x="359922" y="2112783"/>
            <a:ext cx="67830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200" i="1" u="none" strike="noStrike" dirty="0" smtClean="0">
                <a:solidFill>
                  <a:srgbClr val="000000"/>
                </a:solidFill>
                <a:latin typeface="Six Caps"/>
                <a:ea typeface="Six Caps"/>
                <a:cs typeface="Six Caps"/>
                <a:sym typeface="Six Caps"/>
              </a:rPr>
              <a:t>O PROJEKCIE</a:t>
            </a:r>
            <a:r>
              <a:rPr lang="en-US" sz="7200" i="1" u="none" strike="noStrike" dirty="0" smtClean="0">
                <a:solidFill>
                  <a:srgbClr val="000000"/>
                </a:solidFill>
                <a:latin typeface="Six Caps"/>
                <a:ea typeface="Six Caps"/>
                <a:cs typeface="Six Caps"/>
                <a:sym typeface="Six Caps"/>
              </a:rPr>
              <a:t>:</a:t>
            </a:r>
            <a:endParaRPr sz="7200" i="1" dirty="0"/>
          </a:p>
        </p:txBody>
      </p:sp>
      <p:sp>
        <p:nvSpPr>
          <p:cNvPr id="5" name="Google Shape;440;p22">
            <a:extLst>
              <a:ext uri="{FF2B5EF4-FFF2-40B4-BE49-F238E27FC236}">
                <a16:creationId xmlns:a16="http://schemas.microsoft.com/office/drawing/2014/main" xmlns="" id="{5FDCF533-851B-3FF9-5DB0-10EA24703C1F}"/>
              </a:ext>
            </a:extLst>
          </p:cNvPr>
          <p:cNvSpPr txBox="1"/>
          <p:nvPr/>
        </p:nvSpPr>
        <p:spPr>
          <a:xfrm>
            <a:off x="359922" y="3394286"/>
            <a:ext cx="7594928" cy="531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pl-PL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Projekt „PERFORM” ma na celu kształcenie menedżerów branży hotelarskiej oraz specjalistów ds. zasobów ludzkich </a:t>
            </a:r>
            <a:br>
              <a:rPr lang="pl-PL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</a:br>
            <a:r>
              <a:rPr lang="pl-PL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w zakresie rozwijania i wspierania pracowników autystycznych w sektorze hotelarskim Unii Europejskiej. Projekt obejmuje również innowacyjną platformę HR służącą do oceny wyników oraz monitorowania postępów pracowników</a:t>
            </a:r>
            <a:r>
              <a:rPr lang="en-GB" sz="3200" dirty="0" smtClean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.</a:t>
            </a:r>
            <a:endParaRPr lang="en-GB" sz="32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41889" y="9700505"/>
            <a:ext cx="5129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34" name="Picture 7">
            <a:extLst>
              <a:ext uri="{FF2B5EF4-FFF2-40B4-BE49-F238E27FC236}">
                <a16:creationId xmlns:a16="http://schemas.microsoft.com/office/drawing/2014/main" xmlns="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23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61" name="Google Shape;461;p23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3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23"/>
          <p:cNvSpPr txBox="1"/>
          <p:nvPr/>
        </p:nvSpPr>
        <p:spPr>
          <a:xfrm>
            <a:off x="4942397" y="7962719"/>
            <a:ext cx="8298703" cy="51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 lang="en-US" dirty="0"/>
          </a:p>
        </p:txBody>
      </p:sp>
      <p:sp>
        <p:nvSpPr>
          <p:cNvPr id="4" name="Google Shape;506;p24">
            <a:extLst>
              <a:ext uri="{FF2B5EF4-FFF2-40B4-BE49-F238E27FC236}">
                <a16:creationId xmlns:a16="http://schemas.microsoft.com/office/drawing/2014/main" xmlns="" id="{18608AD0-D51F-BE53-C7B4-1C514E1419F8}"/>
              </a:ext>
            </a:extLst>
          </p:cNvPr>
          <p:cNvSpPr txBox="1"/>
          <p:nvPr/>
        </p:nvSpPr>
        <p:spPr>
          <a:xfrm>
            <a:off x="607314" y="3864209"/>
            <a:ext cx="8802693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l-PL" sz="4000" b="1" dirty="0"/>
              <a:t>Moduł 4 dotyczy pomocy </a:t>
            </a:r>
            <a:r>
              <a:rPr lang="pl-PL" sz="4000" b="1" dirty="0" smtClean="0"/>
              <a:t>uczącym się </a:t>
            </a:r>
            <a:r>
              <a:rPr lang="pl-PL" sz="4000" b="1" dirty="0"/>
              <a:t>w rozwijaniu umiejętności niezbędnych do wspierania rozwoju kariery, dobrego samopoczucia </a:t>
            </a:r>
            <a:endParaRPr lang="pl-PL" sz="4000" b="1" dirty="0" smtClean="0"/>
          </a:p>
          <a:p>
            <a:r>
              <a:rPr lang="pl-PL" sz="4000" b="1" dirty="0" smtClean="0"/>
              <a:t>i </a:t>
            </a:r>
            <a:r>
              <a:rPr lang="pl-PL" sz="4000" b="1" dirty="0"/>
              <a:t>utrzymania pracowników </a:t>
            </a:r>
            <a:endParaRPr lang="pl-PL" sz="4000" b="1" dirty="0" smtClean="0"/>
          </a:p>
          <a:p>
            <a:r>
              <a:rPr lang="pl-PL" sz="4000" b="1" dirty="0" smtClean="0"/>
              <a:t>z </a:t>
            </a:r>
            <a:r>
              <a:rPr lang="pl-PL" sz="4000" b="1" dirty="0"/>
              <a:t>autyzmem w ich organizacjach </a:t>
            </a:r>
            <a:r>
              <a:rPr lang="pl-PL" sz="4000" b="1" dirty="0" smtClean="0"/>
              <a:t>hotelarskich</a:t>
            </a:r>
            <a:r>
              <a:rPr lang="en-US" sz="4000" b="1" dirty="0" smtClean="0"/>
              <a:t>.</a:t>
            </a:r>
            <a:endParaRPr lang="en-GB" sz="4000" dirty="0"/>
          </a:p>
        </p:txBody>
      </p:sp>
      <p:sp>
        <p:nvSpPr>
          <p:cNvPr id="5" name="Google Shape;459;p23">
            <a:extLst>
              <a:ext uri="{FF2B5EF4-FFF2-40B4-BE49-F238E27FC236}">
                <a16:creationId xmlns:a16="http://schemas.microsoft.com/office/drawing/2014/main" xmlns="" id="{A50B4089-18CB-B9B8-1FAB-C2419BEB4265}"/>
              </a:ext>
            </a:extLst>
          </p:cNvPr>
          <p:cNvSpPr txBox="1"/>
          <p:nvPr/>
        </p:nvSpPr>
        <p:spPr>
          <a:xfrm>
            <a:off x="-1296078" y="1190790"/>
            <a:ext cx="20775652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4800" b="1" dirty="0" err="1" smtClean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Modu</a:t>
            </a:r>
            <a:r>
              <a:rPr lang="pl-PL" sz="4800" b="1" dirty="0" smtClean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ł</a:t>
            </a:r>
            <a:r>
              <a:rPr lang="en-GB" sz="4800" b="1" dirty="0" smtClean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GB" sz="4800" b="1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4 : </a:t>
            </a:r>
            <a:r>
              <a:rPr lang="pl-PL" sz="4800" b="1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Zapewnienie wsparcia dla pracowników z </a:t>
            </a:r>
            <a:r>
              <a:rPr lang="pl-PL" sz="4800" b="1" dirty="0" smtClean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autyzmem </a:t>
            </a:r>
          </a:p>
          <a:p>
            <a:pPr algn="ctr">
              <a:lnSpc>
                <a:spcPct val="80000"/>
              </a:lnSpc>
            </a:pPr>
            <a:r>
              <a:rPr lang="pl-PL" sz="4800" b="1" dirty="0" smtClean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w sektorze hotelarskim</a:t>
            </a:r>
            <a:endParaRPr lang="en-GB" sz="4800" b="1" dirty="0">
              <a:solidFill>
                <a:schemeClr val="bg2"/>
              </a:solidFill>
              <a:latin typeface="Barlow" pitchFamily="2" charset="77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Six Caps"/>
                <a:sym typeface="Six Caps"/>
              </a:rPr>
              <a:t> 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8" name="Google Shape;506;p24">
            <a:extLst>
              <a:ext uri="{FF2B5EF4-FFF2-40B4-BE49-F238E27FC236}">
                <a16:creationId xmlns:a16="http://schemas.microsoft.com/office/drawing/2014/main" xmlns="" id="{54021FBE-4FCF-F8AF-AC62-DEF6767C5E6B}"/>
              </a:ext>
            </a:extLst>
          </p:cNvPr>
          <p:cNvSpPr txBox="1"/>
          <p:nvPr/>
        </p:nvSpPr>
        <p:spPr>
          <a:xfrm>
            <a:off x="11528031" y="3807090"/>
            <a:ext cx="6531369" cy="60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pl-PL" sz="2400" b="1" dirty="0"/>
              <a:t>Przekazanie uczącym się wiedzy na temat dostępnych zasobów, które mogą wykorzystać do wspierania pracowników </a:t>
            </a:r>
            <a:endParaRPr lang="pl-PL" sz="2400" b="1" dirty="0" smtClean="0"/>
          </a:p>
          <a:p>
            <a:pPr lvl="0"/>
            <a:r>
              <a:rPr lang="pl-PL" sz="2400" b="1" dirty="0" smtClean="0"/>
              <a:t>z autyzmem</a:t>
            </a:r>
          </a:p>
          <a:p>
            <a:pPr lvl="0"/>
            <a:endParaRPr lang="en-US" sz="4400" dirty="0">
              <a:latin typeface="Barlow" pitchFamily="2" charset="77"/>
            </a:endParaRPr>
          </a:p>
          <a:p>
            <a:pPr lvl="0"/>
            <a:r>
              <a:rPr lang="pl-PL" sz="2400" b="1" dirty="0"/>
              <a:t>Przekazanie uczącym się wiedzy na temat wykorzystania dostępnych zasobów do wspierania i zatrzymywania pracowników </a:t>
            </a:r>
            <a:endParaRPr lang="pl-PL" sz="2400" b="1" dirty="0" smtClean="0"/>
          </a:p>
          <a:p>
            <a:pPr lvl="0"/>
            <a:r>
              <a:rPr lang="pl-PL" sz="2400" b="1" dirty="0" smtClean="0"/>
              <a:t>z autyzmem</a:t>
            </a:r>
          </a:p>
          <a:p>
            <a:pPr lvl="0"/>
            <a:endParaRPr lang="en-US" sz="4400" dirty="0">
              <a:latin typeface="Barlow" pitchFamily="2" charset="77"/>
            </a:endParaRPr>
          </a:p>
          <a:p>
            <a:pPr>
              <a:lnSpc>
                <a:spcPct val="115000"/>
              </a:lnSpc>
            </a:pPr>
            <a:r>
              <a:rPr lang="pl-PL" sz="2400" b="1" dirty="0" smtClean="0"/>
              <a:t>Przekazanie </a:t>
            </a:r>
            <a:r>
              <a:rPr lang="pl-PL" sz="2400" b="1" dirty="0"/>
              <a:t>uczącym się wiedzy na temat koncepcji coachingu i mentoringu </a:t>
            </a:r>
            <a:endParaRPr lang="pl-PL" sz="2400" b="1" dirty="0" smtClean="0"/>
          </a:p>
          <a:p>
            <a:pPr>
              <a:lnSpc>
                <a:spcPct val="115000"/>
              </a:lnSpc>
            </a:pPr>
            <a:r>
              <a:rPr lang="pl-PL" sz="2400" b="1" dirty="0" smtClean="0"/>
              <a:t>w </a:t>
            </a:r>
            <a:r>
              <a:rPr lang="pl-PL" sz="2400" b="1" dirty="0"/>
              <a:t>kontekście wspierania pracowników </a:t>
            </a:r>
            <a:endParaRPr lang="pl-PL" sz="2400" b="1" dirty="0" smtClean="0"/>
          </a:p>
          <a:p>
            <a:pPr>
              <a:lnSpc>
                <a:spcPct val="115000"/>
              </a:lnSpc>
            </a:pPr>
            <a:r>
              <a:rPr lang="pl-PL" sz="2400" b="1" dirty="0" smtClean="0"/>
              <a:t>z </a:t>
            </a:r>
            <a:r>
              <a:rPr lang="pl-PL" sz="2400" b="1" dirty="0"/>
              <a:t>autyzmem</a:t>
            </a:r>
            <a:endParaRPr lang="en-US" sz="4400" dirty="0"/>
          </a:p>
        </p:txBody>
      </p:sp>
      <p:sp>
        <p:nvSpPr>
          <p:cNvPr id="9" name="Google Shape;459;p23">
            <a:extLst>
              <a:ext uri="{FF2B5EF4-FFF2-40B4-BE49-F238E27FC236}">
                <a16:creationId xmlns:a16="http://schemas.microsoft.com/office/drawing/2014/main" xmlns="" id="{EBEFEEAB-42EB-0FFD-23E1-73C0F7A1B746}"/>
              </a:ext>
            </a:extLst>
          </p:cNvPr>
          <p:cNvSpPr txBox="1"/>
          <p:nvPr/>
        </p:nvSpPr>
        <p:spPr>
          <a:xfrm>
            <a:off x="10319460" y="3030134"/>
            <a:ext cx="5398992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4800" b="1" dirty="0" smtClean="0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Efekty kształcenia</a:t>
            </a:r>
            <a:endParaRPr lang="en-GB" sz="4800" b="1" dirty="0">
              <a:solidFill>
                <a:schemeClr val="bg2"/>
              </a:solidFill>
              <a:latin typeface="Barlow" pitchFamily="2" charset="77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Six Caps"/>
                <a:sym typeface="Six Caps"/>
              </a:rPr>
              <a:t> 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10" name="Google Shape;459;p23">
            <a:extLst>
              <a:ext uri="{FF2B5EF4-FFF2-40B4-BE49-F238E27FC236}">
                <a16:creationId xmlns:a16="http://schemas.microsoft.com/office/drawing/2014/main" xmlns="" id="{CDD46E9B-4ABD-8A39-3323-FCE4A914A5D6}"/>
              </a:ext>
            </a:extLst>
          </p:cNvPr>
          <p:cNvSpPr txBox="1"/>
          <p:nvPr/>
        </p:nvSpPr>
        <p:spPr>
          <a:xfrm>
            <a:off x="227957" y="2986829"/>
            <a:ext cx="4058984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4800" b="1" dirty="0" err="1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Cel</a:t>
            </a:r>
            <a:r>
              <a:rPr lang="en-GB" sz="4800" b="1" dirty="0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 </a:t>
            </a:r>
            <a:r>
              <a:rPr lang="en-GB" sz="4800" b="1" dirty="0" err="1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modułu</a:t>
            </a:r>
            <a:r>
              <a:rPr lang="en-GB" sz="4800" b="1" dirty="0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 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Barlow" pitchFamily="2" charset="77"/>
                <a:sym typeface="Six Caps"/>
              </a:rPr>
              <a:t> </a:t>
            </a:r>
            <a:endParaRPr sz="6000" dirty="0">
              <a:solidFill>
                <a:schemeClr val="bg2"/>
              </a:solidFill>
              <a:latin typeface="Barlow" pitchFamily="2" charset="77"/>
            </a:endParaRPr>
          </a:p>
        </p:txBody>
      </p:sp>
      <p:grpSp>
        <p:nvGrpSpPr>
          <p:cNvPr id="3" name="Google Shape;431;p22">
            <a:extLst>
              <a:ext uri="{FF2B5EF4-FFF2-40B4-BE49-F238E27FC236}">
                <a16:creationId xmlns:a16="http://schemas.microsoft.com/office/drawing/2014/main" xmlns="" id="{86A7E05B-F6BC-1610-E7C4-9A0AE3B318F7}"/>
              </a:ext>
            </a:extLst>
          </p:cNvPr>
          <p:cNvGrpSpPr/>
          <p:nvPr/>
        </p:nvGrpSpPr>
        <p:grpSpPr>
          <a:xfrm>
            <a:off x="10281694" y="3918686"/>
            <a:ext cx="894267" cy="894267"/>
            <a:chOff x="0" y="0"/>
            <a:chExt cx="812800" cy="812800"/>
          </a:xfrm>
        </p:grpSpPr>
        <p:sp>
          <p:nvSpPr>
            <p:cNvPr id="6" name="Google Shape;432;p22">
              <a:extLst>
                <a:ext uri="{FF2B5EF4-FFF2-40B4-BE49-F238E27FC236}">
                  <a16:creationId xmlns:a16="http://schemas.microsoft.com/office/drawing/2014/main" xmlns="" id="{CE597149-4E1A-8801-C1E4-322439A969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3;p22">
              <a:extLst>
                <a:ext uri="{FF2B5EF4-FFF2-40B4-BE49-F238E27FC236}">
                  <a16:creationId xmlns:a16="http://schemas.microsoft.com/office/drawing/2014/main" xmlns="" id="{CA6F5AC4-D3F9-159E-0EDA-BAA6B8794DAD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434;p22">
            <a:extLst>
              <a:ext uri="{FF2B5EF4-FFF2-40B4-BE49-F238E27FC236}">
                <a16:creationId xmlns:a16="http://schemas.microsoft.com/office/drawing/2014/main" xmlns="" id="{18C0353F-552F-D2BF-36BD-DB6D21F5F128}"/>
              </a:ext>
            </a:extLst>
          </p:cNvPr>
          <p:cNvGrpSpPr/>
          <p:nvPr/>
        </p:nvGrpSpPr>
        <p:grpSpPr>
          <a:xfrm>
            <a:off x="10281695" y="5873074"/>
            <a:ext cx="894267" cy="894267"/>
            <a:chOff x="0" y="0"/>
            <a:chExt cx="812800" cy="812800"/>
          </a:xfrm>
        </p:grpSpPr>
        <p:sp>
          <p:nvSpPr>
            <p:cNvPr id="12" name="Google Shape;435;p22">
              <a:extLst>
                <a:ext uri="{FF2B5EF4-FFF2-40B4-BE49-F238E27FC236}">
                  <a16:creationId xmlns:a16="http://schemas.microsoft.com/office/drawing/2014/main" xmlns="" id="{F6C853D5-5E3C-EE2F-25C0-A96B2D4B95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6;p22">
              <a:extLst>
                <a:ext uri="{FF2B5EF4-FFF2-40B4-BE49-F238E27FC236}">
                  <a16:creationId xmlns:a16="http://schemas.microsoft.com/office/drawing/2014/main" xmlns="" id="{82A65A39-07BC-CC25-22B5-70FEF66A50E9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437;p22">
            <a:extLst>
              <a:ext uri="{FF2B5EF4-FFF2-40B4-BE49-F238E27FC236}">
                <a16:creationId xmlns:a16="http://schemas.microsoft.com/office/drawing/2014/main" xmlns="" id="{4A021AFD-35B2-E86C-0B7D-26BB21589069}"/>
              </a:ext>
            </a:extLst>
          </p:cNvPr>
          <p:cNvGrpSpPr/>
          <p:nvPr/>
        </p:nvGrpSpPr>
        <p:grpSpPr>
          <a:xfrm>
            <a:off x="10281694" y="7999164"/>
            <a:ext cx="894267" cy="894267"/>
            <a:chOff x="0" y="0"/>
            <a:chExt cx="812800" cy="812800"/>
          </a:xfrm>
        </p:grpSpPr>
        <p:sp>
          <p:nvSpPr>
            <p:cNvPr id="15" name="Google Shape;438;p22">
              <a:extLst>
                <a:ext uri="{FF2B5EF4-FFF2-40B4-BE49-F238E27FC236}">
                  <a16:creationId xmlns:a16="http://schemas.microsoft.com/office/drawing/2014/main" xmlns="" id="{F1E2C39F-2A15-5D03-7FA0-6564329C4D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39;p22">
              <a:extLst>
                <a:ext uri="{FF2B5EF4-FFF2-40B4-BE49-F238E27FC236}">
                  <a16:creationId xmlns:a16="http://schemas.microsoft.com/office/drawing/2014/main" xmlns="" id="{D95CBE92-9C3F-7AA1-1F5D-22700F603D21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48;p22">
            <a:extLst>
              <a:ext uri="{FF2B5EF4-FFF2-40B4-BE49-F238E27FC236}">
                <a16:creationId xmlns:a16="http://schemas.microsoft.com/office/drawing/2014/main" xmlns="" id="{FB77D5E9-86F0-2C09-1801-CF452F4AD77E}"/>
              </a:ext>
            </a:extLst>
          </p:cNvPr>
          <p:cNvSpPr txBox="1"/>
          <p:nvPr/>
        </p:nvSpPr>
        <p:spPr>
          <a:xfrm>
            <a:off x="10541934" y="4027629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1</a:t>
            </a:r>
            <a:endParaRPr dirty="0"/>
          </a:p>
        </p:txBody>
      </p:sp>
      <p:sp>
        <p:nvSpPr>
          <p:cNvPr id="18" name="Google Shape;449;p22">
            <a:extLst>
              <a:ext uri="{FF2B5EF4-FFF2-40B4-BE49-F238E27FC236}">
                <a16:creationId xmlns:a16="http://schemas.microsoft.com/office/drawing/2014/main" xmlns="" id="{E8EC822B-8244-1B3C-91C7-2B2234B3093B}"/>
              </a:ext>
            </a:extLst>
          </p:cNvPr>
          <p:cNvSpPr txBox="1"/>
          <p:nvPr/>
        </p:nvSpPr>
        <p:spPr>
          <a:xfrm>
            <a:off x="10567868" y="5983311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2</a:t>
            </a:r>
            <a:endParaRPr/>
          </a:p>
        </p:txBody>
      </p:sp>
      <p:sp>
        <p:nvSpPr>
          <p:cNvPr id="19" name="Google Shape;450;p22">
            <a:extLst>
              <a:ext uri="{FF2B5EF4-FFF2-40B4-BE49-F238E27FC236}">
                <a16:creationId xmlns:a16="http://schemas.microsoft.com/office/drawing/2014/main" xmlns="" id="{87A55BF1-7D4C-26CE-22B8-F63191309C8C}"/>
              </a:ext>
            </a:extLst>
          </p:cNvPr>
          <p:cNvSpPr txBox="1"/>
          <p:nvPr/>
        </p:nvSpPr>
        <p:spPr>
          <a:xfrm>
            <a:off x="10541934" y="8086727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3</a:t>
            </a:r>
            <a:endParaRPr dirty="0"/>
          </a:p>
        </p:txBody>
      </p:sp>
      <p:pic>
        <p:nvPicPr>
          <p:cNvPr id="24" name="Picture 23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xmlns="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448690" y="9747830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</a:t>
            </a:r>
            <a:r>
              <a:rPr lang="en-GB" sz="1600" b="1" dirty="0" smtClean="0"/>
              <a:t>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26" name="Picture 7">
            <a:extLst>
              <a:ext uri="{FF2B5EF4-FFF2-40B4-BE49-F238E27FC236}">
                <a16:creationId xmlns:a16="http://schemas.microsoft.com/office/drawing/2014/main" xmlns="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24"/>
          <p:cNvSpPr txBox="1"/>
          <p:nvPr/>
        </p:nvSpPr>
        <p:spPr>
          <a:xfrm>
            <a:off x="454890" y="1322722"/>
            <a:ext cx="17326370" cy="720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l-PL" sz="4400" b="1" u="sng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Pojęcie</a:t>
            </a:r>
            <a:endParaRPr lang="en-GB" sz="4400" b="1" u="sng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GB" sz="5400" b="1" u="sng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„</a:t>
            </a:r>
            <a:r>
              <a:rPr lang="en-GB" sz="5400" b="1" u="sng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zatrudnienia</a:t>
            </a:r>
            <a:r>
              <a:rPr lang="en-GB" sz="5400" b="1" u="sng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5400" b="1" u="sng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wspomaganego</a:t>
            </a:r>
            <a:r>
              <a:rPr lang="en-GB" sz="5400" b="1" u="sng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”</a:t>
            </a:r>
          </a:p>
          <a:p>
            <a:pPr lvl="0" algn="ctr">
              <a:lnSpc>
                <a:spcPct val="150000"/>
              </a:lnSpc>
            </a:pPr>
            <a:endParaRPr lang="en-GB" sz="54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pl-PL" sz="4000" b="1" i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Termin „zatrudnienie wspomagane” odnosi się do pomocy udzielanej osobom z niepełnosprawnością umysłową lub fizyczną w celu poszukiwania pracy i uzyskania konkurencyjnego zatrudnienia, przy jednoczesnym kontynuowaniu leczenia</a:t>
            </a:r>
            <a:r>
              <a:rPr lang="en-GB" sz="4000" b="1" i="1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4000" b="1" i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xmlns="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 </a:t>
            </a:r>
            <a:r>
              <a:rPr lang="en-GB" sz="1600" b="1" dirty="0" smtClean="0"/>
              <a:t>2023-1-IT01-KA220-VET-000152721</a:t>
            </a:r>
            <a:endParaRPr lang="en-GB" sz="1600" b="1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xmlns="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 </a:t>
            </a:r>
            <a:r>
              <a:rPr lang="en-GB" sz="1600" b="1" dirty="0" smtClean="0"/>
              <a:t>2023-1-IT01-KA220-VET-000152721</a:t>
            </a:r>
            <a:endParaRPr lang="en-GB" sz="1600" b="1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8975" y="1969053"/>
            <a:ext cx="16078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l-PL" sz="3600" b="1" u="sng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Korzyści płynące </a:t>
            </a:r>
            <a:r>
              <a:rPr lang="pl-PL" sz="3600" b="1" u="sng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z zatrudnienia wspomaganego</a:t>
            </a:r>
            <a:endParaRPr lang="en-GB" sz="3600" b="1" u="sng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600" b="1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Samowystarczalność</a:t>
            </a:r>
            <a:endParaRPr lang="en-GB" sz="36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600" b="1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Włączenie społeczne</a:t>
            </a:r>
            <a:endParaRPr lang="en-GB" sz="36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b="1" dirty="0" err="1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Rozwój</a:t>
            </a:r>
            <a:r>
              <a:rPr lang="en-GB" sz="3600" b="1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indywidualnych</a:t>
            </a:r>
            <a:r>
              <a:rPr lang="en-GB" sz="36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mocnych</a:t>
            </a:r>
            <a:r>
              <a:rPr lang="en-GB" sz="36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600" b="1" dirty="0" err="1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stron</a:t>
            </a:r>
            <a:endParaRPr lang="pl-PL" sz="3600" b="1" dirty="0" smtClean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Rozwój</a:t>
            </a:r>
            <a:r>
              <a:rPr lang="en-GB" sz="36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umiejętności</a:t>
            </a:r>
            <a:r>
              <a:rPr lang="en-GB" sz="36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600" b="1" dirty="0" err="1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społecznych</a:t>
            </a:r>
            <a:endParaRPr lang="pl-PL" sz="3600" b="1" dirty="0" smtClean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Neuro</a:t>
            </a:r>
            <a:r>
              <a:rPr lang="pl-PL" sz="3600" b="1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różnorodność</a:t>
            </a:r>
            <a:endParaRPr lang="en-GB" sz="36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600" b="1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Równe </a:t>
            </a:r>
            <a:r>
              <a:rPr lang="pl-PL" sz="36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szanse rozwoju kariery zawodowej</a:t>
            </a:r>
            <a:endParaRPr lang="en-GB" sz="40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5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xmlns="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 </a:t>
            </a:r>
            <a:r>
              <a:rPr lang="en-GB" sz="1600" b="1" dirty="0" smtClean="0"/>
              <a:t>2023-1-IT01-KA220-VET-000152721</a:t>
            </a:r>
            <a:endParaRPr lang="en-GB" sz="1600" b="1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5849" y="1648590"/>
            <a:ext cx="942391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200" b="1" u="sng" dirty="0" err="1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Zasady</a:t>
            </a:r>
            <a:r>
              <a:rPr lang="pl-PL" sz="3200" b="1" u="sng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200" b="1" u="sng" dirty="0" err="1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zatrudnienia</a:t>
            </a:r>
            <a:r>
              <a:rPr lang="pl-PL" sz="3200" b="1" u="sng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wspomaganego</a:t>
            </a:r>
            <a:endParaRPr lang="en-GB" sz="3200" b="1" u="sng" dirty="0" smtClean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Zero </a:t>
            </a:r>
            <a:r>
              <a:rPr lang="en-US" sz="3200" b="1" dirty="0" err="1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wykluczeń</a:t>
            </a:r>
            <a:endParaRPr lang="pl-PL" sz="3200" b="1" dirty="0" smtClean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Integracyjne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zatrudnienie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pl-PL" sz="3200" b="1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leczenie</a:t>
            </a:r>
            <a:endParaRPr lang="en-US" sz="32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Konkurencyjne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zatrudnienie</a:t>
            </a:r>
            <a:endParaRPr lang="en-US" sz="32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pl-PL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Szybkie poszukiwanie pracy </a:t>
            </a:r>
            <a:r>
              <a:rPr lang="pl-PL" sz="3200" b="1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 </a:t>
            </a:r>
            <a:r>
              <a:rPr lang="pl-PL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systematyczny </a:t>
            </a:r>
            <a:r>
              <a:rPr lang="pl-PL" sz="3200" b="1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rozwój</a:t>
            </a: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pl-PL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Systematyczne, długoterminowe </a:t>
            </a:r>
            <a:r>
              <a:rPr lang="pl-PL" sz="3200" b="1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wsparcie</a:t>
            </a: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Przyjęcie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indywidualizmu</a:t>
            </a:r>
            <a:endParaRPr lang="pl-PL" sz="3200" b="1" dirty="0" smtClean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pl-PL" sz="3200" b="1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Sprawiedliwe świadczenia i wynagrodzenia</a:t>
            </a:r>
            <a:endParaRPr lang="en-US" sz="3200" b="1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48" y="2884452"/>
            <a:ext cx="7452356" cy="4955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19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xmlns="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 </a:t>
            </a:r>
            <a:r>
              <a:rPr lang="en-GB" sz="1600" b="1" dirty="0" smtClean="0"/>
              <a:t>2023-1-IT01-KA220-VET-000152721</a:t>
            </a:r>
            <a:endParaRPr lang="en-GB" sz="1600" b="1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8975" y="1240415"/>
            <a:ext cx="1669387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3600" b="1" u="sng" dirty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Coaching </a:t>
            </a:r>
            <a:r>
              <a:rPr lang="pl-PL" sz="3600" b="1" u="sng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</a:t>
            </a:r>
            <a:r>
              <a:rPr lang="en-GB" sz="3600" b="1" u="sng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GB" sz="3600" b="1" u="sng" dirty="0" smtClean="0">
                <a:solidFill>
                  <a:schemeClr val="dk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Mentoring</a:t>
            </a:r>
            <a:endParaRPr lang="en-GB" sz="3600" b="1" u="sng" dirty="0">
              <a:solidFill>
                <a:schemeClr val="dk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600" b="1" i="1" dirty="0">
                <a:latin typeface="+mn-lt"/>
              </a:rPr>
              <a:t>Coaching to proces, w ramach którego osoba posiadająca doświadczenie w danej dziedzinie wspiera uczącego się w jego wysiłkach zmierzających do osiągnięcia celów osobistych </a:t>
            </a:r>
            <a:r>
              <a:rPr lang="pl-PL" sz="3600" b="1" i="1" dirty="0" smtClean="0">
                <a:latin typeface="+mn-lt"/>
              </a:rPr>
              <a:t>i zawodowych</a:t>
            </a:r>
            <a:r>
              <a:rPr lang="pl-PL" sz="3600" b="1" i="1" dirty="0" smtClean="0">
                <a:latin typeface="+mn-lt"/>
              </a:rPr>
              <a:t>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600" b="1" i="1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600" b="1" i="1" dirty="0">
                <a:latin typeface="+mn-lt"/>
              </a:rPr>
              <a:t>Mentoring to relacja między dwiema osobami (mentorem i podopiecznym), które tworzą partnerstwo w celu rozwoju zawodowego i/lub osobistego</a:t>
            </a:r>
            <a:r>
              <a:rPr lang="en-GB" sz="3600" b="1" i="1" dirty="0" smtClean="0">
                <a:latin typeface="+mn-lt"/>
              </a:rPr>
              <a:t>. </a:t>
            </a:r>
            <a:endParaRPr lang="en-GB" sz="3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76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xmlns="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 </a:t>
            </a:r>
            <a:r>
              <a:rPr lang="en-GB" sz="1600" b="1" dirty="0" smtClean="0"/>
              <a:t>2023-1-IT01-KA220-VET-000152721</a:t>
            </a:r>
            <a:endParaRPr lang="en-GB" sz="1600" b="1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8027" y="1622479"/>
            <a:ext cx="727773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b="1" u="sng" dirty="0" err="1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Umiejętności</a:t>
            </a:r>
            <a:r>
              <a:rPr lang="en-GB" sz="4000" b="1" u="sng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pl-PL" sz="4000" b="1" u="sng" dirty="0" err="1" smtClean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coachów</a:t>
            </a:r>
            <a:r>
              <a:rPr lang="en-GB" sz="4000" b="1" u="sng" dirty="0" smtClean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endParaRPr lang="pl-PL" sz="4000" b="1" u="sng" dirty="0" smtClean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en-GB" sz="4000" b="1" u="sng" dirty="0" err="1" smtClean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i</a:t>
            </a:r>
            <a:r>
              <a:rPr lang="en-GB" sz="4000" b="1" u="sng" dirty="0" smtClean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</a:t>
            </a:r>
            <a:r>
              <a:rPr lang="en-GB" sz="4000" b="1" u="sng" dirty="0" err="1" smtClean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mentorów</a:t>
            </a:r>
            <a:endParaRPr lang="pl-PL" sz="4000" b="1" u="sng" dirty="0" smtClean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lvl="0"/>
            <a:endParaRPr lang="en-GB" sz="4000" b="1" u="sng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A</a:t>
            </a:r>
            <a:r>
              <a:rPr lang="pl-PL" sz="4000" dirty="0" err="1" smtClean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ktywne</a:t>
            </a:r>
            <a:r>
              <a:rPr lang="pl-PL" sz="4000" dirty="0" smtClean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 słuchanie</a:t>
            </a:r>
            <a:endParaRPr lang="en-GB" sz="4000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lvl="0"/>
            <a:endParaRPr lang="en-GB" sz="4000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Umiejętności </a:t>
            </a:r>
            <a:r>
              <a:rPr lang="pl-PL" sz="4000" dirty="0" smtClean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komunikacyjne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Inteligencja emocjonaln</a:t>
            </a:r>
            <a:r>
              <a:rPr lang="pl-PL" sz="40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a</a:t>
            </a:r>
            <a:endParaRPr lang="en-GB" sz="4000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lvl="0"/>
            <a:endParaRPr lang="en-GB" sz="4000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Calibri"/>
              </a:rPr>
              <a:t>Doskonała znajomość swojej dziedziny</a:t>
            </a:r>
            <a:endParaRPr lang="en-GB" sz="4000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  <a:p>
            <a:pPr lvl="0" algn="ctr"/>
            <a:endParaRPr lang="en-GB" sz="4000" b="1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2015258"/>
            <a:ext cx="8872838" cy="5915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6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xmlns="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Numer projektu </a:t>
            </a:r>
            <a:r>
              <a:rPr lang="en-GB" sz="1600" b="1" dirty="0" smtClean="0"/>
              <a:t>2023-1-IT01-KA220-VET-000152721</a:t>
            </a:r>
            <a:endParaRPr lang="en-GB" sz="1600" b="1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94027" y="1910480"/>
            <a:ext cx="429069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4000" b="1" u="sng" dirty="0" smtClean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Cele SMART</a:t>
            </a:r>
            <a:endParaRPr lang="en-GB" sz="4000" b="1" u="sng" dirty="0">
              <a:solidFill>
                <a:schemeClr val="dk1"/>
              </a:solidFill>
              <a:latin typeface="+mj-lt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Konkretne</a:t>
            </a:r>
            <a:endParaRPr lang="en-GB" sz="4000" dirty="0">
              <a:solidFill>
                <a:schemeClr val="dk1"/>
              </a:solidFill>
              <a:latin typeface="+mj-lt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M</a:t>
            </a:r>
            <a:r>
              <a:rPr lang="pl-PL" sz="4000" dirty="0" err="1" smtClean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ierzalne</a:t>
            </a:r>
            <a:endParaRPr lang="en-GB" sz="4000" dirty="0">
              <a:solidFill>
                <a:schemeClr val="dk1"/>
              </a:solidFill>
              <a:latin typeface="+mj-lt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Osiągalne</a:t>
            </a:r>
            <a:endParaRPr lang="en-GB" sz="4000" dirty="0">
              <a:solidFill>
                <a:schemeClr val="dk1"/>
              </a:solidFill>
              <a:latin typeface="+mj-lt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Realistyczne</a:t>
            </a:r>
            <a:endParaRPr lang="en-GB" sz="4000" dirty="0">
              <a:solidFill>
                <a:schemeClr val="dk1"/>
              </a:solidFill>
              <a:latin typeface="+mj-lt"/>
              <a:cs typeface="Calibri" panose="020F050202020403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T</a:t>
            </a:r>
            <a:r>
              <a:rPr lang="pl-PL" sz="4000" dirty="0" err="1" smtClean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erminowe</a:t>
            </a:r>
            <a:endParaRPr lang="en-GB" sz="4000" dirty="0">
              <a:solidFill>
                <a:schemeClr val="dk1"/>
              </a:solidFill>
              <a:latin typeface="+mj-lt"/>
              <a:cs typeface="Calibri" panose="020F0502020204030204" pitchFamily="34" charset="0"/>
              <a:sym typeface="Calibri"/>
            </a:endParaRPr>
          </a:p>
          <a:p>
            <a:pPr lvl="0" algn="ctr">
              <a:lnSpc>
                <a:spcPct val="150000"/>
              </a:lnSpc>
            </a:pPr>
            <a:endParaRPr lang="en-GB" sz="4000" b="1" dirty="0">
              <a:solidFill>
                <a:schemeClr val="dk1"/>
              </a:solidFill>
              <a:latin typeface="+mj-lt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0" y="2153017"/>
            <a:ext cx="8969456" cy="5979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13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Introduction To Graphic Design Slides">
  <a:themeElements>
    <a:clrScheme name="Office">
      <a:dk1>
        <a:srgbClr val="000000"/>
      </a:dk1>
      <a:lt1>
        <a:srgbClr val="FFFFFF"/>
      </a:lt1>
      <a:dk2>
        <a:srgbClr val="462AF0"/>
      </a:dk2>
      <a:lt2>
        <a:srgbClr val="F0F0F0"/>
      </a:lt2>
      <a:accent1>
        <a:srgbClr val="FFFFFF"/>
      </a:accent1>
      <a:accent2>
        <a:srgbClr val="462AF0"/>
      </a:accent2>
      <a:accent3>
        <a:srgbClr val="0F1A38"/>
      </a:accent3>
      <a:accent4>
        <a:srgbClr val="0F1A38"/>
      </a:accent4>
      <a:accent5>
        <a:srgbClr val="0F1A38"/>
      </a:accent5>
      <a:accent6>
        <a:srgbClr val="462AF0"/>
      </a:accent6>
      <a:hlink>
        <a:srgbClr val="462AF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488</Words>
  <Application>Microsoft Office PowerPoint</Application>
  <PresentationFormat>Niestandardowy</PresentationFormat>
  <Paragraphs>99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Calibri</vt:lpstr>
      <vt:lpstr>Barlow</vt:lpstr>
      <vt:lpstr>Times New Roman</vt:lpstr>
      <vt:lpstr>Arial</vt:lpstr>
      <vt:lpstr>Six Caps</vt:lpstr>
      <vt:lpstr>Tahoma</vt:lpstr>
      <vt:lpstr>Modern Introduction To Graphic Design Slides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Dekaplus</dc:creator>
  <cp:lastModifiedBy>Agnieszka Łyżniak</cp:lastModifiedBy>
  <cp:revision>33</cp:revision>
  <dcterms:modified xsi:type="dcterms:W3CDTF">2025-09-02T10:42:43Z</dcterms:modified>
</cp:coreProperties>
</file>