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8"/>
  </p:notesMasterIdLst>
  <p:sldIdLst>
    <p:sldId id="275" r:id="rId2"/>
    <p:sldId id="257" r:id="rId3"/>
    <p:sldId id="258" r:id="rId4"/>
    <p:sldId id="259" r:id="rId5"/>
    <p:sldId id="294" r:id="rId6"/>
    <p:sldId id="276" r:id="rId7"/>
    <p:sldId id="277" r:id="rId8"/>
    <p:sldId id="278" r:id="rId9"/>
    <p:sldId id="290" r:id="rId10"/>
    <p:sldId id="284" r:id="rId11"/>
    <p:sldId id="279" r:id="rId12"/>
    <p:sldId id="280" r:id="rId13"/>
    <p:sldId id="281" r:id="rId14"/>
    <p:sldId id="296" r:id="rId15"/>
    <p:sldId id="295" r:id="rId16"/>
    <p:sldId id="292" r:id="rId17"/>
    <p:sldId id="285" r:id="rId18"/>
    <p:sldId id="286" r:id="rId19"/>
    <p:sldId id="293" r:id="rId20"/>
    <p:sldId id="283" r:id="rId21"/>
    <p:sldId id="287" r:id="rId22"/>
    <p:sldId id="297" r:id="rId23"/>
    <p:sldId id="298" r:id="rId24"/>
    <p:sldId id="288" r:id="rId25"/>
    <p:sldId id="299" r:id="rId26"/>
    <p:sldId id="269" r:id="rId27"/>
  </p:sldIdLst>
  <p:sldSz cx="18288000" cy="10287000"/>
  <p:notesSz cx="6858000" cy="9144000"/>
  <p:embeddedFontLst>
    <p:embeddedFont>
      <p:font typeface="Barlow" panose="00000500000000000000" pitchFamily="2" charset="-18"/>
      <p:regular r:id="rId29"/>
      <p:bold r:id="rId30"/>
      <p:italic r:id="rId31"/>
      <p:boldItalic r:id="rId32"/>
    </p:embeddedFont>
    <p:embeddedFont>
      <p:font typeface="Six Caps" panose="020B060402020202020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2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989625-051C-4035-7AEC-5DBF3437DA63}" v="96" dt="2025-04-25T13:44:58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6"/>
    <p:restoredTop sz="94632"/>
  </p:normalViewPr>
  <p:slideViewPr>
    <p:cSldViewPr snapToGrid="0">
      <p:cViewPr varScale="1">
        <p:scale>
          <a:sx n="73" d="100"/>
          <a:sy n="73" d="100"/>
        </p:scale>
        <p:origin x="4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2B667266-7431-7C76-0002-A2EC337B8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C4931788-21FA-1A01-E5D7-7C6DE9D3FE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69B02E80-FA0C-CF88-C341-CF0041823E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434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D54D05BA-2771-C018-503A-AEAF731FF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15E88174-B07F-E92C-5AD8-DD8E56FCD0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13296232-D502-9805-CF30-8722FA70C2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9075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5169BC97-16DF-B875-32A7-D167D0FA0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9F86A9E7-8132-BBB2-C4A5-B07DA3DD79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49E58F9B-BBF9-F7C0-EAC3-E51ABA0E8F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4072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DD668041-4FC9-090D-0F5E-7524A7CF8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C5AE1414-524A-6101-DBC1-29A656D68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7CBE6D77-5FB8-7E64-0F99-BE84A3BE03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6773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>
          <a:extLst>
            <a:ext uri="{FF2B5EF4-FFF2-40B4-BE49-F238E27FC236}">
              <a16:creationId xmlns:a16="http://schemas.microsoft.com/office/drawing/2014/main" id="{AA332A2A-46DF-CF9C-E962-B0C94C7DE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4:notes">
            <a:extLst>
              <a:ext uri="{FF2B5EF4-FFF2-40B4-BE49-F238E27FC236}">
                <a16:creationId xmlns:a16="http://schemas.microsoft.com/office/drawing/2014/main" id="{CD68E6EA-4320-4979-D107-B805B80CFD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4:notes">
            <a:extLst>
              <a:ext uri="{FF2B5EF4-FFF2-40B4-BE49-F238E27FC236}">
                <a16:creationId xmlns:a16="http://schemas.microsoft.com/office/drawing/2014/main" id="{8D247509-2FC9-9A7E-9F2F-7A9FF1C287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5082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0D91B9A6-2550-A3AD-F21F-B1FB7EED6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6D67A356-F8E2-C5D2-F2E1-AE2B9D2CA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070A9191-9DD3-9435-0352-053E4AC3DF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925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>
          <a:extLst>
            <a:ext uri="{FF2B5EF4-FFF2-40B4-BE49-F238E27FC236}">
              <a16:creationId xmlns:a16="http://schemas.microsoft.com/office/drawing/2014/main" id="{68AD8477-565F-133D-F557-558D1251D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4:notes">
            <a:extLst>
              <a:ext uri="{FF2B5EF4-FFF2-40B4-BE49-F238E27FC236}">
                <a16:creationId xmlns:a16="http://schemas.microsoft.com/office/drawing/2014/main" id="{1F939C30-3194-5363-A6CA-C37FC78274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4:notes">
            <a:extLst>
              <a:ext uri="{FF2B5EF4-FFF2-40B4-BE49-F238E27FC236}">
                <a16:creationId xmlns:a16="http://schemas.microsoft.com/office/drawing/2014/main" id="{9CCCB0BF-7177-6FC3-47A0-4550167427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120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DE36AD3F-9CB5-2714-706E-9E0ADC6F9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1FC82D6F-6919-24DC-2FD5-982AE25154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6CFB4D62-2C55-2538-1526-7ABF1AC751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3685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>
          <a:extLst>
            <a:ext uri="{FF2B5EF4-FFF2-40B4-BE49-F238E27FC236}">
              <a16:creationId xmlns:a16="http://schemas.microsoft.com/office/drawing/2014/main" id="{87D9BD39-88C0-3C19-1D6A-0AB9ACA39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4:notes">
            <a:extLst>
              <a:ext uri="{FF2B5EF4-FFF2-40B4-BE49-F238E27FC236}">
                <a16:creationId xmlns:a16="http://schemas.microsoft.com/office/drawing/2014/main" id="{8B0D2232-F4CB-2FCC-C060-30B82362B3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4:notes">
            <a:extLst>
              <a:ext uri="{FF2B5EF4-FFF2-40B4-BE49-F238E27FC236}">
                <a16:creationId xmlns:a16="http://schemas.microsoft.com/office/drawing/2014/main" id="{0530FE63-53E7-00AA-2EA3-F5383A22C2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1369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CFAE912A-050F-823D-ECA9-02E867FD0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B13A7DC5-7555-E51A-5987-CED1A382E8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FADEE5BC-B47E-35CC-94AF-E6B04F11C6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1991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>
          <a:extLst>
            <a:ext uri="{FF2B5EF4-FFF2-40B4-BE49-F238E27FC236}">
              <a16:creationId xmlns:a16="http://schemas.microsoft.com/office/drawing/2014/main" id="{CDBCC9C6-C78C-343D-7A2D-A1EBF6E14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4:notes">
            <a:extLst>
              <a:ext uri="{FF2B5EF4-FFF2-40B4-BE49-F238E27FC236}">
                <a16:creationId xmlns:a16="http://schemas.microsoft.com/office/drawing/2014/main" id="{DB7E0C11-62F7-EBB3-DF8E-DD2CFB3403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4:notes">
            <a:extLst>
              <a:ext uri="{FF2B5EF4-FFF2-40B4-BE49-F238E27FC236}">
                <a16:creationId xmlns:a16="http://schemas.microsoft.com/office/drawing/2014/main" id="{18141BE6-8091-0310-A275-A4A7DCA34F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6297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E33D03E7-DE1E-CA9A-C585-8487055EA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3F8E33BF-FE34-2FFE-7917-A8520D92F2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3E5FE740-5601-C907-5C9B-DCA4725685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090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D5C64A5D-F5D4-8AD4-89F7-36F9A95E0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5FD9E780-6AA5-5B01-62F8-A59C045311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8A75903D-3ECA-7D1C-56F8-07499A7E9B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6259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2F7CD086-032C-906C-E819-B503476FB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3C2504CB-8A1D-A70B-B3F6-2A5B6696FA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C8983762-BC12-45FA-BDDB-2ABF81D11B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7052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D4DC197C-C3F2-6A39-DE57-0D2FECA14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810A4700-0D06-2D4A-2A05-2CA469201A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07F01746-D779-2169-84CA-A612F85EE5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1626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>
          <a:extLst>
            <a:ext uri="{FF2B5EF4-FFF2-40B4-BE49-F238E27FC236}">
              <a16:creationId xmlns:a16="http://schemas.microsoft.com/office/drawing/2014/main" id="{7B60368C-4D86-A8BF-C924-53F9E14C4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4:notes">
            <a:extLst>
              <a:ext uri="{FF2B5EF4-FFF2-40B4-BE49-F238E27FC236}">
                <a16:creationId xmlns:a16="http://schemas.microsoft.com/office/drawing/2014/main" id="{BD8B9ED7-D79C-FD33-2A54-5D57BD84C5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4:notes">
            <a:extLst>
              <a:ext uri="{FF2B5EF4-FFF2-40B4-BE49-F238E27FC236}">
                <a16:creationId xmlns:a16="http://schemas.microsoft.com/office/drawing/2014/main" id="{A2E7B699-9A26-75F6-C174-DC3D93A085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2548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640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6967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FA29CCAF-E70F-05AA-3EF5-E2A59AA42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ACD49B25-79AD-8613-56B7-DA1028865A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E32B1D78-C849-5AB4-95B0-0E502E6495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2813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8CD5F204-6993-A01C-3C15-F2CF58794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>
            <a:extLst>
              <a:ext uri="{FF2B5EF4-FFF2-40B4-BE49-F238E27FC236}">
                <a16:creationId xmlns:a16="http://schemas.microsoft.com/office/drawing/2014/main" id="{5434375E-C76C-38A0-0C97-95370A01E0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>
            <a:extLst>
              <a:ext uri="{FF2B5EF4-FFF2-40B4-BE49-F238E27FC236}">
                <a16:creationId xmlns:a16="http://schemas.microsoft.com/office/drawing/2014/main" id="{F55A6D38-DB42-59DF-A1E4-55174E99DA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845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>
          <a:extLst>
            <a:ext uri="{FF2B5EF4-FFF2-40B4-BE49-F238E27FC236}">
              <a16:creationId xmlns:a16="http://schemas.microsoft.com/office/drawing/2014/main" id="{0EEDBA3E-E6BB-4F69-01CB-3A1E39DF9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4:notes">
            <a:extLst>
              <a:ext uri="{FF2B5EF4-FFF2-40B4-BE49-F238E27FC236}">
                <a16:creationId xmlns:a16="http://schemas.microsoft.com/office/drawing/2014/main" id="{A1087091-4EE0-F527-AB1E-0C6D35B2DC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4:notes">
            <a:extLst>
              <a:ext uri="{FF2B5EF4-FFF2-40B4-BE49-F238E27FC236}">
                <a16:creationId xmlns:a16="http://schemas.microsoft.com/office/drawing/2014/main" id="{B4AEAD37-AD88-5C75-AD64-419855621C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24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1" name="Google Shape;331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32" name="Google Shape;332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3" name="Google Shape;333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34" name="Google Shape;334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45" name="Google Shape;345;p1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46" name="Google Shape;3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1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53" name="Google Shape;353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CUSTOM_5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>
            <a:spLocks noGrp="1"/>
          </p:cNvSpPr>
          <p:nvPr>
            <p:ph type="pic" idx="2"/>
          </p:nvPr>
        </p:nvSpPr>
        <p:spPr>
          <a:xfrm>
            <a:off x="639850" y="1450350"/>
            <a:ext cx="3802200" cy="36885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5"/>
          <p:cNvSpPr>
            <a:spLocks noGrp="1"/>
          </p:cNvSpPr>
          <p:nvPr>
            <p:ph type="pic" idx="3"/>
          </p:nvPr>
        </p:nvSpPr>
        <p:spPr>
          <a:xfrm>
            <a:off x="4986313" y="1454938"/>
            <a:ext cx="3802200" cy="3688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3" name="Google Shape;63;p5"/>
          <p:cNvCxnSpPr/>
          <p:nvPr/>
        </p:nvCxnSpPr>
        <p:spPr>
          <a:xfrm>
            <a:off x="5148295" y="492661"/>
            <a:ext cx="93981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4" name="Google Shape;64;p5"/>
          <p:cNvGrpSpPr/>
          <p:nvPr/>
        </p:nvGrpSpPr>
        <p:grpSpPr>
          <a:xfrm>
            <a:off x="0" y="-216993"/>
            <a:ext cx="18288118" cy="1240447"/>
            <a:chOff x="0" y="-57150"/>
            <a:chExt cx="4816592" cy="326700"/>
          </a:xfrm>
        </p:grpSpPr>
        <p:sp>
          <p:nvSpPr>
            <p:cNvPr id="65" name="Google Shape;65;p5"/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5"/>
            <p:cNvSpPr txBox="1"/>
            <p:nvPr/>
          </p:nvSpPr>
          <p:spPr>
            <a:xfrm>
              <a:off x="0" y="-57150"/>
              <a:ext cx="4816500" cy="32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5"/>
          <p:cNvGrpSpPr/>
          <p:nvPr/>
        </p:nvGrpSpPr>
        <p:grpSpPr>
          <a:xfrm>
            <a:off x="15178824" y="106043"/>
            <a:ext cx="811337" cy="811337"/>
            <a:chOff x="0" y="0"/>
            <a:chExt cx="812800" cy="812800"/>
          </a:xfrm>
        </p:grpSpPr>
        <p:sp>
          <p:nvSpPr>
            <p:cNvPr id="68" name="Google Shape;68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5"/>
          <p:cNvGrpSpPr/>
          <p:nvPr/>
        </p:nvGrpSpPr>
        <p:grpSpPr>
          <a:xfrm>
            <a:off x="16155759" y="106043"/>
            <a:ext cx="811337" cy="811337"/>
            <a:chOff x="0" y="0"/>
            <a:chExt cx="812800" cy="812800"/>
          </a:xfrm>
        </p:grpSpPr>
        <p:sp>
          <p:nvSpPr>
            <p:cNvPr id="71" name="Google Shape;71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5"/>
          <p:cNvGrpSpPr/>
          <p:nvPr/>
        </p:nvGrpSpPr>
        <p:grpSpPr>
          <a:xfrm>
            <a:off x="17132694" y="106043"/>
            <a:ext cx="811337" cy="811337"/>
            <a:chOff x="0" y="0"/>
            <a:chExt cx="812800" cy="812800"/>
          </a:xfrm>
        </p:grpSpPr>
        <p:sp>
          <p:nvSpPr>
            <p:cNvPr id="74" name="Google Shape;74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5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6" name="Google Shape;76;p5"/>
          <p:cNvCxnSpPr/>
          <p:nvPr/>
        </p:nvCxnSpPr>
        <p:spPr>
          <a:xfrm>
            <a:off x="5148295" y="492661"/>
            <a:ext cx="93981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" name="Google Shape;77;p5"/>
          <p:cNvSpPr/>
          <p:nvPr/>
        </p:nvSpPr>
        <p:spPr>
          <a:xfrm rot="-5400000">
            <a:off x="9127524" y="759236"/>
            <a:ext cx="8943695" cy="13423932"/>
          </a:xfrm>
          <a:custGeom>
            <a:avLst/>
            <a:gdLst/>
            <a:ahLst/>
            <a:cxnLst/>
            <a:rect l="l" t="t" r="r" b="b"/>
            <a:pathLst>
              <a:path w="8943695" h="13423932" extrusionOk="0">
                <a:moveTo>
                  <a:pt x="0" y="0"/>
                </a:moveTo>
                <a:lnTo>
                  <a:pt x="8943694" y="0"/>
                </a:lnTo>
                <a:lnTo>
                  <a:pt x="8943694" y="13423932"/>
                </a:lnTo>
                <a:lnTo>
                  <a:pt x="0" y="13423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9144000" y="5329304"/>
            <a:ext cx="2313951" cy="2525145"/>
          </a:xfrm>
          <a:custGeom>
            <a:avLst/>
            <a:gdLst/>
            <a:ahLst/>
            <a:cxnLst/>
            <a:rect l="l" t="t" r="r" b="b"/>
            <a:pathLst>
              <a:path w="2313951" h="2525145" extrusionOk="0">
                <a:moveTo>
                  <a:pt x="0" y="0"/>
                </a:moveTo>
                <a:lnTo>
                  <a:pt x="2313951" y="0"/>
                </a:lnTo>
                <a:lnTo>
                  <a:pt x="2313951" y="2525145"/>
                </a:lnTo>
                <a:lnTo>
                  <a:pt x="0" y="2525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1"/>
          </p:nvPr>
        </p:nvSpPr>
        <p:spPr>
          <a:xfrm>
            <a:off x="607050" y="5830950"/>
            <a:ext cx="3035100" cy="60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500"/>
              <a:buNone/>
              <a:defRPr>
                <a:solidFill>
                  <a:srgbClr val="462AF0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body" idx="4"/>
          </p:nvPr>
        </p:nvSpPr>
        <p:spPr>
          <a:xfrm>
            <a:off x="607050" y="6634875"/>
            <a:ext cx="3675000" cy="323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2100"/>
              <a:buChar char="•"/>
              <a:defRPr sz="2100">
                <a:solidFill>
                  <a:srgbClr val="462AF0"/>
                </a:solidFill>
              </a:defRPr>
            </a:lvl1pPr>
            <a:lvl2pPr marL="914400" lvl="1" indent="-361950">
              <a:spcBef>
                <a:spcPts val="560"/>
              </a:spcBef>
              <a:spcAft>
                <a:spcPts val="0"/>
              </a:spcAft>
              <a:buClr>
                <a:srgbClr val="462AF0"/>
              </a:buClr>
              <a:buSzPts val="2100"/>
              <a:buChar char="–"/>
              <a:defRPr>
                <a:solidFill>
                  <a:srgbClr val="462AF0"/>
                </a:solidFill>
              </a:defRPr>
            </a:lvl2pPr>
            <a:lvl3pPr marL="1371600" lvl="2" indent="-361950">
              <a:spcBef>
                <a:spcPts val="480"/>
              </a:spcBef>
              <a:spcAft>
                <a:spcPts val="0"/>
              </a:spcAft>
              <a:buClr>
                <a:srgbClr val="462AF0"/>
              </a:buClr>
              <a:buSzPts val="2100"/>
              <a:buChar char="•"/>
              <a:defRPr>
                <a:solidFill>
                  <a:srgbClr val="462AF0"/>
                </a:solidFill>
              </a:defRPr>
            </a:lvl3pPr>
            <a:lvl4pPr marL="1828800" lvl="3" indent="-361950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2100"/>
              <a:buChar char="–"/>
              <a:defRPr>
                <a:solidFill>
                  <a:srgbClr val="462AF0"/>
                </a:solidFill>
              </a:defRPr>
            </a:lvl4pPr>
            <a:lvl5pPr marL="2286000" lvl="4" indent="-361950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2100"/>
              <a:buChar char="»"/>
              <a:defRPr>
                <a:solidFill>
                  <a:srgbClr val="462AF0"/>
                </a:solidFill>
              </a:defRPr>
            </a:lvl5pPr>
            <a:lvl6pPr marL="2743200" lvl="5" indent="-361950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2100"/>
              <a:buChar char="•"/>
              <a:defRPr>
                <a:solidFill>
                  <a:srgbClr val="462AF0"/>
                </a:solidFill>
              </a:defRPr>
            </a:lvl6pPr>
            <a:lvl7pPr marL="3200400" lvl="6" indent="-361950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2100"/>
              <a:buChar char="•"/>
              <a:defRPr>
                <a:solidFill>
                  <a:srgbClr val="462AF0"/>
                </a:solidFill>
              </a:defRPr>
            </a:lvl7pPr>
            <a:lvl8pPr marL="3657600" lvl="7" indent="-361950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2100"/>
              <a:buChar char="•"/>
              <a:defRPr>
                <a:solidFill>
                  <a:srgbClr val="462AF0"/>
                </a:solidFill>
              </a:defRPr>
            </a:lvl8pPr>
            <a:lvl9pPr marL="4114800" lvl="8" indent="-361950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2100"/>
              <a:buChar char="•"/>
              <a:defRPr>
                <a:solidFill>
                  <a:srgbClr val="462AF0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5"/>
          </p:nvPr>
        </p:nvSpPr>
        <p:spPr>
          <a:xfrm>
            <a:off x="4986225" y="5830950"/>
            <a:ext cx="3035100" cy="60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500"/>
              <a:buNone/>
              <a:defRPr>
                <a:solidFill>
                  <a:srgbClr val="462AF0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body" idx="6"/>
          </p:nvPr>
        </p:nvSpPr>
        <p:spPr>
          <a:xfrm>
            <a:off x="4986225" y="6634875"/>
            <a:ext cx="3675000" cy="323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2100"/>
              <a:buChar char="•"/>
              <a:defRPr sz="2100">
                <a:solidFill>
                  <a:srgbClr val="462AF0"/>
                </a:solidFill>
              </a:defRPr>
            </a:lvl1pPr>
            <a:lvl2pPr marL="914400" lvl="1" indent="-361950">
              <a:spcBef>
                <a:spcPts val="560"/>
              </a:spcBef>
              <a:spcAft>
                <a:spcPts val="0"/>
              </a:spcAft>
              <a:buClr>
                <a:srgbClr val="462AF0"/>
              </a:buClr>
              <a:buSzPts val="2100"/>
              <a:buChar char="–"/>
              <a:defRPr>
                <a:solidFill>
                  <a:srgbClr val="462AF0"/>
                </a:solidFill>
              </a:defRPr>
            </a:lvl2pPr>
            <a:lvl3pPr marL="1371600" lvl="2" indent="-361950">
              <a:spcBef>
                <a:spcPts val="480"/>
              </a:spcBef>
              <a:spcAft>
                <a:spcPts val="0"/>
              </a:spcAft>
              <a:buClr>
                <a:srgbClr val="462AF0"/>
              </a:buClr>
              <a:buSzPts val="2100"/>
              <a:buChar char="•"/>
              <a:defRPr>
                <a:solidFill>
                  <a:srgbClr val="462AF0"/>
                </a:solidFill>
              </a:defRPr>
            </a:lvl3pPr>
            <a:lvl4pPr marL="1828800" lvl="3" indent="-361950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2100"/>
              <a:buChar char="–"/>
              <a:defRPr>
                <a:solidFill>
                  <a:srgbClr val="462AF0"/>
                </a:solidFill>
              </a:defRPr>
            </a:lvl4pPr>
            <a:lvl5pPr marL="2286000" lvl="4" indent="-361950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2100"/>
              <a:buChar char="»"/>
              <a:defRPr>
                <a:solidFill>
                  <a:srgbClr val="462AF0"/>
                </a:solidFill>
              </a:defRPr>
            </a:lvl5pPr>
            <a:lvl6pPr marL="2743200" lvl="5" indent="-361950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2100"/>
              <a:buChar char="•"/>
              <a:defRPr>
                <a:solidFill>
                  <a:srgbClr val="462AF0"/>
                </a:solidFill>
              </a:defRPr>
            </a:lvl6pPr>
            <a:lvl7pPr marL="3200400" lvl="6" indent="-361950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2100"/>
              <a:buChar char="•"/>
              <a:defRPr>
                <a:solidFill>
                  <a:srgbClr val="462AF0"/>
                </a:solidFill>
              </a:defRPr>
            </a:lvl7pPr>
            <a:lvl8pPr marL="3657600" lvl="7" indent="-361950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2100"/>
              <a:buChar char="•"/>
              <a:defRPr>
                <a:solidFill>
                  <a:srgbClr val="462AF0"/>
                </a:solidFill>
              </a:defRPr>
            </a:lvl8pPr>
            <a:lvl9pPr marL="4114800" lvl="8" indent="-361950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2100"/>
              <a:buChar char="•"/>
              <a:defRPr>
                <a:solidFill>
                  <a:srgbClr val="462AF0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title"/>
          </p:nvPr>
        </p:nvSpPr>
        <p:spPr>
          <a:xfrm>
            <a:off x="11238600" y="3730875"/>
            <a:ext cx="6562800" cy="149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7"/>
          </p:nvPr>
        </p:nvSpPr>
        <p:spPr>
          <a:xfrm>
            <a:off x="623450" y="210225"/>
            <a:ext cx="4380600" cy="53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8"/>
          </p:nvPr>
        </p:nvSpPr>
        <p:spPr>
          <a:xfrm>
            <a:off x="15321975" y="182150"/>
            <a:ext cx="5250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9"/>
          </p:nvPr>
        </p:nvSpPr>
        <p:spPr>
          <a:xfrm>
            <a:off x="16298925" y="182150"/>
            <a:ext cx="5250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13"/>
          </p:nvPr>
        </p:nvSpPr>
        <p:spPr>
          <a:xfrm>
            <a:off x="17275875" y="182150"/>
            <a:ext cx="5250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_4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287017" y="4268852"/>
            <a:ext cx="4939455" cy="1648171"/>
            <a:chOff x="0" y="-57150"/>
            <a:chExt cx="421200" cy="140545"/>
          </a:xfrm>
        </p:grpSpPr>
        <p:sp>
          <p:nvSpPr>
            <p:cNvPr id="90" name="Google Shape;90;p6"/>
            <p:cNvSpPr/>
            <p:nvPr/>
          </p:nvSpPr>
          <p:spPr>
            <a:xfrm>
              <a:off x="0" y="0"/>
              <a:ext cx="421185" cy="83395"/>
            </a:xfrm>
            <a:custGeom>
              <a:avLst/>
              <a:gdLst/>
              <a:ahLst/>
              <a:cxnLst/>
              <a:rect l="l" t="t" r="r" b="b"/>
              <a:pathLst>
                <a:path w="421185" h="83395" extrusionOk="0">
                  <a:moveTo>
                    <a:pt x="41697" y="0"/>
                  </a:moveTo>
                  <a:lnTo>
                    <a:pt x="379488" y="0"/>
                  </a:lnTo>
                  <a:cubicBezTo>
                    <a:pt x="390547" y="0"/>
                    <a:pt x="401153" y="4393"/>
                    <a:pt x="408972" y="12213"/>
                  </a:cubicBezTo>
                  <a:cubicBezTo>
                    <a:pt x="416792" y="20033"/>
                    <a:pt x="421185" y="30638"/>
                    <a:pt x="421185" y="41697"/>
                  </a:cubicBezTo>
                  <a:lnTo>
                    <a:pt x="421185" y="41697"/>
                  </a:lnTo>
                  <a:cubicBezTo>
                    <a:pt x="421185" y="64726"/>
                    <a:pt x="402517" y="83395"/>
                    <a:pt x="379488" y="83395"/>
                  </a:cubicBezTo>
                  <a:lnTo>
                    <a:pt x="41697" y="83395"/>
                  </a:lnTo>
                  <a:cubicBezTo>
                    <a:pt x="30638" y="83395"/>
                    <a:pt x="20033" y="79002"/>
                    <a:pt x="12213" y="71182"/>
                  </a:cubicBezTo>
                  <a:cubicBezTo>
                    <a:pt x="4393" y="63362"/>
                    <a:pt x="0" y="52756"/>
                    <a:pt x="0" y="41697"/>
                  </a:cubicBezTo>
                  <a:lnTo>
                    <a:pt x="0" y="41697"/>
                  </a:lnTo>
                  <a:cubicBezTo>
                    <a:pt x="0" y="30638"/>
                    <a:pt x="4393" y="20033"/>
                    <a:pt x="12213" y="12213"/>
                  </a:cubicBezTo>
                  <a:cubicBezTo>
                    <a:pt x="20033" y="4393"/>
                    <a:pt x="30638" y="0"/>
                    <a:pt x="41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6"/>
            <p:cNvSpPr txBox="1"/>
            <p:nvPr/>
          </p:nvSpPr>
          <p:spPr>
            <a:xfrm>
              <a:off x="0" y="-57150"/>
              <a:ext cx="4212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0" y="-216993"/>
            <a:ext cx="18288118" cy="1240447"/>
            <a:chOff x="0" y="-57150"/>
            <a:chExt cx="4816592" cy="326700"/>
          </a:xfrm>
        </p:grpSpPr>
        <p:sp>
          <p:nvSpPr>
            <p:cNvPr id="93" name="Google Shape;93;p6"/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6"/>
            <p:cNvSpPr txBox="1"/>
            <p:nvPr/>
          </p:nvSpPr>
          <p:spPr>
            <a:xfrm>
              <a:off x="0" y="-57150"/>
              <a:ext cx="4816500" cy="32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6"/>
          <p:cNvGrpSpPr/>
          <p:nvPr/>
        </p:nvGrpSpPr>
        <p:grpSpPr>
          <a:xfrm>
            <a:off x="15178824" y="106043"/>
            <a:ext cx="811337" cy="811337"/>
            <a:chOff x="0" y="0"/>
            <a:chExt cx="812800" cy="812800"/>
          </a:xfrm>
        </p:grpSpPr>
        <p:sp>
          <p:nvSpPr>
            <p:cNvPr id="96" name="Google Shape;96;p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6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6"/>
          <p:cNvGrpSpPr/>
          <p:nvPr/>
        </p:nvGrpSpPr>
        <p:grpSpPr>
          <a:xfrm>
            <a:off x="16155759" y="106043"/>
            <a:ext cx="811337" cy="811337"/>
            <a:chOff x="0" y="0"/>
            <a:chExt cx="812800" cy="812800"/>
          </a:xfrm>
        </p:grpSpPr>
        <p:sp>
          <p:nvSpPr>
            <p:cNvPr id="99" name="Google Shape;99;p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6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6"/>
          <p:cNvGrpSpPr/>
          <p:nvPr/>
        </p:nvGrpSpPr>
        <p:grpSpPr>
          <a:xfrm>
            <a:off x="17132694" y="106043"/>
            <a:ext cx="811337" cy="811337"/>
            <a:chOff x="0" y="0"/>
            <a:chExt cx="812800" cy="812800"/>
          </a:xfrm>
        </p:grpSpPr>
        <p:sp>
          <p:nvSpPr>
            <p:cNvPr id="102" name="Google Shape;102;p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4" name="Google Shape;104;p6"/>
          <p:cNvCxnSpPr/>
          <p:nvPr/>
        </p:nvCxnSpPr>
        <p:spPr>
          <a:xfrm>
            <a:off x="5148295" y="492661"/>
            <a:ext cx="93981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5" name="Google Shape;105;p6"/>
          <p:cNvGrpSpPr/>
          <p:nvPr/>
        </p:nvGrpSpPr>
        <p:grpSpPr>
          <a:xfrm>
            <a:off x="6612563" y="4268852"/>
            <a:ext cx="4929393" cy="1648171"/>
            <a:chOff x="0" y="-57150"/>
            <a:chExt cx="420342" cy="140545"/>
          </a:xfrm>
        </p:grpSpPr>
        <p:sp>
          <p:nvSpPr>
            <p:cNvPr id="106" name="Google Shape;106;p6"/>
            <p:cNvSpPr/>
            <p:nvPr/>
          </p:nvSpPr>
          <p:spPr>
            <a:xfrm>
              <a:off x="0" y="0"/>
              <a:ext cx="420342" cy="83395"/>
            </a:xfrm>
            <a:custGeom>
              <a:avLst/>
              <a:gdLst/>
              <a:ahLst/>
              <a:cxnLst/>
              <a:rect l="l" t="t" r="r" b="b"/>
              <a:pathLst>
                <a:path w="420342" h="83395" extrusionOk="0">
                  <a:moveTo>
                    <a:pt x="41697" y="0"/>
                  </a:moveTo>
                  <a:lnTo>
                    <a:pt x="378645" y="0"/>
                  </a:lnTo>
                  <a:cubicBezTo>
                    <a:pt x="389704" y="0"/>
                    <a:pt x="400309" y="4393"/>
                    <a:pt x="408129" y="12213"/>
                  </a:cubicBezTo>
                  <a:cubicBezTo>
                    <a:pt x="415949" y="20033"/>
                    <a:pt x="420342" y="30638"/>
                    <a:pt x="420342" y="41697"/>
                  </a:cubicBezTo>
                  <a:lnTo>
                    <a:pt x="420342" y="41697"/>
                  </a:lnTo>
                  <a:cubicBezTo>
                    <a:pt x="420342" y="64726"/>
                    <a:pt x="401674" y="83395"/>
                    <a:pt x="378645" y="83395"/>
                  </a:cubicBezTo>
                  <a:lnTo>
                    <a:pt x="41697" y="83395"/>
                  </a:lnTo>
                  <a:cubicBezTo>
                    <a:pt x="30638" y="83395"/>
                    <a:pt x="20033" y="79002"/>
                    <a:pt x="12213" y="71182"/>
                  </a:cubicBezTo>
                  <a:cubicBezTo>
                    <a:pt x="4393" y="63362"/>
                    <a:pt x="0" y="52756"/>
                    <a:pt x="0" y="41697"/>
                  </a:cubicBezTo>
                  <a:lnTo>
                    <a:pt x="0" y="41697"/>
                  </a:lnTo>
                  <a:cubicBezTo>
                    <a:pt x="0" y="30638"/>
                    <a:pt x="4393" y="20033"/>
                    <a:pt x="12213" y="12213"/>
                  </a:cubicBezTo>
                  <a:cubicBezTo>
                    <a:pt x="20033" y="4393"/>
                    <a:pt x="30638" y="0"/>
                    <a:pt x="41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6"/>
            <p:cNvSpPr txBox="1"/>
            <p:nvPr/>
          </p:nvSpPr>
          <p:spPr>
            <a:xfrm>
              <a:off x="0" y="-57150"/>
              <a:ext cx="42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6"/>
          <p:cNvGrpSpPr/>
          <p:nvPr/>
        </p:nvGrpSpPr>
        <p:grpSpPr>
          <a:xfrm>
            <a:off x="12927818" y="4268852"/>
            <a:ext cx="4929393" cy="1648171"/>
            <a:chOff x="0" y="-57150"/>
            <a:chExt cx="420342" cy="140545"/>
          </a:xfrm>
        </p:grpSpPr>
        <p:sp>
          <p:nvSpPr>
            <p:cNvPr id="109" name="Google Shape;109;p6"/>
            <p:cNvSpPr/>
            <p:nvPr/>
          </p:nvSpPr>
          <p:spPr>
            <a:xfrm>
              <a:off x="0" y="0"/>
              <a:ext cx="420342" cy="83395"/>
            </a:xfrm>
            <a:custGeom>
              <a:avLst/>
              <a:gdLst/>
              <a:ahLst/>
              <a:cxnLst/>
              <a:rect l="l" t="t" r="r" b="b"/>
              <a:pathLst>
                <a:path w="420342" h="83395" extrusionOk="0">
                  <a:moveTo>
                    <a:pt x="41697" y="0"/>
                  </a:moveTo>
                  <a:lnTo>
                    <a:pt x="378645" y="0"/>
                  </a:lnTo>
                  <a:cubicBezTo>
                    <a:pt x="389704" y="0"/>
                    <a:pt x="400309" y="4393"/>
                    <a:pt x="408129" y="12213"/>
                  </a:cubicBezTo>
                  <a:cubicBezTo>
                    <a:pt x="415949" y="20033"/>
                    <a:pt x="420342" y="30638"/>
                    <a:pt x="420342" y="41697"/>
                  </a:cubicBezTo>
                  <a:lnTo>
                    <a:pt x="420342" y="41697"/>
                  </a:lnTo>
                  <a:cubicBezTo>
                    <a:pt x="420342" y="64726"/>
                    <a:pt x="401674" y="83395"/>
                    <a:pt x="378645" y="83395"/>
                  </a:cubicBezTo>
                  <a:lnTo>
                    <a:pt x="41697" y="83395"/>
                  </a:lnTo>
                  <a:cubicBezTo>
                    <a:pt x="30638" y="83395"/>
                    <a:pt x="20033" y="79002"/>
                    <a:pt x="12213" y="71182"/>
                  </a:cubicBezTo>
                  <a:cubicBezTo>
                    <a:pt x="4393" y="63362"/>
                    <a:pt x="0" y="52756"/>
                    <a:pt x="0" y="41697"/>
                  </a:cubicBezTo>
                  <a:lnTo>
                    <a:pt x="0" y="41697"/>
                  </a:lnTo>
                  <a:cubicBezTo>
                    <a:pt x="0" y="30638"/>
                    <a:pt x="4393" y="20033"/>
                    <a:pt x="12213" y="12213"/>
                  </a:cubicBezTo>
                  <a:cubicBezTo>
                    <a:pt x="20033" y="4393"/>
                    <a:pt x="30638" y="0"/>
                    <a:pt x="41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6"/>
            <p:cNvSpPr txBox="1"/>
            <p:nvPr/>
          </p:nvSpPr>
          <p:spPr>
            <a:xfrm>
              <a:off x="0" y="-57150"/>
              <a:ext cx="42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6"/>
          <p:cNvGrpSpPr/>
          <p:nvPr/>
        </p:nvGrpSpPr>
        <p:grpSpPr>
          <a:xfrm>
            <a:off x="328109" y="7797795"/>
            <a:ext cx="4940088" cy="1648171"/>
            <a:chOff x="0" y="-57150"/>
            <a:chExt cx="421254" cy="140545"/>
          </a:xfrm>
        </p:grpSpPr>
        <p:sp>
          <p:nvSpPr>
            <p:cNvPr id="112" name="Google Shape;112;p6"/>
            <p:cNvSpPr/>
            <p:nvPr/>
          </p:nvSpPr>
          <p:spPr>
            <a:xfrm>
              <a:off x="0" y="0"/>
              <a:ext cx="421254" cy="83395"/>
            </a:xfrm>
            <a:custGeom>
              <a:avLst/>
              <a:gdLst/>
              <a:ahLst/>
              <a:cxnLst/>
              <a:rect l="l" t="t" r="r" b="b"/>
              <a:pathLst>
                <a:path w="421254" h="83395" extrusionOk="0">
                  <a:moveTo>
                    <a:pt x="41697" y="0"/>
                  </a:moveTo>
                  <a:lnTo>
                    <a:pt x="379557" y="0"/>
                  </a:lnTo>
                  <a:cubicBezTo>
                    <a:pt x="402586" y="0"/>
                    <a:pt x="421254" y="18669"/>
                    <a:pt x="421254" y="41697"/>
                  </a:cubicBezTo>
                  <a:lnTo>
                    <a:pt x="421254" y="41697"/>
                  </a:lnTo>
                  <a:cubicBezTo>
                    <a:pt x="421254" y="52756"/>
                    <a:pt x="416861" y="63362"/>
                    <a:pt x="409041" y="71182"/>
                  </a:cubicBezTo>
                  <a:cubicBezTo>
                    <a:pt x="401222" y="79002"/>
                    <a:pt x="390616" y="83395"/>
                    <a:pt x="379557" y="83395"/>
                  </a:cubicBezTo>
                  <a:lnTo>
                    <a:pt x="41697" y="83395"/>
                  </a:lnTo>
                  <a:cubicBezTo>
                    <a:pt x="30638" y="83395"/>
                    <a:pt x="20033" y="79002"/>
                    <a:pt x="12213" y="71182"/>
                  </a:cubicBezTo>
                  <a:cubicBezTo>
                    <a:pt x="4393" y="63362"/>
                    <a:pt x="0" y="52756"/>
                    <a:pt x="0" y="41697"/>
                  </a:cubicBezTo>
                  <a:lnTo>
                    <a:pt x="0" y="41697"/>
                  </a:lnTo>
                  <a:cubicBezTo>
                    <a:pt x="0" y="30638"/>
                    <a:pt x="4393" y="20033"/>
                    <a:pt x="12213" y="12213"/>
                  </a:cubicBezTo>
                  <a:cubicBezTo>
                    <a:pt x="20033" y="4393"/>
                    <a:pt x="30638" y="0"/>
                    <a:pt x="41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6"/>
            <p:cNvSpPr txBox="1"/>
            <p:nvPr/>
          </p:nvSpPr>
          <p:spPr>
            <a:xfrm>
              <a:off x="0" y="-57150"/>
              <a:ext cx="4212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6"/>
          <p:cNvGrpSpPr/>
          <p:nvPr/>
        </p:nvGrpSpPr>
        <p:grpSpPr>
          <a:xfrm>
            <a:off x="6654061" y="7797795"/>
            <a:ext cx="4929393" cy="1648171"/>
            <a:chOff x="0" y="-57150"/>
            <a:chExt cx="420342" cy="140545"/>
          </a:xfrm>
        </p:grpSpPr>
        <p:sp>
          <p:nvSpPr>
            <p:cNvPr id="115" name="Google Shape;115;p6"/>
            <p:cNvSpPr/>
            <p:nvPr/>
          </p:nvSpPr>
          <p:spPr>
            <a:xfrm>
              <a:off x="0" y="0"/>
              <a:ext cx="420342" cy="83395"/>
            </a:xfrm>
            <a:custGeom>
              <a:avLst/>
              <a:gdLst/>
              <a:ahLst/>
              <a:cxnLst/>
              <a:rect l="l" t="t" r="r" b="b"/>
              <a:pathLst>
                <a:path w="420342" h="83395" extrusionOk="0">
                  <a:moveTo>
                    <a:pt x="41697" y="0"/>
                  </a:moveTo>
                  <a:lnTo>
                    <a:pt x="378645" y="0"/>
                  </a:lnTo>
                  <a:cubicBezTo>
                    <a:pt x="389704" y="0"/>
                    <a:pt x="400309" y="4393"/>
                    <a:pt x="408129" y="12213"/>
                  </a:cubicBezTo>
                  <a:cubicBezTo>
                    <a:pt x="415949" y="20033"/>
                    <a:pt x="420342" y="30638"/>
                    <a:pt x="420342" y="41697"/>
                  </a:cubicBezTo>
                  <a:lnTo>
                    <a:pt x="420342" y="41697"/>
                  </a:lnTo>
                  <a:cubicBezTo>
                    <a:pt x="420342" y="64726"/>
                    <a:pt x="401674" y="83395"/>
                    <a:pt x="378645" y="83395"/>
                  </a:cubicBezTo>
                  <a:lnTo>
                    <a:pt x="41697" y="83395"/>
                  </a:lnTo>
                  <a:cubicBezTo>
                    <a:pt x="30638" y="83395"/>
                    <a:pt x="20033" y="79002"/>
                    <a:pt x="12213" y="71182"/>
                  </a:cubicBezTo>
                  <a:cubicBezTo>
                    <a:pt x="4393" y="63362"/>
                    <a:pt x="0" y="52756"/>
                    <a:pt x="0" y="41697"/>
                  </a:cubicBezTo>
                  <a:lnTo>
                    <a:pt x="0" y="41697"/>
                  </a:lnTo>
                  <a:cubicBezTo>
                    <a:pt x="0" y="30638"/>
                    <a:pt x="4393" y="20033"/>
                    <a:pt x="12213" y="12213"/>
                  </a:cubicBezTo>
                  <a:cubicBezTo>
                    <a:pt x="20033" y="4393"/>
                    <a:pt x="30638" y="0"/>
                    <a:pt x="41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6"/>
            <p:cNvSpPr txBox="1"/>
            <p:nvPr/>
          </p:nvSpPr>
          <p:spPr>
            <a:xfrm>
              <a:off x="0" y="-57150"/>
              <a:ext cx="42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6"/>
          <p:cNvGrpSpPr/>
          <p:nvPr/>
        </p:nvGrpSpPr>
        <p:grpSpPr>
          <a:xfrm>
            <a:off x="12974406" y="7797795"/>
            <a:ext cx="4919172" cy="1648171"/>
            <a:chOff x="0" y="-57150"/>
            <a:chExt cx="419474" cy="140545"/>
          </a:xfrm>
        </p:grpSpPr>
        <p:sp>
          <p:nvSpPr>
            <p:cNvPr id="118" name="Google Shape;118;p6"/>
            <p:cNvSpPr/>
            <p:nvPr/>
          </p:nvSpPr>
          <p:spPr>
            <a:xfrm>
              <a:off x="0" y="0"/>
              <a:ext cx="419474" cy="83395"/>
            </a:xfrm>
            <a:custGeom>
              <a:avLst/>
              <a:gdLst/>
              <a:ahLst/>
              <a:cxnLst/>
              <a:rect l="l" t="t" r="r" b="b"/>
              <a:pathLst>
                <a:path w="419474" h="83395" extrusionOk="0">
                  <a:moveTo>
                    <a:pt x="41697" y="0"/>
                  </a:moveTo>
                  <a:lnTo>
                    <a:pt x="377777" y="0"/>
                  </a:lnTo>
                  <a:cubicBezTo>
                    <a:pt x="400805" y="0"/>
                    <a:pt x="419474" y="18669"/>
                    <a:pt x="419474" y="41697"/>
                  </a:cubicBezTo>
                  <a:lnTo>
                    <a:pt x="419474" y="41697"/>
                  </a:lnTo>
                  <a:cubicBezTo>
                    <a:pt x="419474" y="52756"/>
                    <a:pt x="415081" y="63362"/>
                    <a:pt x="407261" y="71182"/>
                  </a:cubicBezTo>
                  <a:cubicBezTo>
                    <a:pt x="399441" y="79002"/>
                    <a:pt x="388835" y="83395"/>
                    <a:pt x="377777" y="83395"/>
                  </a:cubicBezTo>
                  <a:lnTo>
                    <a:pt x="41697" y="83395"/>
                  </a:lnTo>
                  <a:cubicBezTo>
                    <a:pt x="30638" y="83395"/>
                    <a:pt x="20033" y="79002"/>
                    <a:pt x="12213" y="71182"/>
                  </a:cubicBezTo>
                  <a:cubicBezTo>
                    <a:pt x="4393" y="63362"/>
                    <a:pt x="0" y="52756"/>
                    <a:pt x="0" y="41697"/>
                  </a:cubicBezTo>
                  <a:lnTo>
                    <a:pt x="0" y="41697"/>
                  </a:lnTo>
                  <a:cubicBezTo>
                    <a:pt x="0" y="30638"/>
                    <a:pt x="4393" y="20033"/>
                    <a:pt x="12213" y="12213"/>
                  </a:cubicBezTo>
                  <a:cubicBezTo>
                    <a:pt x="20033" y="4393"/>
                    <a:pt x="30638" y="0"/>
                    <a:pt x="41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6"/>
            <p:cNvSpPr txBox="1"/>
            <p:nvPr/>
          </p:nvSpPr>
          <p:spPr>
            <a:xfrm>
              <a:off x="0" y="-57150"/>
              <a:ext cx="4194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0" name="Google Shape;120;p6"/>
          <p:cNvCxnSpPr/>
          <p:nvPr/>
        </p:nvCxnSpPr>
        <p:spPr>
          <a:xfrm rot="10800000" flipH="1">
            <a:off x="1163235" y="4020991"/>
            <a:ext cx="2196000" cy="588300"/>
          </a:xfrm>
          <a:prstGeom prst="straightConnector1">
            <a:avLst/>
          </a:prstGeom>
          <a:noFill/>
          <a:ln w="28575" cap="flat" cmpd="sng">
            <a:solidFill>
              <a:srgbClr val="462A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1" name="Google Shape;121;p6"/>
          <p:cNvCxnSpPr/>
          <p:nvPr/>
        </p:nvCxnSpPr>
        <p:spPr>
          <a:xfrm rot="10800000" flipH="1">
            <a:off x="3352550" y="3030119"/>
            <a:ext cx="913200" cy="981000"/>
          </a:xfrm>
          <a:prstGeom prst="straightConnector1">
            <a:avLst/>
          </a:prstGeom>
          <a:noFill/>
          <a:ln w="28575" cap="flat" cmpd="sng">
            <a:solidFill>
              <a:srgbClr val="462AF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2" name="Google Shape;122;p6"/>
          <p:cNvGrpSpPr/>
          <p:nvPr/>
        </p:nvGrpSpPr>
        <p:grpSpPr>
          <a:xfrm>
            <a:off x="8157170" y="2894748"/>
            <a:ext cx="1815795" cy="1588821"/>
            <a:chOff x="0" y="0"/>
            <a:chExt cx="812800" cy="711200"/>
          </a:xfrm>
        </p:grpSpPr>
        <p:sp>
          <p:nvSpPr>
            <p:cNvPr id="123" name="Google Shape;123;p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6"/>
            <p:cNvSpPr txBox="1"/>
            <p:nvPr/>
          </p:nvSpPr>
          <p:spPr>
            <a:xfrm>
              <a:off x="127000" y="273050"/>
              <a:ext cx="558900" cy="38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p6"/>
          <p:cNvSpPr/>
          <p:nvPr/>
        </p:nvSpPr>
        <p:spPr>
          <a:xfrm>
            <a:off x="2058667" y="7222041"/>
            <a:ext cx="851724" cy="979252"/>
          </a:xfrm>
          <a:custGeom>
            <a:avLst/>
            <a:gdLst/>
            <a:ahLst/>
            <a:cxnLst/>
            <a:rect l="l" t="t" r="r" b="b"/>
            <a:pathLst>
              <a:path w="851724" h="979252" extrusionOk="0">
                <a:moveTo>
                  <a:pt x="0" y="0"/>
                </a:moveTo>
                <a:lnTo>
                  <a:pt x="851725" y="0"/>
                </a:lnTo>
                <a:lnTo>
                  <a:pt x="851725" y="979252"/>
                </a:lnTo>
                <a:lnTo>
                  <a:pt x="0" y="979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126;p6"/>
          <p:cNvGrpSpPr/>
          <p:nvPr/>
        </p:nvGrpSpPr>
        <p:grpSpPr>
          <a:xfrm>
            <a:off x="13969539" y="2957807"/>
            <a:ext cx="2928825" cy="1714500"/>
            <a:chOff x="0" y="0"/>
            <a:chExt cx="3905100" cy="2286000"/>
          </a:xfrm>
        </p:grpSpPr>
        <p:cxnSp>
          <p:nvCxnSpPr>
            <p:cNvPr id="127" name="Google Shape;127;p6"/>
            <p:cNvCxnSpPr/>
            <p:nvPr/>
          </p:nvCxnSpPr>
          <p:spPr>
            <a:xfrm>
              <a:off x="0" y="393003"/>
              <a:ext cx="3905100" cy="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8" name="Google Shape;128;p6"/>
            <p:cNvCxnSpPr/>
            <p:nvPr/>
          </p:nvCxnSpPr>
          <p:spPr>
            <a:xfrm>
              <a:off x="0" y="771666"/>
              <a:ext cx="3905100" cy="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9" name="Google Shape;129;p6"/>
            <p:cNvCxnSpPr/>
            <p:nvPr/>
          </p:nvCxnSpPr>
          <p:spPr>
            <a:xfrm>
              <a:off x="0" y="1150328"/>
              <a:ext cx="3905100" cy="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0" name="Google Shape;130;p6"/>
            <p:cNvCxnSpPr/>
            <p:nvPr/>
          </p:nvCxnSpPr>
          <p:spPr>
            <a:xfrm>
              <a:off x="0" y="1528991"/>
              <a:ext cx="3905100" cy="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1" name="Google Shape;131;p6"/>
            <p:cNvCxnSpPr/>
            <p:nvPr/>
          </p:nvCxnSpPr>
          <p:spPr>
            <a:xfrm>
              <a:off x="0" y="1907654"/>
              <a:ext cx="3905100" cy="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2" name="Google Shape;132;p6"/>
            <p:cNvCxnSpPr/>
            <p:nvPr/>
          </p:nvCxnSpPr>
          <p:spPr>
            <a:xfrm>
              <a:off x="1752083" y="0"/>
              <a:ext cx="0" cy="228600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3" name="Google Shape;133;p6"/>
            <p:cNvCxnSpPr/>
            <p:nvPr/>
          </p:nvCxnSpPr>
          <p:spPr>
            <a:xfrm>
              <a:off x="1373420" y="0"/>
              <a:ext cx="0" cy="228600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4" name="Google Shape;134;p6"/>
            <p:cNvCxnSpPr/>
            <p:nvPr/>
          </p:nvCxnSpPr>
          <p:spPr>
            <a:xfrm>
              <a:off x="994757" y="0"/>
              <a:ext cx="0" cy="228600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5" name="Google Shape;135;p6"/>
            <p:cNvCxnSpPr/>
            <p:nvPr/>
          </p:nvCxnSpPr>
          <p:spPr>
            <a:xfrm>
              <a:off x="616095" y="0"/>
              <a:ext cx="0" cy="228600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6" name="Google Shape;136;p6"/>
            <p:cNvCxnSpPr/>
            <p:nvPr/>
          </p:nvCxnSpPr>
          <p:spPr>
            <a:xfrm>
              <a:off x="237432" y="0"/>
              <a:ext cx="0" cy="228600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7" name="Google Shape;137;p6"/>
            <p:cNvCxnSpPr/>
            <p:nvPr/>
          </p:nvCxnSpPr>
          <p:spPr>
            <a:xfrm>
              <a:off x="3647766" y="0"/>
              <a:ext cx="0" cy="228600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8" name="Google Shape;138;p6"/>
            <p:cNvCxnSpPr/>
            <p:nvPr/>
          </p:nvCxnSpPr>
          <p:spPr>
            <a:xfrm>
              <a:off x="3269104" y="0"/>
              <a:ext cx="0" cy="228600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9" name="Google Shape;139;p6"/>
            <p:cNvCxnSpPr/>
            <p:nvPr/>
          </p:nvCxnSpPr>
          <p:spPr>
            <a:xfrm>
              <a:off x="2890441" y="0"/>
              <a:ext cx="0" cy="228600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0" name="Google Shape;140;p6"/>
            <p:cNvCxnSpPr/>
            <p:nvPr/>
          </p:nvCxnSpPr>
          <p:spPr>
            <a:xfrm>
              <a:off x="2511778" y="0"/>
              <a:ext cx="0" cy="228600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6"/>
            <p:cNvCxnSpPr/>
            <p:nvPr/>
          </p:nvCxnSpPr>
          <p:spPr>
            <a:xfrm>
              <a:off x="2133116" y="0"/>
              <a:ext cx="0" cy="2286000"/>
            </a:xfrm>
            <a:prstGeom prst="straightConnector1">
              <a:avLst/>
            </a:prstGeom>
            <a:noFill/>
            <a:ln w="38100" cap="flat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42" name="Google Shape;142;p6"/>
          <p:cNvSpPr/>
          <p:nvPr/>
        </p:nvSpPr>
        <p:spPr>
          <a:xfrm>
            <a:off x="2910392" y="6846715"/>
            <a:ext cx="652895" cy="750652"/>
          </a:xfrm>
          <a:custGeom>
            <a:avLst/>
            <a:gdLst/>
            <a:ahLst/>
            <a:cxnLst/>
            <a:rect l="l" t="t" r="r" b="b"/>
            <a:pathLst>
              <a:path w="652895" h="750652" extrusionOk="0">
                <a:moveTo>
                  <a:pt x="0" y="0"/>
                </a:moveTo>
                <a:lnTo>
                  <a:pt x="652894" y="0"/>
                </a:lnTo>
                <a:lnTo>
                  <a:pt x="652894" y="750652"/>
                </a:lnTo>
                <a:lnTo>
                  <a:pt x="0" y="750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" name="Google Shape;143;p6"/>
          <p:cNvGrpSpPr/>
          <p:nvPr/>
        </p:nvGrpSpPr>
        <p:grpSpPr>
          <a:xfrm>
            <a:off x="8141708" y="6583146"/>
            <a:ext cx="2041614" cy="1700749"/>
            <a:chOff x="-3" y="-137078"/>
            <a:chExt cx="2722152" cy="2267666"/>
          </a:xfrm>
        </p:grpSpPr>
        <p:grpSp>
          <p:nvGrpSpPr>
            <p:cNvPr id="144" name="Google Shape;144;p6"/>
            <p:cNvGrpSpPr/>
            <p:nvPr/>
          </p:nvGrpSpPr>
          <p:grpSpPr>
            <a:xfrm>
              <a:off x="1772379" y="-137078"/>
              <a:ext cx="709256" cy="2267666"/>
              <a:chOff x="0" y="-47625"/>
              <a:chExt cx="140100" cy="447934"/>
            </a:xfrm>
          </p:grpSpPr>
          <p:sp>
            <p:nvSpPr>
              <p:cNvPr id="145" name="Google Shape;145;p6"/>
              <p:cNvSpPr/>
              <p:nvPr/>
            </p:nvSpPr>
            <p:spPr>
              <a:xfrm>
                <a:off x="0" y="0"/>
                <a:ext cx="139984" cy="400309"/>
              </a:xfrm>
              <a:custGeom>
                <a:avLst/>
                <a:gdLst/>
                <a:ahLst/>
                <a:cxnLst/>
                <a:rect l="l" t="t" r="r" b="b"/>
                <a:pathLst>
                  <a:path w="139984" h="400309" extrusionOk="0">
                    <a:moveTo>
                      <a:pt x="0" y="0"/>
                    </a:moveTo>
                    <a:lnTo>
                      <a:pt x="139984" y="0"/>
                    </a:lnTo>
                    <a:lnTo>
                      <a:pt x="139984" y="400309"/>
                    </a:lnTo>
                    <a:lnTo>
                      <a:pt x="0" y="400309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6"/>
              <p:cNvSpPr txBox="1"/>
              <p:nvPr/>
            </p:nvSpPr>
            <p:spPr>
              <a:xfrm>
                <a:off x="0" y="-47625"/>
                <a:ext cx="140100" cy="44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" name="Google Shape;147;p6"/>
            <p:cNvGrpSpPr/>
            <p:nvPr/>
          </p:nvGrpSpPr>
          <p:grpSpPr>
            <a:xfrm rot="5400000">
              <a:off x="1006445" y="-1006447"/>
              <a:ext cx="709256" cy="2722152"/>
              <a:chOff x="0" y="-47625"/>
              <a:chExt cx="140100" cy="537709"/>
            </a:xfrm>
          </p:grpSpPr>
          <p:sp>
            <p:nvSpPr>
              <p:cNvPr id="148" name="Google Shape;148;p6"/>
              <p:cNvSpPr/>
              <p:nvPr/>
            </p:nvSpPr>
            <p:spPr>
              <a:xfrm>
                <a:off x="0" y="0"/>
                <a:ext cx="139984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139984" h="490084" extrusionOk="0">
                    <a:moveTo>
                      <a:pt x="0" y="0"/>
                    </a:moveTo>
                    <a:lnTo>
                      <a:pt x="139984" y="0"/>
                    </a:lnTo>
                    <a:lnTo>
                      <a:pt x="139984" y="490084"/>
                    </a:lnTo>
                    <a:lnTo>
                      <a:pt x="0" y="490084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6"/>
              <p:cNvSpPr txBox="1"/>
              <p:nvPr/>
            </p:nvSpPr>
            <p:spPr>
              <a:xfrm>
                <a:off x="0" y="-47625"/>
                <a:ext cx="140100" cy="53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" name="Google Shape;150;p6"/>
            <p:cNvGrpSpPr/>
            <p:nvPr/>
          </p:nvGrpSpPr>
          <p:grpSpPr>
            <a:xfrm>
              <a:off x="21594" y="637709"/>
              <a:ext cx="1528455" cy="1482300"/>
              <a:chOff x="0" y="-47625"/>
              <a:chExt cx="301917" cy="292800"/>
            </a:xfrm>
          </p:grpSpPr>
          <p:sp>
            <p:nvSpPr>
              <p:cNvPr id="151" name="Google Shape;151;p6"/>
              <p:cNvSpPr/>
              <p:nvPr/>
            </p:nvSpPr>
            <p:spPr>
              <a:xfrm>
                <a:off x="0" y="0"/>
                <a:ext cx="301917" cy="245042"/>
              </a:xfrm>
              <a:custGeom>
                <a:avLst/>
                <a:gdLst/>
                <a:ahLst/>
                <a:cxnLst/>
                <a:rect l="l" t="t" r="r" b="b"/>
                <a:pathLst>
                  <a:path w="301917" h="245042" extrusionOk="0">
                    <a:moveTo>
                      <a:pt x="0" y="0"/>
                    </a:moveTo>
                    <a:lnTo>
                      <a:pt x="301917" y="0"/>
                    </a:lnTo>
                    <a:lnTo>
                      <a:pt x="301917" y="245042"/>
                    </a:lnTo>
                    <a:lnTo>
                      <a:pt x="0" y="245042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6"/>
              <p:cNvSpPr txBox="1"/>
              <p:nvPr/>
            </p:nvSpPr>
            <p:spPr>
              <a:xfrm>
                <a:off x="0" y="-47625"/>
                <a:ext cx="301800" cy="29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3" name="Google Shape;153;p6"/>
          <p:cNvSpPr txBox="1"/>
          <p:nvPr/>
        </p:nvSpPr>
        <p:spPr>
          <a:xfrm>
            <a:off x="14623941" y="6780075"/>
            <a:ext cx="1904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>
                <a:solidFill>
                  <a:srgbClr val="462AF0"/>
                </a:solidFill>
                <a:latin typeface="Barlow"/>
                <a:ea typeface="Barlow"/>
                <a:cs typeface="Barlow"/>
                <a:sym typeface="Barlow"/>
              </a:rPr>
              <a:t>Aa</a:t>
            </a:r>
            <a:endParaRPr/>
          </a:p>
        </p:txBody>
      </p:sp>
      <p:sp>
        <p:nvSpPr>
          <p:cNvPr id="154" name="Google Shape;154;p6"/>
          <p:cNvSpPr txBox="1">
            <a:spLocks noGrp="1"/>
          </p:cNvSpPr>
          <p:nvPr>
            <p:ph type="subTitle" idx="1"/>
          </p:nvPr>
        </p:nvSpPr>
        <p:spPr>
          <a:xfrm>
            <a:off x="655750" y="8649600"/>
            <a:ext cx="4233000" cy="58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500"/>
              <a:buNone/>
              <a:defRPr>
                <a:solidFill>
                  <a:srgbClr val="462AF0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2"/>
          </p:nvPr>
        </p:nvSpPr>
        <p:spPr>
          <a:xfrm>
            <a:off x="590650" y="9568375"/>
            <a:ext cx="4363200" cy="39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6195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marL="1371600" lvl="2" indent="-36195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marL="1828800" lvl="3" indent="-36195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marL="2286000" lvl="4" indent="-36195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marL="2743200" lvl="5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subTitle" idx="3"/>
          </p:nvPr>
        </p:nvSpPr>
        <p:spPr>
          <a:xfrm>
            <a:off x="7004800" y="8649600"/>
            <a:ext cx="4233000" cy="58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500"/>
              <a:buNone/>
              <a:defRPr>
                <a:solidFill>
                  <a:srgbClr val="462AF0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body" idx="4"/>
          </p:nvPr>
        </p:nvSpPr>
        <p:spPr>
          <a:xfrm>
            <a:off x="6939700" y="9568375"/>
            <a:ext cx="4363200" cy="39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6195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marL="1371600" lvl="2" indent="-36195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marL="1828800" lvl="3" indent="-36195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marL="2286000" lvl="4" indent="-36195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marL="2743200" lvl="5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6"/>
          <p:cNvSpPr txBox="1">
            <a:spLocks noGrp="1"/>
          </p:cNvSpPr>
          <p:nvPr>
            <p:ph type="subTitle" idx="5"/>
          </p:nvPr>
        </p:nvSpPr>
        <p:spPr>
          <a:xfrm>
            <a:off x="13353850" y="8649600"/>
            <a:ext cx="4233000" cy="58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500"/>
              <a:buNone/>
              <a:defRPr>
                <a:solidFill>
                  <a:srgbClr val="462AF0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6"/>
          <p:cNvSpPr txBox="1">
            <a:spLocks noGrp="1"/>
          </p:cNvSpPr>
          <p:nvPr>
            <p:ph type="body" idx="6"/>
          </p:nvPr>
        </p:nvSpPr>
        <p:spPr>
          <a:xfrm>
            <a:off x="13288750" y="9568375"/>
            <a:ext cx="4363200" cy="39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6195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marL="1371600" lvl="2" indent="-36195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marL="1828800" lvl="3" indent="-36195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marL="2286000" lvl="4" indent="-36195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marL="2743200" lvl="5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6"/>
          <p:cNvSpPr txBox="1">
            <a:spLocks noGrp="1"/>
          </p:cNvSpPr>
          <p:nvPr>
            <p:ph type="subTitle" idx="7"/>
          </p:nvPr>
        </p:nvSpPr>
        <p:spPr>
          <a:xfrm>
            <a:off x="653200" y="5069850"/>
            <a:ext cx="4233000" cy="58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500"/>
              <a:buNone/>
              <a:defRPr>
                <a:solidFill>
                  <a:srgbClr val="462AF0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body" idx="8"/>
          </p:nvPr>
        </p:nvSpPr>
        <p:spPr>
          <a:xfrm>
            <a:off x="588100" y="5988625"/>
            <a:ext cx="4363200" cy="39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6195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marL="1371600" lvl="2" indent="-36195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marL="1828800" lvl="3" indent="-36195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marL="2286000" lvl="4" indent="-36195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marL="2743200" lvl="5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subTitle" idx="9"/>
          </p:nvPr>
        </p:nvSpPr>
        <p:spPr>
          <a:xfrm>
            <a:off x="7002250" y="5069850"/>
            <a:ext cx="4233000" cy="58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500"/>
              <a:buNone/>
              <a:defRPr>
                <a:solidFill>
                  <a:srgbClr val="462AF0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6"/>
          <p:cNvSpPr txBox="1">
            <a:spLocks noGrp="1"/>
          </p:cNvSpPr>
          <p:nvPr>
            <p:ph type="body" idx="13"/>
          </p:nvPr>
        </p:nvSpPr>
        <p:spPr>
          <a:xfrm>
            <a:off x="6937150" y="5988625"/>
            <a:ext cx="4363200" cy="39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6195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marL="1371600" lvl="2" indent="-36195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marL="1828800" lvl="3" indent="-36195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marL="2286000" lvl="4" indent="-36195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marL="2743200" lvl="5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6"/>
          <p:cNvSpPr txBox="1">
            <a:spLocks noGrp="1"/>
          </p:cNvSpPr>
          <p:nvPr>
            <p:ph type="subTitle" idx="14"/>
          </p:nvPr>
        </p:nvSpPr>
        <p:spPr>
          <a:xfrm>
            <a:off x="13351300" y="5069850"/>
            <a:ext cx="4233000" cy="58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500"/>
              <a:buNone/>
              <a:defRPr>
                <a:solidFill>
                  <a:srgbClr val="462AF0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"/>
          <p:cNvSpPr txBox="1">
            <a:spLocks noGrp="1"/>
          </p:cNvSpPr>
          <p:nvPr>
            <p:ph type="body" idx="15"/>
          </p:nvPr>
        </p:nvSpPr>
        <p:spPr>
          <a:xfrm>
            <a:off x="13286200" y="5988625"/>
            <a:ext cx="4363200" cy="39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6195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marL="1371600" lvl="2" indent="-36195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marL="1828800" lvl="3" indent="-36195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marL="2286000" lvl="4" indent="-36195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marL="2743200" lvl="5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3502263" y="1193950"/>
            <a:ext cx="11320500" cy="138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 txBox="1">
            <a:spLocks noGrp="1"/>
          </p:cNvSpPr>
          <p:nvPr>
            <p:ph type="subTitle" idx="16"/>
          </p:nvPr>
        </p:nvSpPr>
        <p:spPr>
          <a:xfrm>
            <a:off x="623450" y="210225"/>
            <a:ext cx="4380600" cy="53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  <p:sp>
        <p:nvSpPr>
          <p:cNvPr id="168" name="Google Shape;168;p6"/>
          <p:cNvSpPr txBox="1">
            <a:spLocks noGrp="1"/>
          </p:cNvSpPr>
          <p:nvPr>
            <p:ph type="subTitle" idx="17"/>
          </p:nvPr>
        </p:nvSpPr>
        <p:spPr>
          <a:xfrm>
            <a:off x="15321975" y="182150"/>
            <a:ext cx="5250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500"/>
              <a:buFont typeface="Six Caps"/>
              <a:buNone/>
              <a:defRPr sz="350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  <p:sp>
        <p:nvSpPr>
          <p:cNvPr id="169" name="Google Shape;169;p6"/>
          <p:cNvSpPr txBox="1">
            <a:spLocks noGrp="1"/>
          </p:cNvSpPr>
          <p:nvPr>
            <p:ph type="subTitle" idx="18"/>
          </p:nvPr>
        </p:nvSpPr>
        <p:spPr>
          <a:xfrm>
            <a:off x="16298925" y="182150"/>
            <a:ext cx="5250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subTitle" idx="19"/>
          </p:nvPr>
        </p:nvSpPr>
        <p:spPr>
          <a:xfrm>
            <a:off x="17275875" y="182150"/>
            <a:ext cx="5250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"/>
          <p:cNvSpPr>
            <a:spLocks noGrp="1"/>
          </p:cNvSpPr>
          <p:nvPr>
            <p:ph type="pic" idx="2"/>
          </p:nvPr>
        </p:nvSpPr>
        <p:spPr>
          <a:xfrm>
            <a:off x="508600" y="1414250"/>
            <a:ext cx="17461200" cy="3853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28" name="Google Shape;228;p9"/>
          <p:cNvGrpSpPr/>
          <p:nvPr/>
        </p:nvGrpSpPr>
        <p:grpSpPr>
          <a:xfrm>
            <a:off x="0" y="-216993"/>
            <a:ext cx="18288118" cy="1240447"/>
            <a:chOff x="0" y="-57150"/>
            <a:chExt cx="4816592" cy="326700"/>
          </a:xfrm>
        </p:grpSpPr>
        <p:sp>
          <p:nvSpPr>
            <p:cNvPr id="229" name="Google Shape;229;p9"/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9"/>
            <p:cNvSpPr txBox="1"/>
            <p:nvPr/>
          </p:nvSpPr>
          <p:spPr>
            <a:xfrm>
              <a:off x="0" y="-57150"/>
              <a:ext cx="4816500" cy="32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9"/>
          <p:cNvGrpSpPr/>
          <p:nvPr/>
        </p:nvGrpSpPr>
        <p:grpSpPr>
          <a:xfrm>
            <a:off x="15178824" y="106043"/>
            <a:ext cx="811337" cy="811337"/>
            <a:chOff x="0" y="0"/>
            <a:chExt cx="812800" cy="812800"/>
          </a:xfrm>
        </p:grpSpPr>
        <p:sp>
          <p:nvSpPr>
            <p:cNvPr id="232" name="Google Shape;232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9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9"/>
          <p:cNvGrpSpPr/>
          <p:nvPr/>
        </p:nvGrpSpPr>
        <p:grpSpPr>
          <a:xfrm>
            <a:off x="16155759" y="106043"/>
            <a:ext cx="811337" cy="811337"/>
            <a:chOff x="0" y="0"/>
            <a:chExt cx="812800" cy="812800"/>
          </a:xfrm>
        </p:grpSpPr>
        <p:sp>
          <p:nvSpPr>
            <p:cNvPr id="235" name="Google Shape;235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9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9"/>
          <p:cNvGrpSpPr/>
          <p:nvPr/>
        </p:nvGrpSpPr>
        <p:grpSpPr>
          <a:xfrm>
            <a:off x="17132694" y="106043"/>
            <a:ext cx="811337" cy="811337"/>
            <a:chOff x="0" y="0"/>
            <a:chExt cx="812800" cy="812800"/>
          </a:xfrm>
        </p:grpSpPr>
        <p:sp>
          <p:nvSpPr>
            <p:cNvPr id="238" name="Google Shape;238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9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40" name="Google Shape;240;p9"/>
          <p:cNvCxnSpPr/>
          <p:nvPr/>
        </p:nvCxnSpPr>
        <p:spPr>
          <a:xfrm>
            <a:off x="5148295" y="492661"/>
            <a:ext cx="93981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41" name="Google Shape;241;p9"/>
          <p:cNvGrpSpPr/>
          <p:nvPr/>
        </p:nvGrpSpPr>
        <p:grpSpPr>
          <a:xfrm>
            <a:off x="8412287" y="5115064"/>
            <a:ext cx="9531706" cy="1648171"/>
            <a:chOff x="0" y="-57150"/>
            <a:chExt cx="812800" cy="140545"/>
          </a:xfrm>
        </p:grpSpPr>
        <p:sp>
          <p:nvSpPr>
            <p:cNvPr id="242" name="Google Shape;242;p9"/>
            <p:cNvSpPr/>
            <p:nvPr/>
          </p:nvSpPr>
          <p:spPr>
            <a:xfrm>
              <a:off x="0" y="0"/>
              <a:ext cx="812800" cy="83395"/>
            </a:xfrm>
            <a:custGeom>
              <a:avLst/>
              <a:gdLst/>
              <a:ahLst/>
              <a:cxnLst/>
              <a:rect l="l" t="t" r="r" b="b"/>
              <a:pathLst>
                <a:path w="812800" h="83395" extrusionOk="0">
                  <a:moveTo>
                    <a:pt x="41697" y="0"/>
                  </a:moveTo>
                  <a:lnTo>
                    <a:pt x="771103" y="0"/>
                  </a:lnTo>
                  <a:cubicBezTo>
                    <a:pt x="782162" y="0"/>
                    <a:pt x="792767" y="4393"/>
                    <a:pt x="800587" y="12213"/>
                  </a:cubicBezTo>
                  <a:cubicBezTo>
                    <a:pt x="808407" y="20033"/>
                    <a:pt x="812800" y="30638"/>
                    <a:pt x="812800" y="41697"/>
                  </a:cubicBezTo>
                  <a:lnTo>
                    <a:pt x="812800" y="41697"/>
                  </a:lnTo>
                  <a:cubicBezTo>
                    <a:pt x="812800" y="64726"/>
                    <a:pt x="794131" y="83395"/>
                    <a:pt x="771103" y="83395"/>
                  </a:cubicBezTo>
                  <a:lnTo>
                    <a:pt x="41697" y="83395"/>
                  </a:lnTo>
                  <a:cubicBezTo>
                    <a:pt x="30638" y="83395"/>
                    <a:pt x="20033" y="79002"/>
                    <a:pt x="12213" y="71182"/>
                  </a:cubicBezTo>
                  <a:cubicBezTo>
                    <a:pt x="4393" y="63362"/>
                    <a:pt x="0" y="52756"/>
                    <a:pt x="0" y="41697"/>
                  </a:cubicBezTo>
                  <a:lnTo>
                    <a:pt x="0" y="41697"/>
                  </a:lnTo>
                  <a:cubicBezTo>
                    <a:pt x="0" y="30638"/>
                    <a:pt x="4393" y="20033"/>
                    <a:pt x="12213" y="12213"/>
                  </a:cubicBezTo>
                  <a:cubicBezTo>
                    <a:pt x="20033" y="4393"/>
                    <a:pt x="30638" y="0"/>
                    <a:pt x="41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9"/>
            <p:cNvSpPr txBox="1"/>
            <p:nvPr/>
          </p:nvSpPr>
          <p:spPr>
            <a:xfrm>
              <a:off x="0" y="-57150"/>
              <a:ext cx="8127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9"/>
          <p:cNvGrpSpPr/>
          <p:nvPr/>
        </p:nvGrpSpPr>
        <p:grpSpPr>
          <a:xfrm>
            <a:off x="8412287" y="6650915"/>
            <a:ext cx="9531706" cy="1648171"/>
            <a:chOff x="0" y="-57150"/>
            <a:chExt cx="812800" cy="140545"/>
          </a:xfrm>
        </p:grpSpPr>
        <p:sp>
          <p:nvSpPr>
            <p:cNvPr id="245" name="Google Shape;245;p9"/>
            <p:cNvSpPr/>
            <p:nvPr/>
          </p:nvSpPr>
          <p:spPr>
            <a:xfrm>
              <a:off x="0" y="0"/>
              <a:ext cx="812800" cy="83395"/>
            </a:xfrm>
            <a:custGeom>
              <a:avLst/>
              <a:gdLst/>
              <a:ahLst/>
              <a:cxnLst/>
              <a:rect l="l" t="t" r="r" b="b"/>
              <a:pathLst>
                <a:path w="812800" h="83395" extrusionOk="0">
                  <a:moveTo>
                    <a:pt x="41697" y="0"/>
                  </a:moveTo>
                  <a:lnTo>
                    <a:pt x="771103" y="0"/>
                  </a:lnTo>
                  <a:cubicBezTo>
                    <a:pt x="782162" y="0"/>
                    <a:pt x="792767" y="4393"/>
                    <a:pt x="800587" y="12213"/>
                  </a:cubicBezTo>
                  <a:cubicBezTo>
                    <a:pt x="808407" y="20033"/>
                    <a:pt x="812800" y="30638"/>
                    <a:pt x="812800" y="41697"/>
                  </a:cubicBezTo>
                  <a:lnTo>
                    <a:pt x="812800" y="41697"/>
                  </a:lnTo>
                  <a:cubicBezTo>
                    <a:pt x="812800" y="64726"/>
                    <a:pt x="794131" y="83395"/>
                    <a:pt x="771103" y="83395"/>
                  </a:cubicBezTo>
                  <a:lnTo>
                    <a:pt x="41697" y="83395"/>
                  </a:lnTo>
                  <a:cubicBezTo>
                    <a:pt x="30638" y="83395"/>
                    <a:pt x="20033" y="79002"/>
                    <a:pt x="12213" y="71182"/>
                  </a:cubicBezTo>
                  <a:cubicBezTo>
                    <a:pt x="4393" y="63362"/>
                    <a:pt x="0" y="52756"/>
                    <a:pt x="0" y="41697"/>
                  </a:cubicBezTo>
                  <a:lnTo>
                    <a:pt x="0" y="41697"/>
                  </a:lnTo>
                  <a:cubicBezTo>
                    <a:pt x="0" y="30638"/>
                    <a:pt x="4393" y="20033"/>
                    <a:pt x="12213" y="12213"/>
                  </a:cubicBezTo>
                  <a:cubicBezTo>
                    <a:pt x="20033" y="4393"/>
                    <a:pt x="30638" y="0"/>
                    <a:pt x="41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9"/>
            <p:cNvSpPr txBox="1"/>
            <p:nvPr/>
          </p:nvSpPr>
          <p:spPr>
            <a:xfrm>
              <a:off x="0" y="-57150"/>
              <a:ext cx="8127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9"/>
          <p:cNvGrpSpPr/>
          <p:nvPr/>
        </p:nvGrpSpPr>
        <p:grpSpPr>
          <a:xfrm>
            <a:off x="8412287" y="8186767"/>
            <a:ext cx="9531706" cy="1648171"/>
            <a:chOff x="0" y="-57150"/>
            <a:chExt cx="812800" cy="140545"/>
          </a:xfrm>
        </p:grpSpPr>
        <p:sp>
          <p:nvSpPr>
            <p:cNvPr id="248" name="Google Shape;248;p9"/>
            <p:cNvSpPr/>
            <p:nvPr/>
          </p:nvSpPr>
          <p:spPr>
            <a:xfrm>
              <a:off x="0" y="0"/>
              <a:ext cx="812800" cy="83395"/>
            </a:xfrm>
            <a:custGeom>
              <a:avLst/>
              <a:gdLst/>
              <a:ahLst/>
              <a:cxnLst/>
              <a:rect l="l" t="t" r="r" b="b"/>
              <a:pathLst>
                <a:path w="812800" h="83395" extrusionOk="0">
                  <a:moveTo>
                    <a:pt x="41697" y="0"/>
                  </a:moveTo>
                  <a:lnTo>
                    <a:pt x="771103" y="0"/>
                  </a:lnTo>
                  <a:cubicBezTo>
                    <a:pt x="782162" y="0"/>
                    <a:pt x="792767" y="4393"/>
                    <a:pt x="800587" y="12213"/>
                  </a:cubicBezTo>
                  <a:cubicBezTo>
                    <a:pt x="808407" y="20033"/>
                    <a:pt x="812800" y="30638"/>
                    <a:pt x="812800" y="41697"/>
                  </a:cubicBezTo>
                  <a:lnTo>
                    <a:pt x="812800" y="41697"/>
                  </a:lnTo>
                  <a:cubicBezTo>
                    <a:pt x="812800" y="64726"/>
                    <a:pt x="794131" y="83395"/>
                    <a:pt x="771103" y="83395"/>
                  </a:cubicBezTo>
                  <a:lnTo>
                    <a:pt x="41697" y="83395"/>
                  </a:lnTo>
                  <a:cubicBezTo>
                    <a:pt x="30638" y="83395"/>
                    <a:pt x="20033" y="79002"/>
                    <a:pt x="12213" y="71182"/>
                  </a:cubicBezTo>
                  <a:cubicBezTo>
                    <a:pt x="4393" y="63362"/>
                    <a:pt x="0" y="52756"/>
                    <a:pt x="0" y="41697"/>
                  </a:cubicBezTo>
                  <a:lnTo>
                    <a:pt x="0" y="41697"/>
                  </a:lnTo>
                  <a:cubicBezTo>
                    <a:pt x="0" y="30638"/>
                    <a:pt x="4393" y="20033"/>
                    <a:pt x="12213" y="12213"/>
                  </a:cubicBezTo>
                  <a:cubicBezTo>
                    <a:pt x="20033" y="4393"/>
                    <a:pt x="30638" y="0"/>
                    <a:pt x="41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9"/>
            <p:cNvSpPr txBox="1"/>
            <p:nvPr/>
          </p:nvSpPr>
          <p:spPr>
            <a:xfrm>
              <a:off x="0" y="-57150"/>
              <a:ext cx="8127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" name="Google Shape;250;p9"/>
          <p:cNvGrpSpPr/>
          <p:nvPr/>
        </p:nvGrpSpPr>
        <p:grpSpPr>
          <a:xfrm>
            <a:off x="6972733" y="5777736"/>
            <a:ext cx="985520" cy="985520"/>
            <a:chOff x="0" y="0"/>
            <a:chExt cx="812800" cy="812800"/>
          </a:xfrm>
        </p:grpSpPr>
        <p:sp>
          <p:nvSpPr>
            <p:cNvPr id="251" name="Google Shape;251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9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9"/>
          <p:cNvGrpSpPr/>
          <p:nvPr/>
        </p:nvGrpSpPr>
        <p:grpSpPr>
          <a:xfrm>
            <a:off x="6972733" y="7321113"/>
            <a:ext cx="985520" cy="985520"/>
            <a:chOff x="0" y="0"/>
            <a:chExt cx="812800" cy="812800"/>
          </a:xfrm>
        </p:grpSpPr>
        <p:sp>
          <p:nvSpPr>
            <p:cNvPr id="254" name="Google Shape;254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9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9"/>
          <p:cNvGrpSpPr/>
          <p:nvPr/>
        </p:nvGrpSpPr>
        <p:grpSpPr>
          <a:xfrm>
            <a:off x="6972733" y="8864490"/>
            <a:ext cx="985520" cy="985520"/>
            <a:chOff x="0" y="0"/>
            <a:chExt cx="812800" cy="812800"/>
          </a:xfrm>
        </p:grpSpPr>
        <p:sp>
          <p:nvSpPr>
            <p:cNvPr id="257" name="Google Shape;257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9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9"/>
          <p:cNvSpPr txBox="1">
            <a:spLocks noGrp="1"/>
          </p:cNvSpPr>
          <p:nvPr>
            <p:ph type="title"/>
          </p:nvPr>
        </p:nvSpPr>
        <p:spPr>
          <a:xfrm>
            <a:off x="541425" y="5762025"/>
            <a:ext cx="5627400" cy="408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9"/>
          <p:cNvSpPr txBox="1">
            <a:spLocks noGrp="1"/>
          </p:cNvSpPr>
          <p:nvPr>
            <p:ph type="subTitle" idx="1"/>
          </p:nvPr>
        </p:nvSpPr>
        <p:spPr>
          <a:xfrm>
            <a:off x="623450" y="210225"/>
            <a:ext cx="4380600" cy="53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ix Caps"/>
              <a:buNone/>
              <a:defRPr sz="50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  <p:sp>
        <p:nvSpPr>
          <p:cNvPr id="261" name="Google Shape;261;p9"/>
          <p:cNvSpPr txBox="1">
            <a:spLocks noGrp="1"/>
          </p:cNvSpPr>
          <p:nvPr>
            <p:ph type="subTitle" idx="3"/>
          </p:nvPr>
        </p:nvSpPr>
        <p:spPr>
          <a:xfrm>
            <a:off x="9406525" y="5933425"/>
            <a:ext cx="83346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1pPr>
            <a:lvl2pPr lvl="1" algn="r">
              <a:spcBef>
                <a:spcPts val="56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2pPr>
            <a:lvl3pPr lvl="2" algn="r">
              <a:spcBef>
                <a:spcPts val="48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3pPr>
            <a:lvl4pPr lvl="3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4pPr>
            <a:lvl5pPr lvl="4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5pPr>
            <a:lvl6pPr lvl="5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6pPr>
            <a:lvl7pPr lvl="6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7pPr>
            <a:lvl8pPr lvl="7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8pPr>
            <a:lvl9pPr lvl="8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9"/>
          <p:cNvSpPr txBox="1">
            <a:spLocks noGrp="1"/>
          </p:cNvSpPr>
          <p:nvPr>
            <p:ph type="subTitle" idx="4"/>
          </p:nvPr>
        </p:nvSpPr>
        <p:spPr>
          <a:xfrm>
            <a:off x="7203363" y="5965038"/>
            <a:ext cx="5250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  <p:sp>
        <p:nvSpPr>
          <p:cNvPr id="263" name="Google Shape;263;p9"/>
          <p:cNvSpPr txBox="1">
            <a:spLocks noGrp="1"/>
          </p:cNvSpPr>
          <p:nvPr>
            <p:ph type="subTitle" idx="5"/>
          </p:nvPr>
        </p:nvSpPr>
        <p:spPr>
          <a:xfrm>
            <a:off x="9406525" y="7468500"/>
            <a:ext cx="83346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1pPr>
            <a:lvl2pPr lvl="1" algn="r">
              <a:spcBef>
                <a:spcPts val="56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2pPr>
            <a:lvl3pPr lvl="2" algn="r">
              <a:spcBef>
                <a:spcPts val="48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3pPr>
            <a:lvl4pPr lvl="3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4pPr>
            <a:lvl5pPr lvl="4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5pPr>
            <a:lvl6pPr lvl="5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6pPr>
            <a:lvl7pPr lvl="6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7pPr>
            <a:lvl8pPr lvl="7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8pPr>
            <a:lvl9pPr lvl="8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9"/>
          <p:cNvSpPr txBox="1">
            <a:spLocks noGrp="1"/>
          </p:cNvSpPr>
          <p:nvPr>
            <p:ph type="subTitle" idx="6"/>
          </p:nvPr>
        </p:nvSpPr>
        <p:spPr>
          <a:xfrm>
            <a:off x="7203363" y="7500113"/>
            <a:ext cx="5250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  <p:sp>
        <p:nvSpPr>
          <p:cNvPr id="265" name="Google Shape;265;p9"/>
          <p:cNvSpPr txBox="1">
            <a:spLocks noGrp="1"/>
          </p:cNvSpPr>
          <p:nvPr>
            <p:ph type="subTitle" idx="7"/>
          </p:nvPr>
        </p:nvSpPr>
        <p:spPr>
          <a:xfrm>
            <a:off x="9406525" y="9003600"/>
            <a:ext cx="83346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1pPr>
            <a:lvl2pPr lvl="1" algn="r">
              <a:spcBef>
                <a:spcPts val="56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2pPr>
            <a:lvl3pPr lvl="2" algn="r">
              <a:spcBef>
                <a:spcPts val="48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3pPr>
            <a:lvl4pPr lvl="3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4pPr>
            <a:lvl5pPr lvl="4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5pPr>
            <a:lvl6pPr lvl="5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6pPr>
            <a:lvl7pPr lvl="6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7pPr>
            <a:lvl8pPr lvl="7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8pPr>
            <a:lvl9pPr lvl="8" algn="r">
              <a:spcBef>
                <a:spcPts val="400"/>
              </a:spcBef>
              <a:spcAft>
                <a:spcPts val="0"/>
              </a:spcAft>
              <a:buClr>
                <a:srgbClr val="462AF0"/>
              </a:buClr>
              <a:buSzPts val="3400"/>
              <a:buNone/>
              <a:defRPr sz="3400">
                <a:solidFill>
                  <a:srgbClr val="462AF0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9"/>
          <p:cNvSpPr txBox="1">
            <a:spLocks noGrp="1"/>
          </p:cNvSpPr>
          <p:nvPr>
            <p:ph type="subTitle" idx="8"/>
          </p:nvPr>
        </p:nvSpPr>
        <p:spPr>
          <a:xfrm>
            <a:off x="7203363" y="9035213"/>
            <a:ext cx="5250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  <p:sp>
        <p:nvSpPr>
          <p:cNvPr id="267" name="Google Shape;267;p9"/>
          <p:cNvSpPr txBox="1">
            <a:spLocks noGrp="1"/>
          </p:cNvSpPr>
          <p:nvPr>
            <p:ph type="subTitle" idx="9"/>
          </p:nvPr>
        </p:nvSpPr>
        <p:spPr>
          <a:xfrm>
            <a:off x="15321975" y="182150"/>
            <a:ext cx="5250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  <p:sp>
        <p:nvSpPr>
          <p:cNvPr id="268" name="Google Shape;268;p9"/>
          <p:cNvSpPr txBox="1">
            <a:spLocks noGrp="1"/>
          </p:cNvSpPr>
          <p:nvPr>
            <p:ph type="subTitle" idx="13"/>
          </p:nvPr>
        </p:nvSpPr>
        <p:spPr>
          <a:xfrm>
            <a:off x="16298925" y="182150"/>
            <a:ext cx="5250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  <p:sp>
        <p:nvSpPr>
          <p:cNvPr id="269" name="Google Shape;269;p9"/>
          <p:cNvSpPr txBox="1">
            <a:spLocks noGrp="1"/>
          </p:cNvSpPr>
          <p:nvPr>
            <p:ph type="subTitle" idx="14"/>
          </p:nvPr>
        </p:nvSpPr>
        <p:spPr>
          <a:xfrm>
            <a:off x="17275875" y="182150"/>
            <a:ext cx="525000" cy="6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ix Caps"/>
              <a:buNone/>
              <a:defRPr sz="3500">
                <a:solidFill>
                  <a:schemeClr val="lt1"/>
                </a:solidFill>
                <a:latin typeface="Six Caps"/>
                <a:ea typeface="Six Caps"/>
                <a:cs typeface="Six Caps"/>
                <a:sym typeface="Six Cap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-8109" b="-81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2" name="Google Shape;272;p10"/>
          <p:cNvGrpSpPr/>
          <p:nvPr/>
        </p:nvGrpSpPr>
        <p:grpSpPr>
          <a:xfrm>
            <a:off x="-3787027" y="-2461496"/>
            <a:ext cx="23112068" cy="14039925"/>
            <a:chOff x="-33" y="-272821"/>
            <a:chExt cx="30816091" cy="18719900"/>
          </a:xfrm>
        </p:grpSpPr>
        <p:grpSp>
          <p:nvGrpSpPr>
            <p:cNvPr id="273" name="Google Shape;273;p10"/>
            <p:cNvGrpSpPr/>
            <p:nvPr/>
          </p:nvGrpSpPr>
          <p:grpSpPr>
            <a:xfrm>
              <a:off x="17042413" y="2719851"/>
              <a:ext cx="13773645" cy="5783587"/>
              <a:chOff x="0" y="-57150"/>
              <a:chExt cx="2720720" cy="1142437"/>
            </a:xfrm>
          </p:grpSpPr>
          <p:sp>
            <p:nvSpPr>
              <p:cNvPr id="274" name="Google Shape;274;p10"/>
              <p:cNvSpPr/>
              <p:nvPr/>
            </p:nvSpPr>
            <p:spPr>
              <a:xfrm>
                <a:off x="0" y="0"/>
                <a:ext cx="2720720" cy="1085287"/>
              </a:xfrm>
              <a:custGeom>
                <a:avLst/>
                <a:gdLst/>
                <a:ahLst/>
                <a:cxnLst/>
                <a:rect l="l" t="t" r="r" b="b"/>
                <a:pathLst>
                  <a:path w="2720720" h="1085287" extrusionOk="0">
                    <a:moveTo>
                      <a:pt x="2517520" y="0"/>
                    </a:moveTo>
                    <a:lnTo>
                      <a:pt x="0" y="0"/>
                    </a:lnTo>
                    <a:lnTo>
                      <a:pt x="203200" y="1085287"/>
                    </a:lnTo>
                    <a:lnTo>
                      <a:pt x="2720720" y="1085287"/>
                    </a:lnTo>
                    <a:lnTo>
                      <a:pt x="251752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0"/>
              <p:cNvSpPr txBox="1"/>
              <p:nvPr/>
            </p:nvSpPr>
            <p:spPr>
              <a:xfrm>
                <a:off x="101600" y="-57150"/>
                <a:ext cx="2517600" cy="114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" name="Google Shape;276;p10"/>
            <p:cNvGrpSpPr/>
            <p:nvPr/>
          </p:nvGrpSpPr>
          <p:grpSpPr>
            <a:xfrm rot="583949">
              <a:off x="19120810" y="12038532"/>
              <a:ext cx="7989838" cy="5774768"/>
              <a:chOff x="0" y="-57150"/>
              <a:chExt cx="1578252" cy="1140704"/>
            </a:xfrm>
          </p:grpSpPr>
          <p:sp>
            <p:nvSpPr>
              <p:cNvPr id="277" name="Google Shape;277;p10"/>
              <p:cNvSpPr/>
              <p:nvPr/>
            </p:nvSpPr>
            <p:spPr>
              <a:xfrm>
                <a:off x="0" y="0"/>
                <a:ext cx="1578252" cy="1083554"/>
              </a:xfrm>
              <a:custGeom>
                <a:avLst/>
                <a:gdLst/>
                <a:ahLst/>
                <a:cxnLst/>
                <a:rect l="l" t="t" r="r" b="b"/>
                <a:pathLst>
                  <a:path w="1578252" h="1083554" extrusionOk="0">
                    <a:moveTo>
                      <a:pt x="203200" y="0"/>
                    </a:moveTo>
                    <a:lnTo>
                      <a:pt x="1375052" y="0"/>
                    </a:lnTo>
                    <a:lnTo>
                      <a:pt x="1578252" y="1083554"/>
                    </a:lnTo>
                    <a:lnTo>
                      <a:pt x="0" y="108355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10"/>
              <p:cNvSpPr txBox="1"/>
              <p:nvPr/>
            </p:nvSpPr>
            <p:spPr>
              <a:xfrm>
                <a:off x="127000" y="-57150"/>
                <a:ext cx="1324200" cy="114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" name="Google Shape;279;p10"/>
            <p:cNvGrpSpPr/>
            <p:nvPr/>
          </p:nvGrpSpPr>
          <p:grpSpPr>
            <a:xfrm rot="1166549">
              <a:off x="934754" y="3390518"/>
              <a:ext cx="23668118" cy="9671392"/>
              <a:chOff x="0" y="-57150"/>
              <a:chExt cx="4675200" cy="1910405"/>
            </a:xfrm>
          </p:grpSpPr>
          <p:sp>
            <p:nvSpPr>
              <p:cNvPr id="280" name="Google Shape;280;p10"/>
              <p:cNvSpPr/>
              <p:nvPr/>
            </p:nvSpPr>
            <p:spPr>
              <a:xfrm>
                <a:off x="0" y="0"/>
                <a:ext cx="4675177" cy="1853255"/>
              </a:xfrm>
              <a:custGeom>
                <a:avLst/>
                <a:gdLst/>
                <a:ahLst/>
                <a:cxnLst/>
                <a:rect l="l" t="t" r="r" b="b"/>
                <a:pathLst>
                  <a:path w="4675177" h="1853255" extrusionOk="0">
                    <a:moveTo>
                      <a:pt x="0" y="0"/>
                    </a:moveTo>
                    <a:lnTo>
                      <a:pt x="4675177" y="0"/>
                    </a:lnTo>
                    <a:lnTo>
                      <a:pt x="4675177" y="1853255"/>
                    </a:lnTo>
                    <a:lnTo>
                      <a:pt x="0" y="1853255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10"/>
              <p:cNvSpPr txBox="1"/>
              <p:nvPr/>
            </p:nvSpPr>
            <p:spPr>
              <a:xfrm>
                <a:off x="0" y="-57150"/>
                <a:ext cx="4675200" cy="191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" name="Google Shape;282;p10"/>
            <p:cNvGrpSpPr/>
            <p:nvPr/>
          </p:nvGrpSpPr>
          <p:grpSpPr>
            <a:xfrm rot="3737199">
              <a:off x="6707124" y="8987082"/>
              <a:ext cx="6177860" cy="5405628"/>
              <a:chOff x="0" y="0"/>
              <a:chExt cx="812800" cy="711200"/>
            </a:xfrm>
          </p:grpSpPr>
          <p:sp>
            <p:nvSpPr>
              <p:cNvPr id="283" name="Google Shape;283;p1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0"/>
              <p:cNvSpPr txBox="1"/>
              <p:nvPr/>
            </p:nvSpPr>
            <p:spPr>
              <a:xfrm>
                <a:off x="127000" y="273050"/>
                <a:ext cx="558900" cy="38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5" name="Google Shape;285;p10"/>
          <p:cNvGrpSpPr/>
          <p:nvPr/>
        </p:nvGrpSpPr>
        <p:grpSpPr>
          <a:xfrm rot="1219898">
            <a:off x="4493641" y="3826424"/>
            <a:ext cx="1360501" cy="2632672"/>
            <a:chOff x="60882" y="60882"/>
            <a:chExt cx="1813932" cy="3510094"/>
          </a:xfrm>
        </p:grpSpPr>
        <p:cxnSp>
          <p:nvCxnSpPr>
            <p:cNvPr id="286" name="Google Shape;286;p10"/>
            <p:cNvCxnSpPr/>
            <p:nvPr/>
          </p:nvCxnSpPr>
          <p:spPr>
            <a:xfrm>
              <a:off x="78714" y="60882"/>
              <a:ext cx="1796100" cy="1796100"/>
            </a:xfrm>
            <a:prstGeom prst="straightConnector1">
              <a:avLst/>
            </a:prstGeom>
            <a:noFill/>
            <a:ln w="172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7" name="Google Shape;287;p10"/>
            <p:cNvCxnSpPr/>
            <p:nvPr/>
          </p:nvCxnSpPr>
          <p:spPr>
            <a:xfrm rot="10800000" flipH="1">
              <a:off x="60882" y="1774876"/>
              <a:ext cx="1796100" cy="1796100"/>
            </a:xfrm>
            <a:prstGeom prst="straightConnector1">
              <a:avLst/>
            </a:prstGeom>
            <a:noFill/>
            <a:ln w="172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88" name="Google Shape;288;p10"/>
          <p:cNvGrpSpPr/>
          <p:nvPr/>
        </p:nvGrpSpPr>
        <p:grpSpPr>
          <a:xfrm rot="1219898">
            <a:off x="2997961" y="3344525"/>
            <a:ext cx="1360501" cy="2632672"/>
            <a:chOff x="60882" y="60882"/>
            <a:chExt cx="1813932" cy="3510094"/>
          </a:xfrm>
        </p:grpSpPr>
        <p:cxnSp>
          <p:nvCxnSpPr>
            <p:cNvPr id="289" name="Google Shape;289;p10"/>
            <p:cNvCxnSpPr/>
            <p:nvPr/>
          </p:nvCxnSpPr>
          <p:spPr>
            <a:xfrm>
              <a:off x="78714" y="60882"/>
              <a:ext cx="1796100" cy="1796100"/>
            </a:xfrm>
            <a:prstGeom prst="straightConnector1">
              <a:avLst/>
            </a:prstGeom>
            <a:noFill/>
            <a:ln w="172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0" name="Google Shape;290;p10"/>
            <p:cNvCxnSpPr/>
            <p:nvPr/>
          </p:nvCxnSpPr>
          <p:spPr>
            <a:xfrm rot="10800000" flipH="1">
              <a:off x="60882" y="1774876"/>
              <a:ext cx="1796100" cy="1796100"/>
            </a:xfrm>
            <a:prstGeom prst="straightConnector1">
              <a:avLst/>
            </a:prstGeom>
            <a:noFill/>
            <a:ln w="172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91" name="Google Shape;291;p10"/>
          <p:cNvGrpSpPr/>
          <p:nvPr/>
        </p:nvGrpSpPr>
        <p:grpSpPr>
          <a:xfrm rot="1219898">
            <a:off x="1502282" y="2862627"/>
            <a:ext cx="1360501" cy="2632672"/>
            <a:chOff x="60882" y="60882"/>
            <a:chExt cx="1813932" cy="3510094"/>
          </a:xfrm>
        </p:grpSpPr>
        <p:cxnSp>
          <p:nvCxnSpPr>
            <p:cNvPr id="292" name="Google Shape;292;p10"/>
            <p:cNvCxnSpPr/>
            <p:nvPr/>
          </p:nvCxnSpPr>
          <p:spPr>
            <a:xfrm>
              <a:off x="78714" y="60882"/>
              <a:ext cx="1796100" cy="1796100"/>
            </a:xfrm>
            <a:prstGeom prst="straightConnector1">
              <a:avLst/>
            </a:prstGeom>
            <a:noFill/>
            <a:ln w="172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3" name="Google Shape;293;p10"/>
            <p:cNvCxnSpPr/>
            <p:nvPr/>
          </p:nvCxnSpPr>
          <p:spPr>
            <a:xfrm rot="10800000" flipH="1">
              <a:off x="60882" y="1774876"/>
              <a:ext cx="1796100" cy="1796100"/>
            </a:xfrm>
            <a:prstGeom prst="straightConnector1">
              <a:avLst/>
            </a:prstGeom>
            <a:noFill/>
            <a:ln w="172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94" name="Google Shape;294;p10"/>
          <p:cNvSpPr txBox="1"/>
          <p:nvPr/>
        </p:nvSpPr>
        <p:spPr>
          <a:xfrm rot="-5400000">
            <a:off x="13846910" y="8581774"/>
            <a:ext cx="32364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44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2010 - 2015 - 2020</a:t>
            </a:r>
            <a:endParaRPr/>
          </a:p>
        </p:txBody>
      </p:sp>
      <p:sp>
        <p:nvSpPr>
          <p:cNvPr id="295" name="Google Shape;295;p10"/>
          <p:cNvSpPr txBox="1"/>
          <p:nvPr/>
        </p:nvSpPr>
        <p:spPr>
          <a:xfrm rot="596972">
            <a:off x="15272468" y="6940570"/>
            <a:ext cx="3236475" cy="483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44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2010 - 2015 - 2020</a:t>
            </a:r>
            <a:endParaRPr/>
          </a:p>
        </p:txBody>
      </p:sp>
      <p:sp>
        <p:nvSpPr>
          <p:cNvPr id="296" name="Google Shape;296;p10"/>
          <p:cNvSpPr txBox="1"/>
          <p:nvPr/>
        </p:nvSpPr>
        <p:spPr>
          <a:xfrm>
            <a:off x="16088695" y="4158642"/>
            <a:ext cx="32364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44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PRESENTATION</a:t>
            </a:r>
            <a:endParaRPr/>
          </a:p>
        </p:txBody>
      </p:sp>
      <p:sp>
        <p:nvSpPr>
          <p:cNvPr id="297" name="Google Shape;297;p10"/>
          <p:cNvSpPr txBox="1">
            <a:spLocks noGrp="1"/>
          </p:cNvSpPr>
          <p:nvPr>
            <p:ph type="subTitle" idx="1"/>
          </p:nvPr>
        </p:nvSpPr>
        <p:spPr>
          <a:xfrm rot="1185847">
            <a:off x="4011155" y="8433434"/>
            <a:ext cx="6625490" cy="75488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200"/>
              <a:buNone/>
              <a:defRPr sz="3200">
                <a:solidFill>
                  <a:srgbClr val="462AF0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 txBox="1">
            <a:spLocks noGrp="1"/>
          </p:cNvSpPr>
          <p:nvPr>
            <p:ph type="subTitle" idx="2"/>
          </p:nvPr>
        </p:nvSpPr>
        <p:spPr>
          <a:xfrm rot="1185847">
            <a:off x="-5470695" y="5058384"/>
            <a:ext cx="6625490" cy="75488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Clr>
                <a:srgbClr val="462AF0"/>
              </a:buClr>
              <a:buSzPts val="3200"/>
              <a:buNone/>
              <a:defRPr sz="3200">
                <a:solidFill>
                  <a:srgbClr val="462AF0"/>
                </a:solidFill>
              </a:defRPr>
            </a:lvl1pPr>
            <a:lvl2pPr lvl="1" algn="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algn="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algn="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0"/>
          <p:cNvSpPr txBox="1">
            <a:spLocks noGrp="1"/>
          </p:cNvSpPr>
          <p:nvPr>
            <p:ph type="title"/>
          </p:nvPr>
        </p:nvSpPr>
        <p:spPr>
          <a:xfrm>
            <a:off x="9368225" y="137825"/>
            <a:ext cx="6720600" cy="150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0"/>
          <p:cNvSpPr txBox="1">
            <a:spLocks noGrp="1"/>
          </p:cNvSpPr>
          <p:nvPr>
            <p:ph type="title" idx="3"/>
          </p:nvPr>
        </p:nvSpPr>
        <p:spPr>
          <a:xfrm>
            <a:off x="15323850" y="1729275"/>
            <a:ext cx="3412500" cy="194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0"/>
              <a:buNone/>
              <a:defRPr sz="15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0"/>
          <p:cNvSpPr txBox="1">
            <a:spLocks noGrp="1"/>
          </p:cNvSpPr>
          <p:nvPr>
            <p:ph type="title" idx="4"/>
          </p:nvPr>
        </p:nvSpPr>
        <p:spPr>
          <a:xfrm rot="1232018">
            <a:off x="1493057" y="1059845"/>
            <a:ext cx="12206737" cy="29507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0"/>
              <a:buFont typeface="Barlow"/>
              <a:buNone/>
              <a:defRPr sz="28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0"/>
          <p:cNvSpPr txBox="1">
            <a:spLocks noGrp="1"/>
          </p:cNvSpPr>
          <p:nvPr>
            <p:ph type="title" idx="5"/>
          </p:nvPr>
        </p:nvSpPr>
        <p:spPr>
          <a:xfrm rot="1253388">
            <a:off x="5939222" y="6100931"/>
            <a:ext cx="8722230" cy="294162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0"/>
              <a:buNone/>
              <a:defRPr sz="27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4" name="Google Shape;324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5" name="Google Shape;325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Six Caps"/>
              <a:buNone/>
              <a:defRPr sz="11000" i="0" u="none" strike="noStrike" cap="none">
                <a:solidFill>
                  <a:schemeClr val="dk1"/>
                </a:solidFill>
                <a:latin typeface="Six Caps"/>
                <a:ea typeface="Six Caps"/>
                <a:cs typeface="Six Caps"/>
                <a:sym typeface="Six Cap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08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"/>
              <a:buChar char="•"/>
              <a:defRPr sz="350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61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/>
              <a:buChar char="–"/>
              <a:defRPr sz="210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619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/>
              <a:buChar char="•"/>
              <a:defRPr sz="210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/>
              <a:buChar char="–"/>
              <a:defRPr sz="210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/>
              <a:buChar char="»"/>
              <a:defRPr sz="210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/>
              <a:buChar char="•"/>
              <a:defRPr sz="210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/>
              <a:buChar char="•"/>
              <a:defRPr sz="210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/>
              <a:buChar char="•"/>
              <a:defRPr sz="210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/>
              <a:buChar char="•"/>
              <a:defRPr sz="210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orange logo&#10;&#10;Description automatically generated">
            <a:extLst>
              <a:ext uri="{FF2B5EF4-FFF2-40B4-BE49-F238E27FC236}">
                <a16:creationId xmlns:a16="http://schemas.microsoft.com/office/drawing/2014/main" id="{AC50A679-4719-866E-EDD4-4642690B0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464" y="9154005"/>
            <a:ext cx="3776818" cy="587505"/>
          </a:xfrm>
          <a:prstGeom prst="rect">
            <a:avLst/>
          </a:prstGeom>
        </p:spPr>
      </p:pic>
      <p:pic>
        <p:nvPicPr>
          <p:cNvPr id="4" name="Picture 3" descr="A black and yellow logo&#10;&#10;Description automatically generated">
            <a:extLst>
              <a:ext uri="{FF2B5EF4-FFF2-40B4-BE49-F238E27FC236}">
                <a16:creationId xmlns:a16="http://schemas.microsoft.com/office/drawing/2014/main" id="{6502C57C-FDB0-017C-6C7E-0CE028F47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024" y="9030440"/>
            <a:ext cx="2512736" cy="783078"/>
          </a:xfrm>
          <a:prstGeom prst="rect">
            <a:avLst/>
          </a:prstGeom>
        </p:spPr>
      </p:pic>
      <p:pic>
        <p:nvPicPr>
          <p:cNvPr id="5" name="Picture 4" descr="A purple diamond shaped object with black text&#10;&#10;Description automatically generated">
            <a:extLst>
              <a:ext uri="{FF2B5EF4-FFF2-40B4-BE49-F238E27FC236}">
                <a16:creationId xmlns:a16="http://schemas.microsoft.com/office/drawing/2014/main" id="{0D1F5F47-D502-1A4C-4C79-BBBE5D39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8986" y="8665103"/>
            <a:ext cx="1264353" cy="1264353"/>
          </a:xfrm>
          <a:prstGeom prst="rect">
            <a:avLst/>
          </a:prstGeom>
        </p:spPr>
      </p:pic>
      <p:pic>
        <p:nvPicPr>
          <p:cNvPr id="6" name="Picture 5" descr="A black and yellow logo&#10;&#10;Description automatically generated">
            <a:extLst>
              <a:ext uri="{FF2B5EF4-FFF2-40B4-BE49-F238E27FC236}">
                <a16:creationId xmlns:a16="http://schemas.microsoft.com/office/drawing/2014/main" id="{61CCF830-98C9-4D92-4B55-3AA9DCCB9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113" y="9027275"/>
            <a:ext cx="3668552" cy="783078"/>
          </a:xfrm>
          <a:prstGeom prst="rect">
            <a:avLst/>
          </a:prstGeom>
        </p:spPr>
      </p:pic>
      <p:pic>
        <p:nvPicPr>
          <p:cNvPr id="7" name="Picture 6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7F4E505A-333E-E481-56D8-E44E8E26C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96" y="2515126"/>
            <a:ext cx="6391125" cy="3908875"/>
          </a:xfrm>
          <a:prstGeom prst="rect">
            <a:avLst/>
          </a:prstGeom>
          <a:ln>
            <a:noFill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76A7AB0-51D3-F55B-D462-6DFD2DA529C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5999"/>
          </a:blip>
          <a:srcRect/>
          <a:stretch>
            <a:fillRect/>
          </a:stretch>
        </p:blipFill>
        <p:spPr>
          <a:xfrm>
            <a:off x="15056624" y="236009"/>
            <a:ext cx="3231376" cy="876511"/>
          </a:xfrm>
          <a:prstGeom prst="rect">
            <a:avLst/>
          </a:prstGeom>
        </p:spPr>
      </p:pic>
      <p:grpSp>
        <p:nvGrpSpPr>
          <p:cNvPr id="8" name="Google Shape;409;p22">
            <a:extLst>
              <a:ext uri="{FF2B5EF4-FFF2-40B4-BE49-F238E27FC236}">
                <a16:creationId xmlns:a16="http://schemas.microsoft.com/office/drawing/2014/main" id="{B636C51F-959A-3F69-E238-F191D927216D}"/>
              </a:ext>
            </a:extLst>
          </p:cNvPr>
          <p:cNvGrpSpPr/>
          <p:nvPr/>
        </p:nvGrpSpPr>
        <p:grpSpPr>
          <a:xfrm>
            <a:off x="7586188" y="2383500"/>
            <a:ext cx="10701812" cy="3445888"/>
            <a:chOff x="0" y="-57150"/>
            <a:chExt cx="4816593" cy="326693"/>
          </a:xfrm>
        </p:grpSpPr>
        <p:sp>
          <p:nvSpPr>
            <p:cNvPr id="10" name="Google Shape;410;p22">
              <a:extLst>
                <a:ext uri="{FF2B5EF4-FFF2-40B4-BE49-F238E27FC236}">
                  <a16:creationId xmlns:a16="http://schemas.microsoft.com/office/drawing/2014/main" id="{8369C1AE-3717-C041-412C-0830583187CE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11;p22">
              <a:extLst>
                <a:ext uri="{FF2B5EF4-FFF2-40B4-BE49-F238E27FC236}">
                  <a16:creationId xmlns:a16="http://schemas.microsoft.com/office/drawing/2014/main" id="{9CEEAAF3-64E5-88CC-0C37-EEF8FD733ABA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441;p22">
            <a:extLst>
              <a:ext uri="{FF2B5EF4-FFF2-40B4-BE49-F238E27FC236}">
                <a16:creationId xmlns:a16="http://schemas.microsoft.com/office/drawing/2014/main" id="{253FC5D5-C4D0-5A79-F692-4C3F273AF157}"/>
              </a:ext>
            </a:extLst>
          </p:cNvPr>
          <p:cNvSpPr txBox="1"/>
          <p:nvPr/>
        </p:nvSpPr>
        <p:spPr>
          <a:xfrm>
            <a:off x="7693521" y="3120954"/>
            <a:ext cx="10309225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>
                <a:solidFill>
                  <a:schemeClr val="bg1"/>
                </a:solidFill>
                <a:latin typeface="Six Caps"/>
                <a:sym typeface="Six Caps"/>
              </a:rPr>
              <a:t>Development and Retention of Autistic Staff in Hospitality</a:t>
            </a:r>
            <a:endParaRPr sz="88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530" y="8705203"/>
            <a:ext cx="873783" cy="12641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46637" y="7067240"/>
            <a:ext cx="6470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/>
              <a:t>Numer projektu: </a:t>
            </a:r>
            <a:r>
              <a:rPr lang="en-GB" sz="2000" b="1" dirty="0"/>
              <a:t>2023-1-IT01-KA220-VET-000152721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689" y="8665103"/>
            <a:ext cx="2572109" cy="13908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5DB743-A38C-BE64-E064-F92B87DAFF08}"/>
              </a:ext>
            </a:extLst>
          </p:cNvPr>
          <p:cNvSpPr/>
          <p:nvPr/>
        </p:nvSpPr>
        <p:spPr>
          <a:xfrm>
            <a:off x="531689" y="218517"/>
            <a:ext cx="14457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odpowiedzialności.</a:t>
            </a:r>
            <a:endParaRPr lang="en-US" dirty="0"/>
          </a:p>
        </p:txBody>
      </p:sp>
      <p:pic>
        <p:nvPicPr>
          <p:cNvPr id="17" name="Imagem 63" descr="https://lh7-us.googleusercontent.com/NpM_3JoYuxMTMGPa6gerAiGeE8BcnQsYePH3WiOUTgdVpntFdM0UEgdcSeHcLVMJSVTbLGZSCDdSzB8cnAYOXgn8-w7C4J8SfO6zdHge5F57OoMFhlXNPcMen9isDXAj6dF5S8RShkXZTsLL9jNQs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98" y="7931678"/>
            <a:ext cx="1247775" cy="42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106539" y="7346902"/>
            <a:ext cx="1190420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br>
              <a:rPr kumimoji="0" lang="pt-PT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b="1" dirty="0"/>
              <a:t>Ta </a:t>
            </a:r>
            <a:r>
              <a:rPr lang="en-US" b="1" dirty="0" err="1"/>
              <a:t>praca</a:t>
            </a:r>
            <a:r>
              <a:rPr lang="en-US" b="1" dirty="0"/>
              <a:t> jest </a:t>
            </a:r>
            <a:r>
              <a:rPr lang="en-US" b="1" dirty="0" err="1"/>
              <a:t>udostępniana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podstawie</a:t>
            </a:r>
            <a:r>
              <a:rPr lang="en-US" b="1" dirty="0"/>
              <a:t> Creative Commons Attribution-</a:t>
            </a:r>
            <a:r>
              <a:rPr lang="en-US" b="1" dirty="0" err="1"/>
              <a:t>NonCommercial</a:t>
            </a:r>
            <a:r>
              <a:rPr lang="en-US" b="1" dirty="0"/>
              <a:t> 4.0 International License. </a:t>
            </a:r>
            <a:r>
              <a:rPr lang="en-US" b="1" dirty="0" err="1"/>
              <a:t>Należy</a:t>
            </a:r>
            <a:r>
              <a:rPr lang="en-US" b="1" dirty="0"/>
              <a:t> </a:t>
            </a:r>
            <a:r>
              <a:rPr lang="en-US" b="1" dirty="0" err="1"/>
              <a:t>również</a:t>
            </a:r>
            <a:r>
              <a:rPr lang="en-US" b="1" dirty="0"/>
              <a:t> </a:t>
            </a:r>
            <a:r>
              <a:rPr lang="en-US" b="1" dirty="0" err="1"/>
              <a:t>wyraźnie</a:t>
            </a:r>
            <a:r>
              <a:rPr lang="en-US" b="1" dirty="0"/>
              <a:t> </a:t>
            </a:r>
            <a:r>
              <a:rPr lang="en-US" b="1" dirty="0" err="1"/>
              <a:t>wskazać</a:t>
            </a:r>
            <a:r>
              <a:rPr lang="en-US" b="1" dirty="0"/>
              <a:t> </a:t>
            </a:r>
            <a:r>
              <a:rPr lang="en-US" b="1" dirty="0" err="1"/>
              <a:t>autorów</a:t>
            </a:r>
            <a:r>
              <a:rPr lang="en-US" b="1" dirty="0"/>
              <a:t> </a:t>
            </a:r>
            <a:r>
              <a:rPr lang="en-US" b="1" dirty="0" err="1"/>
              <a:t>dokumentu</a:t>
            </a:r>
            <a:r>
              <a:rPr lang="en-US" b="1" dirty="0"/>
              <a:t> </a:t>
            </a:r>
            <a:r>
              <a:rPr lang="en-US" b="1" dirty="0" err="1"/>
              <a:t>oraz</a:t>
            </a:r>
            <a:r>
              <a:rPr lang="en-US" b="1" dirty="0"/>
              <a:t> </a:t>
            </a:r>
            <a:r>
              <a:rPr lang="en-US" b="1" dirty="0" err="1"/>
              <a:t>wszystkie</a:t>
            </a:r>
            <a:r>
              <a:rPr lang="en-US" b="1" dirty="0"/>
              <a:t> </a:t>
            </a:r>
            <a:r>
              <a:rPr lang="en-US" b="1" dirty="0" err="1"/>
              <a:t>obowiązujące</a:t>
            </a:r>
            <a:r>
              <a:rPr lang="en-US" b="1" dirty="0"/>
              <a:t> </a:t>
            </a:r>
            <a:r>
              <a:rPr lang="en-US" b="1" dirty="0" err="1"/>
              <a:t>fragmenty</a:t>
            </a:r>
            <a:r>
              <a:rPr lang="en-US" b="1" dirty="0"/>
              <a:t> </a:t>
            </a:r>
            <a:r>
              <a:rPr lang="en-US" b="1" dirty="0" err="1"/>
              <a:t>informacji</a:t>
            </a:r>
            <a:r>
              <a:rPr lang="en-US" b="1" dirty="0"/>
              <a:t> o </a:t>
            </a:r>
            <a:r>
              <a:rPr lang="en-US" b="1" dirty="0" err="1"/>
              <a:t>prawach</a:t>
            </a:r>
            <a:r>
              <a:rPr lang="en-US" b="1" dirty="0"/>
              <a:t> </a:t>
            </a:r>
            <a:r>
              <a:rPr lang="en-US" b="1" dirty="0" err="1"/>
              <a:t>autorskich</a:t>
            </a:r>
            <a:r>
              <a:rPr lang="en-US" b="1" dirty="0"/>
              <a:t>. </a:t>
            </a:r>
            <a:r>
              <a:rPr lang="en-US" b="1" dirty="0" err="1"/>
              <a:t>Wszelkie</a:t>
            </a:r>
            <a:r>
              <a:rPr lang="en-US" b="1" dirty="0"/>
              <a:t> </a:t>
            </a:r>
            <a:r>
              <a:rPr lang="en-US" b="1" dirty="0" err="1"/>
              <a:t>prawa</a:t>
            </a:r>
            <a:r>
              <a:rPr lang="en-US" b="1" dirty="0"/>
              <a:t> </a:t>
            </a:r>
            <a:r>
              <a:rPr lang="en-US" b="1" dirty="0" err="1"/>
              <a:t>zastrzeżone</a:t>
            </a:r>
            <a:r>
              <a:rPr lang="en-US" b="1" dirty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9841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>
          <a:extLst>
            <a:ext uri="{FF2B5EF4-FFF2-40B4-BE49-F238E27FC236}">
              <a16:creationId xmlns:a16="http://schemas.microsoft.com/office/drawing/2014/main" id="{8D91723B-CA2A-934B-720E-1D6A61B04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34">
            <a:extLst>
              <a:ext uri="{FF2B5EF4-FFF2-40B4-BE49-F238E27FC236}">
                <a16:creationId xmlns:a16="http://schemas.microsoft.com/office/drawing/2014/main" id="{F0A1B5BF-90CA-FBC5-7D42-AF0BC7B65FBB}"/>
              </a:ext>
            </a:extLst>
          </p:cNvPr>
          <p:cNvGrpSpPr/>
          <p:nvPr/>
        </p:nvGrpSpPr>
        <p:grpSpPr>
          <a:xfrm>
            <a:off x="-2412023" y="-2528906"/>
            <a:ext cx="23112044" cy="14039954"/>
            <a:chOff x="-1" y="-272823"/>
            <a:chExt cx="30816058" cy="18719937"/>
          </a:xfrm>
        </p:grpSpPr>
        <p:grpSp>
          <p:nvGrpSpPr>
            <p:cNvPr id="876" name="Google Shape;876;p34">
              <a:extLst>
                <a:ext uri="{FF2B5EF4-FFF2-40B4-BE49-F238E27FC236}">
                  <a16:creationId xmlns:a16="http://schemas.microsoft.com/office/drawing/2014/main" id="{0F9FB4C3-6E16-6EA8-59C2-946DE3AA6E2A}"/>
                </a:ext>
              </a:extLst>
            </p:cNvPr>
            <p:cNvGrpSpPr/>
            <p:nvPr/>
          </p:nvGrpSpPr>
          <p:grpSpPr>
            <a:xfrm>
              <a:off x="17042413" y="2719851"/>
              <a:ext cx="13773644" cy="5783589"/>
              <a:chOff x="0" y="-57150"/>
              <a:chExt cx="2720720" cy="1142437"/>
            </a:xfrm>
          </p:grpSpPr>
          <p:sp>
            <p:nvSpPr>
              <p:cNvPr id="877" name="Google Shape;877;p34">
                <a:extLst>
                  <a:ext uri="{FF2B5EF4-FFF2-40B4-BE49-F238E27FC236}">
                    <a16:creationId xmlns:a16="http://schemas.microsoft.com/office/drawing/2014/main" id="{86135954-11B1-055E-D062-EEF4A6511F77}"/>
                  </a:ext>
                </a:extLst>
              </p:cNvPr>
              <p:cNvSpPr/>
              <p:nvPr/>
            </p:nvSpPr>
            <p:spPr>
              <a:xfrm>
                <a:off x="0" y="0"/>
                <a:ext cx="2720720" cy="1085287"/>
              </a:xfrm>
              <a:custGeom>
                <a:avLst/>
                <a:gdLst/>
                <a:ahLst/>
                <a:cxnLst/>
                <a:rect l="l" t="t" r="r" b="b"/>
                <a:pathLst>
                  <a:path w="2720720" h="1085287" extrusionOk="0">
                    <a:moveTo>
                      <a:pt x="2517520" y="0"/>
                    </a:moveTo>
                    <a:lnTo>
                      <a:pt x="0" y="0"/>
                    </a:lnTo>
                    <a:lnTo>
                      <a:pt x="203200" y="1085287"/>
                    </a:lnTo>
                    <a:lnTo>
                      <a:pt x="2720720" y="1085287"/>
                    </a:lnTo>
                    <a:lnTo>
                      <a:pt x="251752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34">
                <a:extLst>
                  <a:ext uri="{FF2B5EF4-FFF2-40B4-BE49-F238E27FC236}">
                    <a16:creationId xmlns:a16="http://schemas.microsoft.com/office/drawing/2014/main" id="{75A441FD-1F02-729B-576E-4133F894B29D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517520" cy="1142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9" name="Google Shape;879;p34">
              <a:extLst>
                <a:ext uri="{FF2B5EF4-FFF2-40B4-BE49-F238E27FC236}">
                  <a16:creationId xmlns:a16="http://schemas.microsoft.com/office/drawing/2014/main" id="{BF82737A-E565-0FC2-44DF-D38396CCE214}"/>
                </a:ext>
              </a:extLst>
            </p:cNvPr>
            <p:cNvGrpSpPr/>
            <p:nvPr/>
          </p:nvGrpSpPr>
          <p:grpSpPr>
            <a:xfrm rot="583941">
              <a:off x="19120813" y="12038526"/>
              <a:ext cx="7989899" cy="5774814"/>
              <a:chOff x="0" y="-57150"/>
              <a:chExt cx="1578252" cy="1140704"/>
            </a:xfrm>
          </p:grpSpPr>
          <p:sp>
            <p:nvSpPr>
              <p:cNvPr id="880" name="Google Shape;880;p34">
                <a:extLst>
                  <a:ext uri="{FF2B5EF4-FFF2-40B4-BE49-F238E27FC236}">
                    <a16:creationId xmlns:a16="http://schemas.microsoft.com/office/drawing/2014/main" id="{3BDDBBF9-D3E3-35BF-2A0C-9CE6C8266217}"/>
                  </a:ext>
                </a:extLst>
              </p:cNvPr>
              <p:cNvSpPr/>
              <p:nvPr/>
            </p:nvSpPr>
            <p:spPr>
              <a:xfrm>
                <a:off x="0" y="0"/>
                <a:ext cx="1578252" cy="1083554"/>
              </a:xfrm>
              <a:custGeom>
                <a:avLst/>
                <a:gdLst/>
                <a:ahLst/>
                <a:cxnLst/>
                <a:rect l="l" t="t" r="r" b="b"/>
                <a:pathLst>
                  <a:path w="1578252" h="1083554" extrusionOk="0">
                    <a:moveTo>
                      <a:pt x="203200" y="0"/>
                    </a:moveTo>
                    <a:lnTo>
                      <a:pt x="1375052" y="0"/>
                    </a:lnTo>
                    <a:lnTo>
                      <a:pt x="1578252" y="1083554"/>
                    </a:lnTo>
                    <a:lnTo>
                      <a:pt x="0" y="108355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34">
                <a:extLst>
                  <a:ext uri="{FF2B5EF4-FFF2-40B4-BE49-F238E27FC236}">
                    <a16:creationId xmlns:a16="http://schemas.microsoft.com/office/drawing/2014/main" id="{B123BF4F-F376-E37F-79DD-A0B428F384C5}"/>
                  </a:ext>
                </a:extLst>
              </p:cNvPr>
              <p:cNvSpPr txBox="1"/>
              <p:nvPr/>
            </p:nvSpPr>
            <p:spPr>
              <a:xfrm>
                <a:off x="127000" y="-57150"/>
                <a:ext cx="1324252" cy="1140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2" name="Google Shape;882;p34">
              <a:extLst>
                <a:ext uri="{FF2B5EF4-FFF2-40B4-BE49-F238E27FC236}">
                  <a16:creationId xmlns:a16="http://schemas.microsoft.com/office/drawing/2014/main" id="{5BBF519A-B820-38D4-3422-E6B8F690A9F5}"/>
                </a:ext>
              </a:extLst>
            </p:cNvPr>
            <p:cNvGrpSpPr/>
            <p:nvPr/>
          </p:nvGrpSpPr>
          <p:grpSpPr>
            <a:xfrm rot="1166532">
              <a:off x="934790" y="3390463"/>
              <a:ext cx="23668083" cy="9671428"/>
              <a:chOff x="0" y="-57150"/>
              <a:chExt cx="4675177" cy="1910405"/>
            </a:xfrm>
          </p:grpSpPr>
          <p:sp>
            <p:nvSpPr>
              <p:cNvPr id="883" name="Google Shape;883;p34">
                <a:extLst>
                  <a:ext uri="{FF2B5EF4-FFF2-40B4-BE49-F238E27FC236}">
                    <a16:creationId xmlns:a16="http://schemas.microsoft.com/office/drawing/2014/main" id="{68C3DE08-2583-2DA0-6000-10B3FF596333}"/>
                  </a:ext>
                </a:extLst>
              </p:cNvPr>
              <p:cNvSpPr/>
              <p:nvPr/>
            </p:nvSpPr>
            <p:spPr>
              <a:xfrm>
                <a:off x="0" y="0"/>
                <a:ext cx="4675177" cy="1853255"/>
              </a:xfrm>
              <a:custGeom>
                <a:avLst/>
                <a:gdLst/>
                <a:ahLst/>
                <a:cxnLst/>
                <a:rect l="l" t="t" r="r" b="b"/>
                <a:pathLst>
                  <a:path w="4675177" h="1853255" extrusionOk="0">
                    <a:moveTo>
                      <a:pt x="0" y="0"/>
                    </a:moveTo>
                    <a:lnTo>
                      <a:pt x="4675177" y="0"/>
                    </a:lnTo>
                    <a:lnTo>
                      <a:pt x="4675177" y="1853255"/>
                    </a:lnTo>
                    <a:lnTo>
                      <a:pt x="0" y="1853255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34">
                <a:extLst>
                  <a:ext uri="{FF2B5EF4-FFF2-40B4-BE49-F238E27FC236}">
                    <a16:creationId xmlns:a16="http://schemas.microsoft.com/office/drawing/2014/main" id="{61548FDA-A6D8-DAF6-26B9-1ADF41646F80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675177" cy="1910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5" name="Google Shape;885;p34">
              <a:extLst>
                <a:ext uri="{FF2B5EF4-FFF2-40B4-BE49-F238E27FC236}">
                  <a16:creationId xmlns:a16="http://schemas.microsoft.com/office/drawing/2014/main" id="{651BB608-4934-2F4E-8BD7-F47852C561C3}"/>
                </a:ext>
              </a:extLst>
            </p:cNvPr>
            <p:cNvGrpSpPr/>
            <p:nvPr/>
          </p:nvGrpSpPr>
          <p:grpSpPr>
            <a:xfrm rot="3737206">
              <a:off x="6707101" y="8987085"/>
              <a:ext cx="6177883" cy="5405648"/>
              <a:chOff x="0" y="0"/>
              <a:chExt cx="812800" cy="711200"/>
            </a:xfrm>
          </p:grpSpPr>
          <p:sp>
            <p:nvSpPr>
              <p:cNvPr id="886" name="Google Shape;886;p34">
                <a:extLst>
                  <a:ext uri="{FF2B5EF4-FFF2-40B4-BE49-F238E27FC236}">
                    <a16:creationId xmlns:a16="http://schemas.microsoft.com/office/drawing/2014/main" id="{38EF6943-B161-D67B-849B-D88A6BD6704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34">
                <a:extLst>
                  <a:ext uri="{FF2B5EF4-FFF2-40B4-BE49-F238E27FC236}">
                    <a16:creationId xmlns:a16="http://schemas.microsoft.com/office/drawing/2014/main" id="{4890B4E1-AB1E-DD83-8220-1B068A4F672C}"/>
                  </a:ext>
                </a:extLst>
              </p:cNvPr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8" name="Google Shape;888;p34">
            <a:extLst>
              <a:ext uri="{FF2B5EF4-FFF2-40B4-BE49-F238E27FC236}">
                <a16:creationId xmlns:a16="http://schemas.microsoft.com/office/drawing/2014/main" id="{315FCC66-FB2E-AEE8-81F1-3120D9E9B436}"/>
              </a:ext>
            </a:extLst>
          </p:cNvPr>
          <p:cNvSpPr txBox="1"/>
          <p:nvPr/>
        </p:nvSpPr>
        <p:spPr>
          <a:xfrm>
            <a:off x="4504658" y="3092427"/>
            <a:ext cx="12714196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2. </a:t>
            </a:r>
            <a:r>
              <a:rPr lang="en-US" sz="9600" b="1" dirty="0" err="1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Przeciążenie</a:t>
            </a:r>
            <a:r>
              <a:rPr lang="en-US" sz="96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 </a:t>
            </a:r>
            <a:r>
              <a:rPr lang="en-US" sz="9600" b="1" dirty="0" err="1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sensoryczne</a:t>
            </a:r>
            <a:endParaRPr lang="en-US" sz="9600" b="1" dirty="0">
              <a:solidFill>
                <a:srgbClr val="FFFFFF"/>
              </a:solidFill>
              <a:latin typeface="Barlow"/>
              <a:ea typeface="Calibri"/>
              <a:cs typeface="Calibri"/>
              <a:sym typeface="Barlow"/>
            </a:endParaRPr>
          </a:p>
        </p:txBody>
      </p:sp>
      <p:pic>
        <p:nvPicPr>
          <p:cNvPr id="19" name="Picture 18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1D8DAD13-AA82-5FF3-C744-76298AAA4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FB3AE0-1750-F8B9-FE2B-8A602695546D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E4E185E3-4D65-AD7A-C4F7-D5FFA16731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7233829" y="8785157"/>
            <a:ext cx="3231376" cy="8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38053"/>
      </p:ext>
    </p:extLst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C97A17EF-F80E-7DD1-87DA-1DA9C1629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578B6FCD-7608-3875-8492-EA5BC99B6FBA}"/>
              </a:ext>
            </a:extLst>
          </p:cNvPr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28E5B989-0774-F421-19B6-5EDF8AB74B4D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2421B951-5B8A-0C68-68C3-F6D99CFCE81C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80CF2A90-9B64-D7BD-6A1F-2540A12B5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B21FB1-9679-8C95-881F-0A35CCE5FAEB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0473C4A7-AF70-0932-50F8-744ACC973F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FC6DEF-04CA-8B84-9E28-326D8A49F99D}"/>
              </a:ext>
            </a:extLst>
          </p:cNvPr>
          <p:cNvSpPr txBox="1"/>
          <p:nvPr/>
        </p:nvSpPr>
        <p:spPr>
          <a:xfrm>
            <a:off x="762001" y="1830411"/>
            <a:ext cx="12132960" cy="64327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0000" dirty="0">
                <a:latin typeface="Six Caps"/>
              </a:rPr>
              <a:t>Trudności w przetwarzaniu bodźców dotykowych</a:t>
            </a:r>
            <a:endParaRPr lang="en-US" sz="10000" dirty="0">
              <a:latin typeface="Six Caps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Unikanie</a:t>
            </a:r>
            <a:r>
              <a:rPr lang="en-US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lekkiego kontaktu fizycznego.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Dyskomfort wywoływany przez określone tkaniny i tekstury.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Nadwrażliwość na metki, szwy i inne elementy ubrań.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Awersja wobec codziennych form kontaktu fizycznego, takich jak uściski dłoni.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Przesadnie silne reakcje na drobne urazy, np. siniaki czy zadrapania.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Niechęć do noszenia odzieży ochronnej lub korzystania ze środków bezpieczeństwa.</a:t>
            </a:r>
            <a:endParaRPr lang="en-US" sz="3900" dirty="0">
              <a:solidFill>
                <a:srgbClr val="24406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person holding her head&#10;&#10;AI-generated content may be incorrect.">
            <a:extLst>
              <a:ext uri="{FF2B5EF4-FFF2-40B4-BE49-F238E27FC236}">
                <a16:creationId xmlns:a16="http://schemas.microsoft.com/office/drawing/2014/main" id="{91158E09-8ABB-42C5-FC3D-28F3F22E0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98389" y="2055228"/>
            <a:ext cx="6552718" cy="66105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43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2DD7048F-9213-7590-D489-AE5CE12E5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331D4527-913B-0AA2-48D4-6C03D3FB2178}"/>
              </a:ext>
            </a:extLst>
          </p:cNvPr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90A53C5C-C714-2689-68F1-2E47BC0B4008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7FC76E37-8B60-1E54-E233-DC8D91D9B603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DA72AC82-1F1C-0ACC-780F-4368F32BD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5F5B08-BBE1-3A0D-C6B8-2F66D7A99508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8D6E2AA5-79F8-0144-BC8E-8A99B7C5F7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28575B-0B84-660B-8E9E-E361572C9570}"/>
              </a:ext>
            </a:extLst>
          </p:cNvPr>
          <p:cNvSpPr txBox="1"/>
          <p:nvPr/>
        </p:nvSpPr>
        <p:spPr>
          <a:xfrm>
            <a:off x="1201857" y="1826316"/>
            <a:ext cx="9398410" cy="64327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0000" dirty="0">
                <a:latin typeface="Six Caps"/>
                <a:ea typeface="Calibri"/>
              </a:rPr>
              <a:t>Trudności w przetwarzaniu bodźców wzrokowych</a:t>
            </a:r>
            <a:endParaRPr lang="en-US" sz="1200" dirty="0">
              <a:ea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Nadwrażliwość na jasne lub fluorescencyjne oświetlenie.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Rozproszenie uwagi spowodowane intensywnymi wzorami.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Trudności z czytaniem materiałów o wysokim kontraście (np. czarny tekst na białym tle).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Częste mrużenie, mruganie lub pocieranie oczu w reakcji na bodźce wzrokowe.</a:t>
            </a:r>
            <a:endParaRPr lang="en-US" sz="3900" dirty="0">
              <a:solidFill>
                <a:srgbClr val="24406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 descr="A yellow light bulb with a black background&#10;&#10;AI-generated content may be incorrect.">
            <a:extLst>
              <a:ext uri="{FF2B5EF4-FFF2-40B4-BE49-F238E27FC236}">
                <a16:creationId xmlns:a16="http://schemas.microsoft.com/office/drawing/2014/main" id="{EEC49E61-6586-2DE6-53A2-533205DB21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1000"/>
          </a:blip>
          <a:stretch>
            <a:fillRect/>
          </a:stretch>
        </p:blipFill>
        <p:spPr>
          <a:xfrm>
            <a:off x="11559572" y="2575367"/>
            <a:ext cx="5152023" cy="47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5A7DE7FB-B158-A5DC-0EEC-E81E66FE7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C2AD00D0-DB61-6EEE-3622-1B9AEA65394C}"/>
              </a:ext>
            </a:extLst>
          </p:cNvPr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73D32414-EB7A-C0BF-76FA-B3A5783C2F59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DE6B2162-5DCA-E3C3-5EFC-FEE1CAB889D4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F0232624-30B8-522A-6260-B0A7B9EA8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C6A2B3-47AF-1480-6EFE-9F8F9923C6F3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FD14524-F0CA-7DB2-D3FF-00169ED19B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BA0468-D6E2-063C-FACA-44275AB5C928}"/>
              </a:ext>
            </a:extLst>
          </p:cNvPr>
          <p:cNvSpPr txBox="1"/>
          <p:nvPr/>
        </p:nvSpPr>
        <p:spPr>
          <a:xfrm>
            <a:off x="1201857" y="3607318"/>
            <a:ext cx="8864865" cy="44473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u="sng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Niedo</a:t>
            </a:r>
            <a:r>
              <a:rPr lang="pl-PL" sz="2400" b="1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wrażliwość</a:t>
            </a:r>
            <a:r>
              <a:rPr lang="pl-PL" sz="2400" b="1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słuchowa (niedostateczna reakcja na dźwięki) </a:t>
            </a:r>
            <a:endParaRPr lang="en-US" sz="2400" dirty="0">
              <a:solidFill>
                <a:srgbClr val="244061"/>
              </a:solidFill>
              <a:latin typeface="Barlow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Poszukiwanie hałaśliwych sytuacji lub określonych dźwięków.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Generowanie hałasu bez wyraźnego celu („dla samego hałasu”).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Brak reakcji na komunikaty słowne, nawet po imieniu.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Preferowanie</a:t>
            </a:r>
            <a:r>
              <a:rPr lang="en-US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nadmiernie</a:t>
            </a:r>
            <a:r>
              <a:rPr lang="en-US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głośnej</a:t>
            </a:r>
            <a:r>
              <a:rPr lang="en-US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24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muzyki</a:t>
            </a:r>
            <a:r>
              <a:rPr lang="en-US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.</a:t>
            </a:r>
            <a:endParaRPr lang="pl-PL" sz="2400" dirty="0">
              <a:solidFill>
                <a:srgbClr val="244061"/>
              </a:solidFill>
              <a:latin typeface="Barlow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Ograniczona świadomość niektórych dźwięków z otoczenia.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Trudności w rozumieniu lub zapamiętywaniu przekazywanych treści werbalnych.</a:t>
            </a:r>
            <a:endParaRPr lang="en-US" sz="2400" dirty="0">
              <a:solidFill>
                <a:srgbClr val="244061"/>
              </a:solidFill>
              <a:latin typeface="Barlow"/>
              <a:ea typeface="Calibri"/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6FEE50FF-17B4-A070-2335-A1497436BDA4}"/>
              </a:ext>
            </a:extLst>
          </p:cNvPr>
          <p:cNvSpPr txBox="1"/>
          <p:nvPr/>
        </p:nvSpPr>
        <p:spPr>
          <a:xfrm>
            <a:off x="1201857" y="1773226"/>
            <a:ext cx="16408810" cy="25391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0" dirty="0">
                <a:latin typeface="Six Caps"/>
              </a:rPr>
              <a:t>Trudności w przetwarzaniu bodźców słuchowych</a:t>
            </a:r>
            <a:endParaRPr lang="en-US" sz="12000" dirty="0">
              <a:latin typeface="Six Caps"/>
            </a:endParaRPr>
          </a:p>
          <a:p>
            <a:endParaRPr lang="en-US" sz="3900" dirty="0">
              <a:solidFill>
                <a:srgbClr val="24406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2" name="Picture 2" descr="A blue megaphone with colorful ribbons coming out of it&#10;&#10;AI-generated content may be incorrect.">
            <a:extLst>
              <a:ext uri="{FF2B5EF4-FFF2-40B4-BE49-F238E27FC236}">
                <a16:creationId xmlns:a16="http://schemas.microsoft.com/office/drawing/2014/main" id="{22890012-22FC-5D5C-4D7D-4876F713AD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9000"/>
                    </a14:imgEffect>
                  </a14:imgLayer>
                </a14:imgProps>
              </a:ext>
            </a:extLst>
          </a:blip>
          <a:srcRect l="-107" t="16655" r="-172" b="16148"/>
          <a:stretch/>
        </p:blipFill>
        <p:spPr>
          <a:xfrm>
            <a:off x="10744055" y="3688778"/>
            <a:ext cx="7543945" cy="342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18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C4FEC015-CE79-F89B-A085-47012C6CA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EA9A11BF-2405-E445-379B-290EDD4BA549}"/>
              </a:ext>
            </a:extLst>
          </p:cNvPr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65AE0551-FF4C-CCCC-E132-83C604895EE9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AB422A66-AE65-3073-C09B-08F31B311910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FDAF0501-0119-E9AF-6D86-D589309F8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10B74A-B9D3-868D-9105-A9365D9B135D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FA95037-71F1-DAF4-DB9F-90021AAA2E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pic>
        <p:nvPicPr>
          <p:cNvPr id="4" name="Picture 2" descr="A blue megaphone with colorful ribbons coming out of it&#10;&#10;AI-generated content may be incorrect.">
            <a:extLst>
              <a:ext uri="{FF2B5EF4-FFF2-40B4-BE49-F238E27FC236}">
                <a16:creationId xmlns:a16="http://schemas.microsoft.com/office/drawing/2014/main" id="{D84FDE64-F216-DF86-BC49-15CC090FEB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9000"/>
                    </a14:imgEffect>
                  </a14:imgLayer>
                </a14:imgProps>
              </a:ext>
            </a:extLst>
          </a:blip>
          <a:srcRect l="-107" t="16655" r="-172" b="16148"/>
          <a:stretch/>
        </p:blipFill>
        <p:spPr>
          <a:xfrm>
            <a:off x="10744055" y="3688778"/>
            <a:ext cx="7543945" cy="3427832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C1E3E4A3-EA61-0314-7F8F-E00141D5048E}"/>
              </a:ext>
            </a:extLst>
          </p:cNvPr>
          <p:cNvSpPr txBox="1"/>
          <p:nvPr/>
        </p:nvSpPr>
        <p:spPr>
          <a:xfrm>
            <a:off x="540387" y="1164386"/>
            <a:ext cx="17255476" cy="25391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0" dirty="0">
                <a:latin typeface="Six Caps"/>
              </a:rPr>
              <a:t>Trudności w przetwarzaniu bodźców słuchowych</a:t>
            </a:r>
            <a:endParaRPr lang="en-US" sz="12000" dirty="0">
              <a:latin typeface="Six Caps"/>
            </a:endParaRPr>
          </a:p>
          <a:p>
            <a:endParaRPr lang="en-US" sz="3900" dirty="0">
              <a:solidFill>
                <a:srgbClr val="24406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04FDB4D3-6FC8-5091-8B7E-33F06A1743F5}"/>
              </a:ext>
            </a:extLst>
          </p:cNvPr>
          <p:cNvSpPr txBox="1"/>
          <p:nvPr/>
        </p:nvSpPr>
        <p:spPr>
          <a:xfrm>
            <a:off x="727728" y="3054324"/>
            <a:ext cx="10016327" cy="57400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 u="sng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Nad</a:t>
            </a:r>
            <a:r>
              <a:rPr lang="pl-PL" sz="2400" b="1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wrażliwość słuchowa (nadmierna reakcja na dźwięk)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Wytwarzanie własnych dźwięków w celu zagłuszenia hałasu z otoczenia.</a:t>
            </a:r>
            <a:endParaRPr lang="en-US" sz="2400" dirty="0">
              <a:solidFill>
                <a:srgbClr val="244061"/>
              </a:solidFill>
              <a:latin typeface="Barlow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Unikanie kontaktu z głośnymi urządzeniami (np. drukarkami, klimatyzacją, rozmowami).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Rejestrowanie cichych dźwięków tła, które pozostają niezauważalne dla innych.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 </a:t>
            </a: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Reagowanie niepokojem lub dyskomfortem na zwyczajne dźwięki codziennego otoczenia.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Częste proszenie otoczenia o ciszę (np. o zaprzestanie rozmów lub śpiewu).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Przerywanie aktywności z powodu przytłoczenia hałasem.</a:t>
            </a:r>
            <a:endParaRPr lang="en-US" sz="2400" dirty="0">
              <a:solidFill>
                <a:srgbClr val="244061"/>
              </a:solidFill>
              <a:latin typeface="Barlow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9895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>
          <a:extLst>
            <a:ext uri="{FF2B5EF4-FFF2-40B4-BE49-F238E27FC236}">
              <a16:creationId xmlns:a16="http://schemas.microsoft.com/office/drawing/2014/main" id="{52A0896C-9C71-8433-0562-000C3A4E8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34">
            <a:extLst>
              <a:ext uri="{FF2B5EF4-FFF2-40B4-BE49-F238E27FC236}">
                <a16:creationId xmlns:a16="http://schemas.microsoft.com/office/drawing/2014/main" id="{0E97043A-7BFF-3E20-1794-584BB99D4ECE}"/>
              </a:ext>
            </a:extLst>
          </p:cNvPr>
          <p:cNvGrpSpPr/>
          <p:nvPr/>
        </p:nvGrpSpPr>
        <p:grpSpPr>
          <a:xfrm>
            <a:off x="-2412023" y="-2528906"/>
            <a:ext cx="23112044" cy="14039954"/>
            <a:chOff x="-1" y="-272823"/>
            <a:chExt cx="30816058" cy="18719937"/>
          </a:xfrm>
        </p:grpSpPr>
        <p:grpSp>
          <p:nvGrpSpPr>
            <p:cNvPr id="876" name="Google Shape;876;p34">
              <a:extLst>
                <a:ext uri="{FF2B5EF4-FFF2-40B4-BE49-F238E27FC236}">
                  <a16:creationId xmlns:a16="http://schemas.microsoft.com/office/drawing/2014/main" id="{1885B272-9AE6-1AEA-7A8F-D9AC68B08AC1}"/>
                </a:ext>
              </a:extLst>
            </p:cNvPr>
            <p:cNvGrpSpPr/>
            <p:nvPr/>
          </p:nvGrpSpPr>
          <p:grpSpPr>
            <a:xfrm>
              <a:off x="17042413" y="2719851"/>
              <a:ext cx="13773644" cy="5783589"/>
              <a:chOff x="0" y="-57150"/>
              <a:chExt cx="2720720" cy="1142437"/>
            </a:xfrm>
          </p:grpSpPr>
          <p:sp>
            <p:nvSpPr>
              <p:cNvPr id="877" name="Google Shape;877;p34">
                <a:extLst>
                  <a:ext uri="{FF2B5EF4-FFF2-40B4-BE49-F238E27FC236}">
                    <a16:creationId xmlns:a16="http://schemas.microsoft.com/office/drawing/2014/main" id="{84835997-7B30-A6DE-8E20-BFA3FE15EB89}"/>
                  </a:ext>
                </a:extLst>
              </p:cNvPr>
              <p:cNvSpPr/>
              <p:nvPr/>
            </p:nvSpPr>
            <p:spPr>
              <a:xfrm>
                <a:off x="0" y="0"/>
                <a:ext cx="2720720" cy="1085287"/>
              </a:xfrm>
              <a:custGeom>
                <a:avLst/>
                <a:gdLst/>
                <a:ahLst/>
                <a:cxnLst/>
                <a:rect l="l" t="t" r="r" b="b"/>
                <a:pathLst>
                  <a:path w="2720720" h="1085287" extrusionOk="0">
                    <a:moveTo>
                      <a:pt x="2517520" y="0"/>
                    </a:moveTo>
                    <a:lnTo>
                      <a:pt x="0" y="0"/>
                    </a:lnTo>
                    <a:lnTo>
                      <a:pt x="203200" y="1085287"/>
                    </a:lnTo>
                    <a:lnTo>
                      <a:pt x="2720720" y="1085287"/>
                    </a:lnTo>
                    <a:lnTo>
                      <a:pt x="251752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34">
                <a:extLst>
                  <a:ext uri="{FF2B5EF4-FFF2-40B4-BE49-F238E27FC236}">
                    <a16:creationId xmlns:a16="http://schemas.microsoft.com/office/drawing/2014/main" id="{C55EC5DA-AEDE-EDB6-D02A-3543C852FDD7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517520" cy="1142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9" name="Google Shape;879;p34">
              <a:extLst>
                <a:ext uri="{FF2B5EF4-FFF2-40B4-BE49-F238E27FC236}">
                  <a16:creationId xmlns:a16="http://schemas.microsoft.com/office/drawing/2014/main" id="{FB50B9EC-0CC2-95AB-ACA4-7A473CC033AF}"/>
                </a:ext>
              </a:extLst>
            </p:cNvPr>
            <p:cNvGrpSpPr/>
            <p:nvPr/>
          </p:nvGrpSpPr>
          <p:grpSpPr>
            <a:xfrm rot="583941">
              <a:off x="19120813" y="12038526"/>
              <a:ext cx="7989899" cy="5774814"/>
              <a:chOff x="0" y="-57150"/>
              <a:chExt cx="1578252" cy="1140704"/>
            </a:xfrm>
          </p:grpSpPr>
          <p:sp>
            <p:nvSpPr>
              <p:cNvPr id="880" name="Google Shape;880;p34">
                <a:extLst>
                  <a:ext uri="{FF2B5EF4-FFF2-40B4-BE49-F238E27FC236}">
                    <a16:creationId xmlns:a16="http://schemas.microsoft.com/office/drawing/2014/main" id="{D39D2446-417D-37BD-00CF-D4E0B5819501}"/>
                  </a:ext>
                </a:extLst>
              </p:cNvPr>
              <p:cNvSpPr/>
              <p:nvPr/>
            </p:nvSpPr>
            <p:spPr>
              <a:xfrm>
                <a:off x="0" y="0"/>
                <a:ext cx="1578252" cy="1083554"/>
              </a:xfrm>
              <a:custGeom>
                <a:avLst/>
                <a:gdLst/>
                <a:ahLst/>
                <a:cxnLst/>
                <a:rect l="l" t="t" r="r" b="b"/>
                <a:pathLst>
                  <a:path w="1578252" h="1083554" extrusionOk="0">
                    <a:moveTo>
                      <a:pt x="203200" y="0"/>
                    </a:moveTo>
                    <a:lnTo>
                      <a:pt x="1375052" y="0"/>
                    </a:lnTo>
                    <a:lnTo>
                      <a:pt x="1578252" y="1083554"/>
                    </a:lnTo>
                    <a:lnTo>
                      <a:pt x="0" y="108355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34">
                <a:extLst>
                  <a:ext uri="{FF2B5EF4-FFF2-40B4-BE49-F238E27FC236}">
                    <a16:creationId xmlns:a16="http://schemas.microsoft.com/office/drawing/2014/main" id="{5C288919-B311-88A8-FB1B-111D218590B5}"/>
                  </a:ext>
                </a:extLst>
              </p:cNvPr>
              <p:cNvSpPr txBox="1"/>
              <p:nvPr/>
            </p:nvSpPr>
            <p:spPr>
              <a:xfrm>
                <a:off x="127000" y="-57150"/>
                <a:ext cx="1324252" cy="1140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2" name="Google Shape;882;p34">
              <a:extLst>
                <a:ext uri="{FF2B5EF4-FFF2-40B4-BE49-F238E27FC236}">
                  <a16:creationId xmlns:a16="http://schemas.microsoft.com/office/drawing/2014/main" id="{CBEDC7EA-A45F-48FA-E643-9ABBD3DD3CAE}"/>
                </a:ext>
              </a:extLst>
            </p:cNvPr>
            <p:cNvGrpSpPr/>
            <p:nvPr/>
          </p:nvGrpSpPr>
          <p:grpSpPr>
            <a:xfrm rot="1166532">
              <a:off x="934790" y="3390463"/>
              <a:ext cx="23668083" cy="9671428"/>
              <a:chOff x="0" y="-57150"/>
              <a:chExt cx="4675177" cy="1910405"/>
            </a:xfrm>
          </p:grpSpPr>
          <p:sp>
            <p:nvSpPr>
              <p:cNvPr id="883" name="Google Shape;883;p34">
                <a:extLst>
                  <a:ext uri="{FF2B5EF4-FFF2-40B4-BE49-F238E27FC236}">
                    <a16:creationId xmlns:a16="http://schemas.microsoft.com/office/drawing/2014/main" id="{A683FB06-CB0C-2E84-D039-CE97728132E5}"/>
                  </a:ext>
                </a:extLst>
              </p:cNvPr>
              <p:cNvSpPr/>
              <p:nvPr/>
            </p:nvSpPr>
            <p:spPr>
              <a:xfrm>
                <a:off x="0" y="0"/>
                <a:ext cx="4675177" cy="1853255"/>
              </a:xfrm>
              <a:custGeom>
                <a:avLst/>
                <a:gdLst/>
                <a:ahLst/>
                <a:cxnLst/>
                <a:rect l="l" t="t" r="r" b="b"/>
                <a:pathLst>
                  <a:path w="4675177" h="1853255" extrusionOk="0">
                    <a:moveTo>
                      <a:pt x="0" y="0"/>
                    </a:moveTo>
                    <a:lnTo>
                      <a:pt x="4675177" y="0"/>
                    </a:lnTo>
                    <a:lnTo>
                      <a:pt x="4675177" y="1853255"/>
                    </a:lnTo>
                    <a:lnTo>
                      <a:pt x="0" y="1853255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34">
                <a:extLst>
                  <a:ext uri="{FF2B5EF4-FFF2-40B4-BE49-F238E27FC236}">
                    <a16:creationId xmlns:a16="http://schemas.microsoft.com/office/drawing/2014/main" id="{CA8EAAAB-6261-6990-8909-665A63E872CD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675177" cy="1910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5" name="Google Shape;885;p34">
              <a:extLst>
                <a:ext uri="{FF2B5EF4-FFF2-40B4-BE49-F238E27FC236}">
                  <a16:creationId xmlns:a16="http://schemas.microsoft.com/office/drawing/2014/main" id="{82F5FB20-2545-07FA-C6E8-3294DCFA4393}"/>
                </a:ext>
              </a:extLst>
            </p:cNvPr>
            <p:cNvGrpSpPr/>
            <p:nvPr/>
          </p:nvGrpSpPr>
          <p:grpSpPr>
            <a:xfrm rot="3737206">
              <a:off x="6707101" y="8987085"/>
              <a:ext cx="6177883" cy="5405648"/>
              <a:chOff x="0" y="0"/>
              <a:chExt cx="812800" cy="711200"/>
            </a:xfrm>
          </p:grpSpPr>
          <p:sp>
            <p:nvSpPr>
              <p:cNvPr id="886" name="Google Shape;886;p34">
                <a:extLst>
                  <a:ext uri="{FF2B5EF4-FFF2-40B4-BE49-F238E27FC236}">
                    <a16:creationId xmlns:a16="http://schemas.microsoft.com/office/drawing/2014/main" id="{271A2ED7-13DE-0F41-615D-9CB18383932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34">
                <a:extLst>
                  <a:ext uri="{FF2B5EF4-FFF2-40B4-BE49-F238E27FC236}">
                    <a16:creationId xmlns:a16="http://schemas.microsoft.com/office/drawing/2014/main" id="{24DD0919-9AE7-DF71-E45A-1C60F0117985}"/>
                  </a:ext>
                </a:extLst>
              </p:cNvPr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8" name="Google Shape;888;p34">
            <a:extLst>
              <a:ext uri="{FF2B5EF4-FFF2-40B4-BE49-F238E27FC236}">
                <a16:creationId xmlns:a16="http://schemas.microsoft.com/office/drawing/2014/main" id="{8670ACFA-65F9-30D8-0D72-8D0F4654639E}"/>
              </a:ext>
            </a:extLst>
          </p:cNvPr>
          <p:cNvSpPr txBox="1"/>
          <p:nvPr/>
        </p:nvSpPr>
        <p:spPr>
          <a:xfrm>
            <a:off x="2343539" y="1247167"/>
            <a:ext cx="12905069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96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3. </a:t>
            </a:r>
            <a:r>
              <a:rPr lang="pl-PL" sz="96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Najlepsze ogólne praktyki w zakresie udogodnień środowiskowych</a:t>
            </a:r>
            <a:endParaRPr lang="en-US" sz="9600" b="1" dirty="0">
              <a:solidFill>
                <a:srgbClr val="FFFFFF"/>
              </a:solidFill>
              <a:latin typeface="Barlow"/>
              <a:ea typeface="Calibri"/>
              <a:cs typeface="Calibri"/>
              <a:sym typeface="Barlow"/>
            </a:endParaRPr>
          </a:p>
        </p:txBody>
      </p:sp>
      <p:pic>
        <p:nvPicPr>
          <p:cNvPr id="19" name="Picture 18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4B65F1E2-951E-D609-4F27-2BCE56D8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668098C-0781-AB45-50D6-09EF7A88FDBC}"/>
              </a:ext>
            </a:extLst>
          </p:cNvPr>
          <p:cNvSpPr/>
          <p:nvPr/>
        </p:nvSpPr>
        <p:spPr>
          <a:xfrm>
            <a:off x="639554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D5B1F369-5108-541B-B5A1-7D74140F0E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7233829" y="8785157"/>
            <a:ext cx="3231376" cy="8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83564"/>
      </p:ext>
    </p:extLst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A9BF83C0-527E-C7E7-D56D-45ABF3E13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7B52E5F5-306C-B343-0BFD-6A69B0EC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83928" y="2597894"/>
            <a:ext cx="3975100" cy="3657600"/>
          </a:xfrm>
          <a:prstGeom prst="rect">
            <a:avLst/>
          </a:prstGeom>
        </p:spPr>
      </p:pic>
      <p:pic>
        <p:nvPicPr>
          <p:cNvPr id="15" name="Billede 14" descr="Et billede, der indeholder skitse, tegning, clipart, cirkel&#10;&#10;Indhold genereret af kunstig intelligens kan være forkert.">
            <a:extLst>
              <a:ext uri="{FF2B5EF4-FFF2-40B4-BE49-F238E27FC236}">
                <a16:creationId xmlns:a16="http://schemas.microsoft.com/office/drawing/2014/main" id="{16EC294C-C911-B398-26B0-030E8C2DBE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1889" y="5119146"/>
            <a:ext cx="8533988" cy="5096688"/>
          </a:xfrm>
          <a:prstGeom prst="rect">
            <a:avLst/>
          </a:prstGeom>
        </p:spPr>
      </p:pic>
      <p:pic>
        <p:nvPicPr>
          <p:cNvPr id="13" name="Billede 12" descr="Et billede, der indeholder Tegnesprog, hånd&#10;&#10;Indhold genereret af kunstig intelligens kan være forkert.">
            <a:extLst>
              <a:ext uri="{FF2B5EF4-FFF2-40B4-BE49-F238E27FC236}">
                <a16:creationId xmlns:a16="http://schemas.microsoft.com/office/drawing/2014/main" id="{2F933697-BBAC-BDE1-3600-C87A2D9F91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</a:blip>
          <a:stretch>
            <a:fillRect/>
          </a:stretch>
        </p:blipFill>
        <p:spPr>
          <a:xfrm rot="13724729">
            <a:off x="14687532" y="1369418"/>
            <a:ext cx="4438372" cy="2806618"/>
          </a:xfrm>
          <a:prstGeom prst="rect">
            <a:avLst/>
          </a:prstGeom>
        </p:spPr>
      </p:pic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95E0CBFC-64CC-7FA3-A473-B2E2AB0AAB23}"/>
              </a:ext>
            </a:extLst>
          </p:cNvPr>
          <p:cNvGrpSpPr/>
          <p:nvPr/>
        </p:nvGrpSpPr>
        <p:grpSpPr>
          <a:xfrm>
            <a:off x="0" y="-340110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C07C28F3-7992-9AD3-42D8-CC80CDAC0DE2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55F6E424-1344-34A2-708E-262F9AB72ADF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D8421B83-C34E-6070-5D80-A79CE7F59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512A5A-491C-D9B1-48EA-9532884ADC5E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CFBDD09A-7398-4A62-6DBA-E5C71438B25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91C159-E7FC-C57E-1732-E3D2B64C23F3}"/>
              </a:ext>
            </a:extLst>
          </p:cNvPr>
          <p:cNvSpPr txBox="1"/>
          <p:nvPr/>
        </p:nvSpPr>
        <p:spPr>
          <a:xfrm>
            <a:off x="1197118" y="2597893"/>
            <a:ext cx="4752049" cy="61093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buFont typeface="Arial"/>
              <a:buNone/>
            </a:pPr>
            <a:r>
              <a:rPr lang="pl-PL" sz="2400" b="1" noProof="1">
                <a:solidFill>
                  <a:srgbClr val="472AF0"/>
                </a:solidFill>
                <a:latin typeface="Barlow"/>
                <a:cs typeface="Calibri"/>
              </a:rPr>
              <a:t>Dźwięk </a:t>
            </a:r>
            <a:endParaRPr lang="en-GB" sz="2400" b="1" noProof="1">
              <a:solidFill>
                <a:srgbClr val="472AF0"/>
              </a:solidFill>
              <a:latin typeface="Barlow"/>
              <a:cs typeface="Calibri"/>
            </a:endParaRPr>
          </a:p>
          <a:p>
            <a:pPr marL="3429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Słuchawki z redukcją szumów lub zatyczki do uszu</a:t>
            </a:r>
          </a:p>
          <a:p>
            <a:pPr marL="3429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Przydzielanie zadań w strefach o obniżonym poziomie hałasu</a:t>
            </a:r>
            <a:endParaRPr lang="en-GB" sz="2400" noProof="1">
              <a:solidFill>
                <a:srgbClr val="244061"/>
              </a:solidFill>
              <a:latin typeface="Barlow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Ograniczenie hałasu tła </a:t>
            </a:r>
            <a:b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</a:b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w przestrzeni pracy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Instrukcje pisemne uzupełniające komunikaty ustne</a:t>
            </a:r>
            <a:endParaRPr lang="en-GB" sz="2400" noProof="1">
              <a:solidFill>
                <a:srgbClr val="244061"/>
              </a:solidFill>
              <a:latin typeface="Barlow"/>
              <a:cs typeface="Calibri"/>
            </a:endParaRPr>
          </a:p>
          <a:p>
            <a:pPr>
              <a:lnSpc>
                <a:spcPct val="150000"/>
              </a:lnSpc>
              <a:buNone/>
            </a:pPr>
            <a:endParaRPr lang="en-GB" sz="2400" noProof="1">
              <a:solidFill>
                <a:srgbClr val="244061"/>
              </a:solidFill>
              <a:latin typeface="Barlow"/>
              <a:cs typeface="Calibri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4DD7AEC-4457-C5D4-302E-4A78756C2CD6}"/>
              </a:ext>
            </a:extLst>
          </p:cNvPr>
          <p:cNvSpPr txBox="1"/>
          <p:nvPr/>
        </p:nvSpPr>
        <p:spPr>
          <a:xfrm>
            <a:off x="12566846" y="2772727"/>
            <a:ext cx="4151677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/>
              <a:buNone/>
            </a:pPr>
            <a:r>
              <a:rPr lang="en-GB" sz="2400" b="1" noProof="1">
                <a:solidFill>
                  <a:srgbClr val="244061"/>
                </a:solidFill>
                <a:latin typeface="Barlow"/>
                <a:cs typeface="Calibri"/>
              </a:rPr>
              <a:t>             </a:t>
            </a:r>
            <a:r>
              <a:rPr lang="pl-PL" sz="2400" b="1" noProof="1">
                <a:solidFill>
                  <a:srgbClr val="244061"/>
                </a:solidFill>
                <a:latin typeface="Barlow"/>
                <a:cs typeface="Calibri"/>
              </a:rPr>
              <a:t>D</a:t>
            </a:r>
            <a:r>
              <a:rPr lang="pl-PL" sz="2400" b="1" noProof="1">
                <a:solidFill>
                  <a:srgbClr val="472AF0"/>
                </a:solidFill>
                <a:latin typeface="Barlow"/>
                <a:cs typeface="Calibri"/>
              </a:rPr>
              <a:t>otyk</a:t>
            </a:r>
            <a:endParaRPr lang="en-GB" sz="2400" b="1" noProof="1">
              <a:solidFill>
                <a:srgbClr val="472AF0"/>
              </a:solidFill>
              <a:latin typeface="Barlow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Materiały </a:t>
            </a:r>
            <a:r>
              <a:rPr lang="en-GB" sz="2400" noProof="1">
                <a:solidFill>
                  <a:srgbClr val="244061"/>
                </a:solidFill>
                <a:latin typeface="Barlow"/>
                <a:cs typeface="Calibri"/>
              </a:rPr>
              <a:t>alternatywne dla</a:t>
            </a: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 uniformów</a:t>
            </a:r>
            <a:r>
              <a:rPr lang="en-GB" sz="2400" noProof="1">
                <a:solidFill>
                  <a:srgbClr val="244061"/>
                </a:solidFill>
                <a:latin typeface="Barlow"/>
                <a:cs typeface="Calibri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Poszanowanie przestrzeni osobistej i kontaktu fizycznego</a:t>
            </a:r>
            <a:endParaRPr lang="en-GB" sz="2400" noProof="1">
              <a:solidFill>
                <a:srgbClr val="244061"/>
              </a:solidFill>
              <a:latin typeface="Barlow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Przedmioty lub zabawki sensoryczne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Ciche miejsca do odpoczynku i wyciszenia</a:t>
            </a:r>
            <a:endParaRPr lang="en-GB" sz="2400" noProof="1">
              <a:solidFill>
                <a:srgbClr val="244061"/>
              </a:solidFill>
              <a:latin typeface="Barlow"/>
              <a:cs typeface="Calibri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86310E7-A694-2415-543E-46676AFEC56C}"/>
              </a:ext>
            </a:extLst>
          </p:cNvPr>
          <p:cNvSpPr txBox="1"/>
          <p:nvPr/>
        </p:nvSpPr>
        <p:spPr>
          <a:xfrm>
            <a:off x="6592825" y="2597893"/>
            <a:ext cx="5210081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noProof="1">
                <a:solidFill>
                  <a:srgbClr val="472AF0"/>
                </a:solidFill>
                <a:latin typeface="Barlow"/>
                <a:cs typeface="Calibri"/>
              </a:rPr>
              <a:t>                   </a:t>
            </a:r>
            <a:r>
              <a:rPr lang="pl-PL" sz="2400" b="1" noProof="1">
                <a:solidFill>
                  <a:srgbClr val="472AF0"/>
                </a:solidFill>
                <a:latin typeface="Barlow"/>
                <a:cs typeface="Calibri"/>
              </a:rPr>
              <a:t>Światło</a:t>
            </a:r>
            <a:endParaRPr lang="en-GB" sz="2400" b="1" noProof="1">
              <a:solidFill>
                <a:srgbClr val="472AF0"/>
              </a:solidFill>
              <a:latin typeface="Barlow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Oświetlenie łagodne i regulowane; unikanie źródeł fluorescencyjnych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Żaluzje lub możliwość korzystania </a:t>
            </a:r>
            <a:b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</a:b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z okularów przeciwsłonecznych czy nakryć głowy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Przestrzenie wspólne wolne od nadmiernego bodźcowania wizualnego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Oznakowanie jasne, czytelne </a:t>
            </a:r>
            <a:b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</a:br>
            <a:r>
              <a:rPr lang="pl-PL" sz="2400" noProof="1">
                <a:solidFill>
                  <a:srgbClr val="244061"/>
                </a:solidFill>
                <a:latin typeface="Barlow"/>
                <a:cs typeface="Calibri"/>
              </a:rPr>
              <a:t>i nieskomplikowane</a:t>
            </a:r>
            <a:endParaRPr lang="en-GB" sz="2400" noProof="1">
              <a:solidFill>
                <a:srgbClr val="244061"/>
              </a:solidFill>
              <a:latin typeface="Barlow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397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>
          <a:extLst>
            <a:ext uri="{FF2B5EF4-FFF2-40B4-BE49-F238E27FC236}">
              <a16:creationId xmlns:a16="http://schemas.microsoft.com/office/drawing/2014/main" id="{D7F96554-515E-13C4-821B-B5E7787C8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34">
            <a:extLst>
              <a:ext uri="{FF2B5EF4-FFF2-40B4-BE49-F238E27FC236}">
                <a16:creationId xmlns:a16="http://schemas.microsoft.com/office/drawing/2014/main" id="{2F8698E4-0C95-323C-5ABB-CE83097F9AEA}"/>
              </a:ext>
            </a:extLst>
          </p:cNvPr>
          <p:cNvGrpSpPr/>
          <p:nvPr/>
        </p:nvGrpSpPr>
        <p:grpSpPr>
          <a:xfrm>
            <a:off x="-2437947" y="-2546159"/>
            <a:ext cx="23112044" cy="14039954"/>
            <a:chOff x="-1" y="-272823"/>
            <a:chExt cx="30816058" cy="18719937"/>
          </a:xfrm>
        </p:grpSpPr>
        <p:grpSp>
          <p:nvGrpSpPr>
            <p:cNvPr id="876" name="Google Shape;876;p34">
              <a:extLst>
                <a:ext uri="{FF2B5EF4-FFF2-40B4-BE49-F238E27FC236}">
                  <a16:creationId xmlns:a16="http://schemas.microsoft.com/office/drawing/2014/main" id="{55A3708C-5F25-2BD8-8B9B-2E400FF8B1D6}"/>
                </a:ext>
              </a:extLst>
            </p:cNvPr>
            <p:cNvGrpSpPr/>
            <p:nvPr/>
          </p:nvGrpSpPr>
          <p:grpSpPr>
            <a:xfrm>
              <a:off x="17042413" y="2719851"/>
              <a:ext cx="13773644" cy="5783589"/>
              <a:chOff x="0" y="-57150"/>
              <a:chExt cx="2720720" cy="1142437"/>
            </a:xfrm>
          </p:grpSpPr>
          <p:sp>
            <p:nvSpPr>
              <p:cNvPr id="877" name="Google Shape;877;p34">
                <a:extLst>
                  <a:ext uri="{FF2B5EF4-FFF2-40B4-BE49-F238E27FC236}">
                    <a16:creationId xmlns:a16="http://schemas.microsoft.com/office/drawing/2014/main" id="{688BA293-36BD-2613-8CA4-9733FCE4EAF2}"/>
                  </a:ext>
                </a:extLst>
              </p:cNvPr>
              <p:cNvSpPr/>
              <p:nvPr/>
            </p:nvSpPr>
            <p:spPr>
              <a:xfrm>
                <a:off x="0" y="0"/>
                <a:ext cx="2720720" cy="1085287"/>
              </a:xfrm>
              <a:custGeom>
                <a:avLst/>
                <a:gdLst/>
                <a:ahLst/>
                <a:cxnLst/>
                <a:rect l="l" t="t" r="r" b="b"/>
                <a:pathLst>
                  <a:path w="2720720" h="1085287" extrusionOk="0">
                    <a:moveTo>
                      <a:pt x="2517520" y="0"/>
                    </a:moveTo>
                    <a:lnTo>
                      <a:pt x="0" y="0"/>
                    </a:lnTo>
                    <a:lnTo>
                      <a:pt x="203200" y="1085287"/>
                    </a:lnTo>
                    <a:lnTo>
                      <a:pt x="2720720" y="1085287"/>
                    </a:lnTo>
                    <a:lnTo>
                      <a:pt x="251752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34">
                <a:extLst>
                  <a:ext uri="{FF2B5EF4-FFF2-40B4-BE49-F238E27FC236}">
                    <a16:creationId xmlns:a16="http://schemas.microsoft.com/office/drawing/2014/main" id="{75315769-72A2-BD43-B393-EFB2D86BC02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517520" cy="1142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9" name="Google Shape;879;p34">
              <a:extLst>
                <a:ext uri="{FF2B5EF4-FFF2-40B4-BE49-F238E27FC236}">
                  <a16:creationId xmlns:a16="http://schemas.microsoft.com/office/drawing/2014/main" id="{A8ED8ACC-2F3E-ED17-457F-D57DCDCDD254}"/>
                </a:ext>
              </a:extLst>
            </p:cNvPr>
            <p:cNvGrpSpPr/>
            <p:nvPr/>
          </p:nvGrpSpPr>
          <p:grpSpPr>
            <a:xfrm rot="583941">
              <a:off x="19120813" y="12038526"/>
              <a:ext cx="7989899" cy="5774814"/>
              <a:chOff x="0" y="-57150"/>
              <a:chExt cx="1578252" cy="1140704"/>
            </a:xfrm>
          </p:grpSpPr>
          <p:sp>
            <p:nvSpPr>
              <p:cNvPr id="880" name="Google Shape;880;p34">
                <a:extLst>
                  <a:ext uri="{FF2B5EF4-FFF2-40B4-BE49-F238E27FC236}">
                    <a16:creationId xmlns:a16="http://schemas.microsoft.com/office/drawing/2014/main" id="{AC24D6D9-2888-5998-1E2D-7F073678563E}"/>
                  </a:ext>
                </a:extLst>
              </p:cNvPr>
              <p:cNvSpPr/>
              <p:nvPr/>
            </p:nvSpPr>
            <p:spPr>
              <a:xfrm>
                <a:off x="0" y="0"/>
                <a:ext cx="1578252" cy="1083554"/>
              </a:xfrm>
              <a:custGeom>
                <a:avLst/>
                <a:gdLst/>
                <a:ahLst/>
                <a:cxnLst/>
                <a:rect l="l" t="t" r="r" b="b"/>
                <a:pathLst>
                  <a:path w="1578252" h="1083554" extrusionOk="0">
                    <a:moveTo>
                      <a:pt x="203200" y="0"/>
                    </a:moveTo>
                    <a:lnTo>
                      <a:pt x="1375052" y="0"/>
                    </a:lnTo>
                    <a:lnTo>
                      <a:pt x="1578252" y="1083554"/>
                    </a:lnTo>
                    <a:lnTo>
                      <a:pt x="0" y="108355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34">
                <a:extLst>
                  <a:ext uri="{FF2B5EF4-FFF2-40B4-BE49-F238E27FC236}">
                    <a16:creationId xmlns:a16="http://schemas.microsoft.com/office/drawing/2014/main" id="{E7F93C67-0D0B-31BA-B8A8-B68DE44AB4AE}"/>
                  </a:ext>
                </a:extLst>
              </p:cNvPr>
              <p:cNvSpPr txBox="1"/>
              <p:nvPr/>
            </p:nvSpPr>
            <p:spPr>
              <a:xfrm>
                <a:off x="127000" y="-57150"/>
                <a:ext cx="1324252" cy="1140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2" name="Google Shape;882;p34">
              <a:extLst>
                <a:ext uri="{FF2B5EF4-FFF2-40B4-BE49-F238E27FC236}">
                  <a16:creationId xmlns:a16="http://schemas.microsoft.com/office/drawing/2014/main" id="{6F0A8BBA-1153-7183-0612-399E1EB98A0A}"/>
                </a:ext>
              </a:extLst>
            </p:cNvPr>
            <p:cNvGrpSpPr/>
            <p:nvPr/>
          </p:nvGrpSpPr>
          <p:grpSpPr>
            <a:xfrm rot="1166532">
              <a:off x="934790" y="3390463"/>
              <a:ext cx="23668083" cy="9671428"/>
              <a:chOff x="0" y="-57150"/>
              <a:chExt cx="4675177" cy="1910405"/>
            </a:xfrm>
          </p:grpSpPr>
          <p:sp>
            <p:nvSpPr>
              <p:cNvPr id="883" name="Google Shape;883;p34">
                <a:extLst>
                  <a:ext uri="{FF2B5EF4-FFF2-40B4-BE49-F238E27FC236}">
                    <a16:creationId xmlns:a16="http://schemas.microsoft.com/office/drawing/2014/main" id="{28218CDD-0195-EBFD-2959-C0B69824687B}"/>
                  </a:ext>
                </a:extLst>
              </p:cNvPr>
              <p:cNvSpPr/>
              <p:nvPr/>
            </p:nvSpPr>
            <p:spPr>
              <a:xfrm>
                <a:off x="0" y="0"/>
                <a:ext cx="4675177" cy="1853255"/>
              </a:xfrm>
              <a:custGeom>
                <a:avLst/>
                <a:gdLst/>
                <a:ahLst/>
                <a:cxnLst/>
                <a:rect l="l" t="t" r="r" b="b"/>
                <a:pathLst>
                  <a:path w="4675177" h="1853255" extrusionOk="0">
                    <a:moveTo>
                      <a:pt x="0" y="0"/>
                    </a:moveTo>
                    <a:lnTo>
                      <a:pt x="4675177" y="0"/>
                    </a:lnTo>
                    <a:lnTo>
                      <a:pt x="4675177" y="1853255"/>
                    </a:lnTo>
                    <a:lnTo>
                      <a:pt x="0" y="1853255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34">
                <a:extLst>
                  <a:ext uri="{FF2B5EF4-FFF2-40B4-BE49-F238E27FC236}">
                    <a16:creationId xmlns:a16="http://schemas.microsoft.com/office/drawing/2014/main" id="{BE658FF2-5DDF-6691-5A3E-FDE49FA0DED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675177" cy="1910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5" name="Google Shape;885;p34">
              <a:extLst>
                <a:ext uri="{FF2B5EF4-FFF2-40B4-BE49-F238E27FC236}">
                  <a16:creationId xmlns:a16="http://schemas.microsoft.com/office/drawing/2014/main" id="{6A14B816-6DFB-9494-79D7-E778D7C2B001}"/>
                </a:ext>
              </a:extLst>
            </p:cNvPr>
            <p:cNvGrpSpPr/>
            <p:nvPr/>
          </p:nvGrpSpPr>
          <p:grpSpPr>
            <a:xfrm rot="3737206">
              <a:off x="6707101" y="8987085"/>
              <a:ext cx="6177883" cy="5405648"/>
              <a:chOff x="0" y="0"/>
              <a:chExt cx="812800" cy="711200"/>
            </a:xfrm>
          </p:grpSpPr>
          <p:sp>
            <p:nvSpPr>
              <p:cNvPr id="886" name="Google Shape;886;p34">
                <a:extLst>
                  <a:ext uri="{FF2B5EF4-FFF2-40B4-BE49-F238E27FC236}">
                    <a16:creationId xmlns:a16="http://schemas.microsoft.com/office/drawing/2014/main" id="{8A4BCB6C-2878-B6F0-6AE0-66C5080E18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34">
                <a:extLst>
                  <a:ext uri="{FF2B5EF4-FFF2-40B4-BE49-F238E27FC236}">
                    <a16:creationId xmlns:a16="http://schemas.microsoft.com/office/drawing/2014/main" id="{A52FF5F0-3136-F4AC-36E8-D565B9DE56B9}"/>
                  </a:ext>
                </a:extLst>
              </p:cNvPr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8" name="Google Shape;888;p34">
            <a:extLst>
              <a:ext uri="{FF2B5EF4-FFF2-40B4-BE49-F238E27FC236}">
                <a16:creationId xmlns:a16="http://schemas.microsoft.com/office/drawing/2014/main" id="{5B53C4F6-03FA-340A-33FF-2B892821A15E}"/>
              </a:ext>
            </a:extLst>
          </p:cNvPr>
          <p:cNvSpPr txBox="1"/>
          <p:nvPr/>
        </p:nvSpPr>
        <p:spPr>
          <a:xfrm>
            <a:off x="2540442" y="2530045"/>
            <a:ext cx="13155265" cy="464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96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4. </a:t>
            </a:r>
            <a:r>
              <a:rPr lang="en-US" sz="9600" b="1" dirty="0" err="1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Umiejętności</a:t>
            </a:r>
            <a:r>
              <a:rPr lang="en-US" sz="96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 </a:t>
            </a:r>
            <a:r>
              <a:rPr lang="en-US" sz="9600" b="1" dirty="0" err="1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zarządzania</a:t>
            </a:r>
            <a:r>
              <a:rPr lang="en-US" sz="96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 </a:t>
            </a:r>
            <a:r>
              <a:rPr lang="en-US" sz="9600" b="1" dirty="0" err="1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inkluzywnego</a:t>
            </a:r>
            <a:r>
              <a:rPr lang="en-US" sz="96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 </a:t>
            </a:r>
          </a:p>
          <a:p>
            <a:pPr algn="ctr"/>
            <a:endParaRPr lang="en-US" dirty="0"/>
          </a:p>
        </p:txBody>
      </p:sp>
      <p:pic>
        <p:nvPicPr>
          <p:cNvPr id="19" name="Picture 18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83D6CFA3-62FF-5311-DE54-F73A10D46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0FBBF3E-B684-6AB6-397F-CA0AB4CE7C26}"/>
              </a:ext>
            </a:extLst>
          </p:cNvPr>
          <p:cNvSpPr/>
          <p:nvPr/>
        </p:nvSpPr>
        <p:spPr>
          <a:xfrm>
            <a:off x="6513033" y="9624163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2A2F6033-310E-B611-326D-807309FA33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7233829" y="8785157"/>
            <a:ext cx="3231376" cy="8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60831"/>
      </p:ext>
    </p:extLst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2F0B8602-34A8-66F6-C2AF-887ECF066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lede 22" descr="Et billede, der indeholder blomst, plante, solsikke&#10;&#10;Indhold genereret af kunstig intelligens kan være forkert.">
            <a:extLst>
              <a:ext uri="{FF2B5EF4-FFF2-40B4-BE49-F238E27FC236}">
                <a16:creationId xmlns:a16="http://schemas.microsoft.com/office/drawing/2014/main" id="{0104BBB3-3F80-CE84-A86F-F4089401FC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9337" y="3957624"/>
            <a:ext cx="6223000" cy="6223000"/>
          </a:xfrm>
          <a:prstGeom prst="rect">
            <a:avLst/>
          </a:prstGeom>
        </p:spPr>
      </p:pic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5E6BBCCC-F889-D1CC-52F1-27CD0AE78CF2}"/>
              </a:ext>
            </a:extLst>
          </p:cNvPr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A51090DC-CB40-219E-23A7-A325DABD94BE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AA71B4A4-9A49-DDEC-9226-34033BC090E0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953B2499-FB5E-B3FD-111C-65EDA7F47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8CBD23-47A1-5F8B-D1F7-5CB7E6E0C0B3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14BC88E-0B3A-6886-CC0A-435DA3CB1B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09E96AA-81D9-3375-6F90-79813129A3E0}"/>
              </a:ext>
            </a:extLst>
          </p:cNvPr>
          <p:cNvSpPr txBox="1"/>
          <p:nvPr/>
        </p:nvSpPr>
        <p:spPr>
          <a:xfrm>
            <a:off x="853791" y="3379736"/>
            <a:ext cx="7627395" cy="5173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Dodatkowa struktura i jasne ramy działania.</a:t>
            </a:r>
            <a:endParaRPr lang="en-GB" sz="2800" dirty="0">
              <a:solidFill>
                <a:srgbClr val="244061"/>
              </a:solidFill>
              <a:latin typeface="Barlow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Style komunikacji dostosowane do indywidualnych potrzeb.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Informacja zwrotna przekazywana </a:t>
            </a:r>
            <a:b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</a:b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z uwzględnieniem wrażliwości.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Zadania przydzielane w oparciu o mocne strony </a:t>
            </a:r>
            <a:b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</a:b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i preferencje.</a:t>
            </a:r>
          </a:p>
          <a:p>
            <a:pPr>
              <a:lnSpc>
                <a:spcPct val="150000"/>
              </a:lnSpc>
            </a:pPr>
            <a:r>
              <a:rPr lang="en-GB" sz="2800" dirty="0" err="1">
                <a:solidFill>
                  <a:srgbClr val="244061"/>
                </a:solidFill>
                <a:latin typeface="Barlow"/>
                <a:cs typeface="Calibri"/>
              </a:rPr>
              <a:t>Poszanowanie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 </a:t>
            </a:r>
            <a:r>
              <a:rPr lang="en-GB" sz="2800" dirty="0" err="1">
                <a:solidFill>
                  <a:srgbClr val="244061"/>
                </a:solidFill>
                <a:latin typeface="Barlow"/>
                <a:cs typeface="Calibri"/>
              </a:rPr>
              <a:t>sposobów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 </a:t>
            </a:r>
            <a:r>
              <a:rPr lang="en-GB" sz="2800" dirty="0" err="1">
                <a:solidFill>
                  <a:srgbClr val="244061"/>
                </a:solidFill>
                <a:latin typeface="Barlow"/>
                <a:cs typeface="Calibri"/>
              </a:rPr>
              <a:t>wyrażania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 </a:t>
            </a:r>
            <a:r>
              <a:rPr lang="en-GB" sz="2800" dirty="0" err="1">
                <a:solidFill>
                  <a:srgbClr val="244061"/>
                </a:solidFill>
                <a:latin typeface="Barlow"/>
                <a:cs typeface="Calibri"/>
              </a:rPr>
              <a:t>emocji</a:t>
            </a: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.</a:t>
            </a:r>
            <a:endParaRPr lang="en-GB" sz="2800" dirty="0">
              <a:solidFill>
                <a:srgbClr val="244061"/>
              </a:solidFill>
              <a:latin typeface="Barlow"/>
              <a:cs typeface="Calibri"/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744916B8-9611-4829-08BD-6C5535757719}"/>
              </a:ext>
            </a:extLst>
          </p:cNvPr>
          <p:cNvSpPr txBox="1"/>
          <p:nvPr/>
        </p:nvSpPr>
        <p:spPr>
          <a:xfrm>
            <a:off x="532429" y="1648217"/>
            <a:ext cx="17755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600" dirty="0">
                <a:latin typeface="Six Caps"/>
              </a:rPr>
              <a:t>Zarządzanie </a:t>
            </a:r>
            <a:r>
              <a:rPr lang="pl-PL" sz="9600" dirty="0" err="1">
                <a:latin typeface="Six Caps"/>
              </a:rPr>
              <a:t>inkluzywne</a:t>
            </a:r>
            <a:r>
              <a:rPr lang="pl-PL" sz="9600" dirty="0">
                <a:latin typeface="Six Caps"/>
              </a:rPr>
              <a:t> jako wsparcie dla pracowników autystycznych</a:t>
            </a:r>
            <a:endParaRPr lang="da-DK" dirty="0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8E40B62-50B4-D8E5-1F2F-209F233C3E35}"/>
              </a:ext>
            </a:extLst>
          </p:cNvPr>
          <p:cNvSpPr txBox="1"/>
          <p:nvPr/>
        </p:nvSpPr>
        <p:spPr>
          <a:xfrm>
            <a:off x="10904954" y="3379736"/>
            <a:ext cx="7383042" cy="3234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Elastyczne podejście do uczestnictwa społecznego.</a:t>
            </a:r>
          </a:p>
          <a:p>
            <a:pPr>
              <a:lnSpc>
                <a:spcPct val="150000"/>
              </a:lnSpc>
            </a:pPr>
            <a:r>
              <a:rPr lang="en-GB" sz="2800" dirty="0" err="1">
                <a:solidFill>
                  <a:srgbClr val="244061"/>
                </a:solidFill>
                <a:latin typeface="Barlow"/>
                <a:cs typeface="Calibri"/>
              </a:rPr>
              <a:t>Unikanie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 </a:t>
            </a:r>
            <a:r>
              <a:rPr lang="en-GB" sz="2800" dirty="0" err="1">
                <a:solidFill>
                  <a:srgbClr val="244061"/>
                </a:solidFill>
                <a:latin typeface="Barlow"/>
                <a:cs typeface="Calibri"/>
              </a:rPr>
              <a:t>założeń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.</a:t>
            </a:r>
            <a:endParaRPr lang="pl-PL" sz="2800" dirty="0">
              <a:solidFill>
                <a:srgbClr val="244061"/>
              </a:solidFill>
              <a:latin typeface="Barlow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2800" dirty="0" err="1">
                <a:solidFill>
                  <a:srgbClr val="244061"/>
                </a:solidFill>
                <a:latin typeface="Barlow"/>
                <a:cs typeface="Calibri"/>
              </a:rPr>
              <a:t>Promowanie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 </a:t>
            </a:r>
            <a:r>
              <a:rPr lang="en-GB" sz="2800" dirty="0" err="1">
                <a:solidFill>
                  <a:srgbClr val="244061"/>
                </a:solidFill>
                <a:latin typeface="Barlow"/>
                <a:cs typeface="Calibri"/>
              </a:rPr>
              <a:t>autonomii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.</a:t>
            </a:r>
            <a:endParaRPr lang="pl-PL" sz="2800" dirty="0">
              <a:solidFill>
                <a:srgbClr val="244061"/>
              </a:solidFill>
              <a:latin typeface="Barlow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2800" dirty="0" err="1">
                <a:solidFill>
                  <a:srgbClr val="244061"/>
                </a:solidFill>
                <a:latin typeface="Barlow"/>
                <a:cs typeface="Calibri"/>
              </a:rPr>
              <a:t>Szkolenia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 </a:t>
            </a:r>
            <a:r>
              <a:rPr lang="en-GB" sz="2800" dirty="0" err="1">
                <a:solidFill>
                  <a:srgbClr val="244061"/>
                </a:solidFill>
                <a:latin typeface="Barlow"/>
                <a:cs typeface="Calibri"/>
              </a:rPr>
              <a:t>zespołów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 </a:t>
            </a:r>
            <a:r>
              <a:rPr lang="en-GB" sz="2800" dirty="0" err="1">
                <a:solidFill>
                  <a:srgbClr val="244061"/>
                </a:solidFill>
                <a:latin typeface="Barlow"/>
                <a:cs typeface="Calibri"/>
              </a:rPr>
              <a:t>i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 </a:t>
            </a:r>
            <a:r>
              <a:rPr lang="en-GB" sz="2800" dirty="0" err="1">
                <a:solidFill>
                  <a:srgbClr val="244061"/>
                </a:solidFill>
                <a:latin typeface="Barlow"/>
                <a:cs typeface="Calibri"/>
              </a:rPr>
              <a:t>kadry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.</a:t>
            </a:r>
            <a:endParaRPr lang="en-GB" sz="2800" b="1" dirty="0">
              <a:solidFill>
                <a:srgbClr val="472AF0"/>
              </a:solidFill>
              <a:latin typeface="Barlow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522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>
          <a:extLst>
            <a:ext uri="{FF2B5EF4-FFF2-40B4-BE49-F238E27FC236}">
              <a16:creationId xmlns:a16="http://schemas.microsoft.com/office/drawing/2014/main" id="{35EAB272-ED86-29EA-9CD4-2A2DC6751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34">
            <a:extLst>
              <a:ext uri="{FF2B5EF4-FFF2-40B4-BE49-F238E27FC236}">
                <a16:creationId xmlns:a16="http://schemas.microsoft.com/office/drawing/2014/main" id="{B2D79607-C4CE-8EAC-98C3-68EA851F4915}"/>
              </a:ext>
            </a:extLst>
          </p:cNvPr>
          <p:cNvGrpSpPr/>
          <p:nvPr/>
        </p:nvGrpSpPr>
        <p:grpSpPr>
          <a:xfrm>
            <a:off x="-2412022" y="-2490332"/>
            <a:ext cx="23112044" cy="14039954"/>
            <a:chOff x="-1" y="-272823"/>
            <a:chExt cx="30816058" cy="18719937"/>
          </a:xfrm>
        </p:grpSpPr>
        <p:grpSp>
          <p:nvGrpSpPr>
            <p:cNvPr id="876" name="Google Shape;876;p34">
              <a:extLst>
                <a:ext uri="{FF2B5EF4-FFF2-40B4-BE49-F238E27FC236}">
                  <a16:creationId xmlns:a16="http://schemas.microsoft.com/office/drawing/2014/main" id="{2B374FFC-4E06-65C4-1B17-BDF0C84B32EE}"/>
                </a:ext>
              </a:extLst>
            </p:cNvPr>
            <p:cNvGrpSpPr/>
            <p:nvPr/>
          </p:nvGrpSpPr>
          <p:grpSpPr>
            <a:xfrm>
              <a:off x="17042413" y="2719851"/>
              <a:ext cx="13773644" cy="5783589"/>
              <a:chOff x="0" y="-57150"/>
              <a:chExt cx="2720720" cy="1142437"/>
            </a:xfrm>
          </p:grpSpPr>
          <p:sp>
            <p:nvSpPr>
              <p:cNvPr id="877" name="Google Shape;877;p34">
                <a:extLst>
                  <a:ext uri="{FF2B5EF4-FFF2-40B4-BE49-F238E27FC236}">
                    <a16:creationId xmlns:a16="http://schemas.microsoft.com/office/drawing/2014/main" id="{F3CC6B96-BE90-CFA3-0B36-AB9EF7DD981A}"/>
                  </a:ext>
                </a:extLst>
              </p:cNvPr>
              <p:cNvSpPr/>
              <p:nvPr/>
            </p:nvSpPr>
            <p:spPr>
              <a:xfrm>
                <a:off x="0" y="0"/>
                <a:ext cx="2720720" cy="1085287"/>
              </a:xfrm>
              <a:custGeom>
                <a:avLst/>
                <a:gdLst/>
                <a:ahLst/>
                <a:cxnLst/>
                <a:rect l="l" t="t" r="r" b="b"/>
                <a:pathLst>
                  <a:path w="2720720" h="1085287" extrusionOk="0">
                    <a:moveTo>
                      <a:pt x="2517520" y="0"/>
                    </a:moveTo>
                    <a:lnTo>
                      <a:pt x="0" y="0"/>
                    </a:lnTo>
                    <a:lnTo>
                      <a:pt x="203200" y="1085287"/>
                    </a:lnTo>
                    <a:lnTo>
                      <a:pt x="2720720" y="1085287"/>
                    </a:lnTo>
                    <a:lnTo>
                      <a:pt x="251752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34">
                <a:extLst>
                  <a:ext uri="{FF2B5EF4-FFF2-40B4-BE49-F238E27FC236}">
                    <a16:creationId xmlns:a16="http://schemas.microsoft.com/office/drawing/2014/main" id="{1819ECC2-F235-351E-5E82-E20B645A3188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517520" cy="1142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9" name="Google Shape;879;p34">
              <a:extLst>
                <a:ext uri="{FF2B5EF4-FFF2-40B4-BE49-F238E27FC236}">
                  <a16:creationId xmlns:a16="http://schemas.microsoft.com/office/drawing/2014/main" id="{AFCAEBFA-D497-FCBC-9129-455234464A64}"/>
                </a:ext>
              </a:extLst>
            </p:cNvPr>
            <p:cNvGrpSpPr/>
            <p:nvPr/>
          </p:nvGrpSpPr>
          <p:grpSpPr>
            <a:xfrm rot="583941">
              <a:off x="19120813" y="12038526"/>
              <a:ext cx="7989899" cy="5774814"/>
              <a:chOff x="0" y="-57150"/>
              <a:chExt cx="1578252" cy="1140704"/>
            </a:xfrm>
          </p:grpSpPr>
          <p:sp>
            <p:nvSpPr>
              <p:cNvPr id="880" name="Google Shape;880;p34">
                <a:extLst>
                  <a:ext uri="{FF2B5EF4-FFF2-40B4-BE49-F238E27FC236}">
                    <a16:creationId xmlns:a16="http://schemas.microsoft.com/office/drawing/2014/main" id="{C9358EAA-20D4-CA43-B538-1884C928383A}"/>
                  </a:ext>
                </a:extLst>
              </p:cNvPr>
              <p:cNvSpPr/>
              <p:nvPr/>
            </p:nvSpPr>
            <p:spPr>
              <a:xfrm>
                <a:off x="0" y="0"/>
                <a:ext cx="1578252" cy="1083554"/>
              </a:xfrm>
              <a:custGeom>
                <a:avLst/>
                <a:gdLst/>
                <a:ahLst/>
                <a:cxnLst/>
                <a:rect l="l" t="t" r="r" b="b"/>
                <a:pathLst>
                  <a:path w="1578252" h="1083554" extrusionOk="0">
                    <a:moveTo>
                      <a:pt x="203200" y="0"/>
                    </a:moveTo>
                    <a:lnTo>
                      <a:pt x="1375052" y="0"/>
                    </a:lnTo>
                    <a:lnTo>
                      <a:pt x="1578252" y="1083554"/>
                    </a:lnTo>
                    <a:lnTo>
                      <a:pt x="0" y="108355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34">
                <a:extLst>
                  <a:ext uri="{FF2B5EF4-FFF2-40B4-BE49-F238E27FC236}">
                    <a16:creationId xmlns:a16="http://schemas.microsoft.com/office/drawing/2014/main" id="{54B06B20-13AE-13D1-F057-A5121049BE36}"/>
                  </a:ext>
                </a:extLst>
              </p:cNvPr>
              <p:cNvSpPr txBox="1"/>
              <p:nvPr/>
            </p:nvSpPr>
            <p:spPr>
              <a:xfrm>
                <a:off x="127000" y="-57150"/>
                <a:ext cx="1324252" cy="1140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2" name="Google Shape;882;p34">
              <a:extLst>
                <a:ext uri="{FF2B5EF4-FFF2-40B4-BE49-F238E27FC236}">
                  <a16:creationId xmlns:a16="http://schemas.microsoft.com/office/drawing/2014/main" id="{0DF7DCC6-3B63-6674-B2A0-0BA1E179BABF}"/>
                </a:ext>
              </a:extLst>
            </p:cNvPr>
            <p:cNvGrpSpPr/>
            <p:nvPr/>
          </p:nvGrpSpPr>
          <p:grpSpPr>
            <a:xfrm rot="1166532">
              <a:off x="934790" y="3390463"/>
              <a:ext cx="23668083" cy="9671428"/>
              <a:chOff x="0" y="-57150"/>
              <a:chExt cx="4675177" cy="1910405"/>
            </a:xfrm>
          </p:grpSpPr>
          <p:sp>
            <p:nvSpPr>
              <p:cNvPr id="883" name="Google Shape;883;p34">
                <a:extLst>
                  <a:ext uri="{FF2B5EF4-FFF2-40B4-BE49-F238E27FC236}">
                    <a16:creationId xmlns:a16="http://schemas.microsoft.com/office/drawing/2014/main" id="{10BE95EC-B975-0399-1E1F-8C1D5305927F}"/>
                  </a:ext>
                </a:extLst>
              </p:cNvPr>
              <p:cNvSpPr/>
              <p:nvPr/>
            </p:nvSpPr>
            <p:spPr>
              <a:xfrm>
                <a:off x="0" y="0"/>
                <a:ext cx="4675177" cy="1853255"/>
              </a:xfrm>
              <a:custGeom>
                <a:avLst/>
                <a:gdLst/>
                <a:ahLst/>
                <a:cxnLst/>
                <a:rect l="l" t="t" r="r" b="b"/>
                <a:pathLst>
                  <a:path w="4675177" h="1853255" extrusionOk="0">
                    <a:moveTo>
                      <a:pt x="0" y="0"/>
                    </a:moveTo>
                    <a:lnTo>
                      <a:pt x="4675177" y="0"/>
                    </a:lnTo>
                    <a:lnTo>
                      <a:pt x="4675177" y="1853255"/>
                    </a:lnTo>
                    <a:lnTo>
                      <a:pt x="0" y="1853255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34">
                <a:extLst>
                  <a:ext uri="{FF2B5EF4-FFF2-40B4-BE49-F238E27FC236}">
                    <a16:creationId xmlns:a16="http://schemas.microsoft.com/office/drawing/2014/main" id="{E8A15263-0CB3-6F97-6F97-27AF03A66861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675177" cy="1910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5" name="Google Shape;885;p34">
              <a:extLst>
                <a:ext uri="{FF2B5EF4-FFF2-40B4-BE49-F238E27FC236}">
                  <a16:creationId xmlns:a16="http://schemas.microsoft.com/office/drawing/2014/main" id="{B07FFAF8-FE46-0C90-F10F-60C3A4F2420F}"/>
                </a:ext>
              </a:extLst>
            </p:cNvPr>
            <p:cNvGrpSpPr/>
            <p:nvPr/>
          </p:nvGrpSpPr>
          <p:grpSpPr>
            <a:xfrm rot="3737206">
              <a:off x="6707101" y="8987085"/>
              <a:ext cx="6177883" cy="5405648"/>
              <a:chOff x="0" y="0"/>
              <a:chExt cx="812800" cy="711200"/>
            </a:xfrm>
          </p:grpSpPr>
          <p:sp>
            <p:nvSpPr>
              <p:cNvPr id="886" name="Google Shape;886;p34">
                <a:extLst>
                  <a:ext uri="{FF2B5EF4-FFF2-40B4-BE49-F238E27FC236}">
                    <a16:creationId xmlns:a16="http://schemas.microsoft.com/office/drawing/2014/main" id="{2E6BBBC7-1EE7-A05C-7D71-E2F7D39AB6A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34">
                <a:extLst>
                  <a:ext uri="{FF2B5EF4-FFF2-40B4-BE49-F238E27FC236}">
                    <a16:creationId xmlns:a16="http://schemas.microsoft.com/office/drawing/2014/main" id="{B0E2066D-EC5E-ED9D-EEC5-C59288F7EF1A}"/>
                  </a:ext>
                </a:extLst>
              </p:cNvPr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8" name="Google Shape;888;p34">
            <a:extLst>
              <a:ext uri="{FF2B5EF4-FFF2-40B4-BE49-F238E27FC236}">
                <a16:creationId xmlns:a16="http://schemas.microsoft.com/office/drawing/2014/main" id="{B3B4B2A5-9085-24DF-B323-30C0E1DDB42D}"/>
              </a:ext>
            </a:extLst>
          </p:cNvPr>
          <p:cNvSpPr txBox="1"/>
          <p:nvPr/>
        </p:nvSpPr>
        <p:spPr>
          <a:xfrm>
            <a:off x="2587187" y="3298539"/>
            <a:ext cx="13155265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0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5. </a:t>
            </a:r>
            <a:r>
              <a:rPr lang="pl-PL" sz="80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ZARZĄDZANIE ZESPOŁAMI NEUROINKLUZYWNYMI</a:t>
            </a:r>
            <a:endParaRPr lang="en-US" sz="1100" dirty="0"/>
          </a:p>
        </p:txBody>
      </p:sp>
      <p:pic>
        <p:nvPicPr>
          <p:cNvPr id="19" name="Picture 18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6B1013DC-1EF6-6A0C-C620-1CC8FB58D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F264645-C1D5-6F4C-AD4D-7617EDF94AD6}"/>
              </a:ext>
            </a:extLst>
          </p:cNvPr>
          <p:cNvSpPr/>
          <p:nvPr/>
        </p:nvSpPr>
        <p:spPr>
          <a:xfrm>
            <a:off x="639554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2E7BEA11-837D-A483-8210-4B9F8E8BCE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7233829" y="8785157"/>
            <a:ext cx="3231376" cy="8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99306"/>
      </p:ext>
    </p:extLst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22"/>
          <p:cNvGrpSpPr/>
          <p:nvPr/>
        </p:nvGrpSpPr>
        <p:grpSpPr>
          <a:xfrm>
            <a:off x="0" y="-279337"/>
            <a:ext cx="18288000" cy="1334644"/>
            <a:chOff x="0" y="-57150"/>
            <a:chExt cx="4816593" cy="326693"/>
          </a:xfrm>
        </p:grpSpPr>
        <p:sp>
          <p:nvSpPr>
            <p:cNvPr id="410" name="Google Shape;410;p22"/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22"/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22"/>
          <p:cNvGrpSpPr/>
          <p:nvPr/>
        </p:nvGrpSpPr>
        <p:grpSpPr>
          <a:xfrm>
            <a:off x="10311434" y="3005081"/>
            <a:ext cx="7636591" cy="1648169"/>
            <a:chOff x="0" y="-57150"/>
            <a:chExt cx="812800" cy="140545"/>
          </a:xfrm>
        </p:grpSpPr>
        <p:sp>
          <p:nvSpPr>
            <p:cNvPr id="423" name="Google Shape;423;p22"/>
            <p:cNvSpPr/>
            <p:nvPr/>
          </p:nvSpPr>
          <p:spPr>
            <a:xfrm>
              <a:off x="0" y="0"/>
              <a:ext cx="812800" cy="83395"/>
            </a:xfrm>
            <a:custGeom>
              <a:avLst/>
              <a:gdLst/>
              <a:ahLst/>
              <a:cxnLst/>
              <a:rect l="l" t="t" r="r" b="b"/>
              <a:pathLst>
                <a:path w="812800" h="83395" extrusionOk="0">
                  <a:moveTo>
                    <a:pt x="41697" y="0"/>
                  </a:moveTo>
                  <a:lnTo>
                    <a:pt x="771103" y="0"/>
                  </a:lnTo>
                  <a:cubicBezTo>
                    <a:pt x="782162" y="0"/>
                    <a:pt x="792767" y="4393"/>
                    <a:pt x="800587" y="12213"/>
                  </a:cubicBezTo>
                  <a:cubicBezTo>
                    <a:pt x="808407" y="20033"/>
                    <a:pt x="812800" y="30638"/>
                    <a:pt x="812800" y="41697"/>
                  </a:cubicBezTo>
                  <a:lnTo>
                    <a:pt x="812800" y="41697"/>
                  </a:lnTo>
                  <a:cubicBezTo>
                    <a:pt x="812800" y="64726"/>
                    <a:pt x="794131" y="83395"/>
                    <a:pt x="771103" y="83395"/>
                  </a:cubicBezTo>
                  <a:lnTo>
                    <a:pt x="41697" y="83395"/>
                  </a:lnTo>
                  <a:cubicBezTo>
                    <a:pt x="30638" y="83395"/>
                    <a:pt x="20033" y="79002"/>
                    <a:pt x="12213" y="71182"/>
                  </a:cubicBezTo>
                  <a:cubicBezTo>
                    <a:pt x="4393" y="63362"/>
                    <a:pt x="0" y="52756"/>
                    <a:pt x="0" y="41697"/>
                  </a:cubicBezTo>
                  <a:lnTo>
                    <a:pt x="0" y="41697"/>
                  </a:lnTo>
                  <a:cubicBezTo>
                    <a:pt x="0" y="30638"/>
                    <a:pt x="4393" y="20033"/>
                    <a:pt x="12213" y="12213"/>
                  </a:cubicBezTo>
                  <a:cubicBezTo>
                    <a:pt x="20033" y="4393"/>
                    <a:pt x="30638" y="0"/>
                    <a:pt x="41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22"/>
            <p:cNvSpPr txBox="1"/>
            <p:nvPr/>
          </p:nvSpPr>
          <p:spPr>
            <a:xfrm>
              <a:off x="0" y="-57150"/>
              <a:ext cx="812800" cy="140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22"/>
          <p:cNvGrpSpPr/>
          <p:nvPr/>
        </p:nvGrpSpPr>
        <p:grpSpPr>
          <a:xfrm>
            <a:off x="10311434" y="4669268"/>
            <a:ext cx="7636592" cy="1648169"/>
            <a:chOff x="0" y="-57150"/>
            <a:chExt cx="812800" cy="140545"/>
          </a:xfrm>
        </p:grpSpPr>
        <p:sp>
          <p:nvSpPr>
            <p:cNvPr id="426" name="Google Shape;426;p22"/>
            <p:cNvSpPr/>
            <p:nvPr/>
          </p:nvSpPr>
          <p:spPr>
            <a:xfrm>
              <a:off x="0" y="0"/>
              <a:ext cx="812800" cy="83395"/>
            </a:xfrm>
            <a:custGeom>
              <a:avLst/>
              <a:gdLst/>
              <a:ahLst/>
              <a:cxnLst/>
              <a:rect l="l" t="t" r="r" b="b"/>
              <a:pathLst>
                <a:path w="812800" h="83395" extrusionOk="0">
                  <a:moveTo>
                    <a:pt x="41697" y="0"/>
                  </a:moveTo>
                  <a:lnTo>
                    <a:pt x="771103" y="0"/>
                  </a:lnTo>
                  <a:cubicBezTo>
                    <a:pt x="782162" y="0"/>
                    <a:pt x="792767" y="4393"/>
                    <a:pt x="800587" y="12213"/>
                  </a:cubicBezTo>
                  <a:cubicBezTo>
                    <a:pt x="808407" y="20033"/>
                    <a:pt x="812800" y="30638"/>
                    <a:pt x="812800" y="41697"/>
                  </a:cubicBezTo>
                  <a:lnTo>
                    <a:pt x="812800" y="41697"/>
                  </a:lnTo>
                  <a:cubicBezTo>
                    <a:pt x="812800" y="64726"/>
                    <a:pt x="794131" y="83395"/>
                    <a:pt x="771103" y="83395"/>
                  </a:cubicBezTo>
                  <a:lnTo>
                    <a:pt x="41697" y="83395"/>
                  </a:lnTo>
                  <a:cubicBezTo>
                    <a:pt x="30638" y="83395"/>
                    <a:pt x="20033" y="79002"/>
                    <a:pt x="12213" y="71182"/>
                  </a:cubicBezTo>
                  <a:cubicBezTo>
                    <a:pt x="4393" y="63362"/>
                    <a:pt x="0" y="52756"/>
                    <a:pt x="0" y="41697"/>
                  </a:cubicBezTo>
                  <a:lnTo>
                    <a:pt x="0" y="41697"/>
                  </a:lnTo>
                  <a:cubicBezTo>
                    <a:pt x="0" y="30638"/>
                    <a:pt x="4393" y="20033"/>
                    <a:pt x="12213" y="12213"/>
                  </a:cubicBezTo>
                  <a:cubicBezTo>
                    <a:pt x="20033" y="4393"/>
                    <a:pt x="30638" y="0"/>
                    <a:pt x="41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22"/>
            <p:cNvSpPr txBox="1"/>
            <p:nvPr/>
          </p:nvSpPr>
          <p:spPr>
            <a:xfrm>
              <a:off x="0" y="-57150"/>
              <a:ext cx="812800" cy="140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Google Shape;428;p22"/>
          <p:cNvGrpSpPr/>
          <p:nvPr/>
        </p:nvGrpSpPr>
        <p:grpSpPr>
          <a:xfrm>
            <a:off x="10219043" y="5856485"/>
            <a:ext cx="7728368" cy="2376075"/>
            <a:chOff x="0" y="-57150"/>
            <a:chExt cx="812800" cy="140545"/>
          </a:xfrm>
        </p:grpSpPr>
        <p:sp>
          <p:nvSpPr>
            <p:cNvPr id="429" name="Google Shape;429;p22"/>
            <p:cNvSpPr/>
            <p:nvPr/>
          </p:nvSpPr>
          <p:spPr>
            <a:xfrm>
              <a:off x="0" y="0"/>
              <a:ext cx="812800" cy="83395"/>
            </a:xfrm>
            <a:custGeom>
              <a:avLst/>
              <a:gdLst/>
              <a:ahLst/>
              <a:cxnLst/>
              <a:rect l="l" t="t" r="r" b="b"/>
              <a:pathLst>
                <a:path w="812800" h="83395" extrusionOk="0">
                  <a:moveTo>
                    <a:pt x="41697" y="0"/>
                  </a:moveTo>
                  <a:lnTo>
                    <a:pt x="771103" y="0"/>
                  </a:lnTo>
                  <a:cubicBezTo>
                    <a:pt x="782162" y="0"/>
                    <a:pt x="792767" y="4393"/>
                    <a:pt x="800587" y="12213"/>
                  </a:cubicBezTo>
                  <a:cubicBezTo>
                    <a:pt x="808407" y="20033"/>
                    <a:pt x="812800" y="30638"/>
                    <a:pt x="812800" y="41697"/>
                  </a:cubicBezTo>
                  <a:lnTo>
                    <a:pt x="812800" y="41697"/>
                  </a:lnTo>
                  <a:cubicBezTo>
                    <a:pt x="812800" y="64726"/>
                    <a:pt x="794131" y="83395"/>
                    <a:pt x="771103" y="83395"/>
                  </a:cubicBezTo>
                  <a:lnTo>
                    <a:pt x="41697" y="83395"/>
                  </a:lnTo>
                  <a:cubicBezTo>
                    <a:pt x="30638" y="83395"/>
                    <a:pt x="20033" y="79002"/>
                    <a:pt x="12213" y="71182"/>
                  </a:cubicBezTo>
                  <a:cubicBezTo>
                    <a:pt x="4393" y="63362"/>
                    <a:pt x="0" y="52756"/>
                    <a:pt x="0" y="41697"/>
                  </a:cubicBezTo>
                  <a:lnTo>
                    <a:pt x="0" y="41697"/>
                  </a:lnTo>
                  <a:cubicBezTo>
                    <a:pt x="0" y="30638"/>
                    <a:pt x="4393" y="20033"/>
                    <a:pt x="12213" y="12213"/>
                  </a:cubicBezTo>
                  <a:cubicBezTo>
                    <a:pt x="20033" y="4393"/>
                    <a:pt x="30638" y="0"/>
                    <a:pt x="41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 cmpd="sng">
              <a:solidFill>
                <a:srgbClr val="462A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22"/>
            <p:cNvSpPr txBox="1"/>
            <p:nvPr/>
          </p:nvSpPr>
          <p:spPr>
            <a:xfrm>
              <a:off x="0" y="-57150"/>
              <a:ext cx="812800" cy="140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p22"/>
          <p:cNvGrpSpPr/>
          <p:nvPr/>
        </p:nvGrpSpPr>
        <p:grpSpPr>
          <a:xfrm>
            <a:off x="8640393" y="3689752"/>
            <a:ext cx="985498" cy="985498"/>
            <a:chOff x="0" y="0"/>
            <a:chExt cx="812800" cy="812800"/>
          </a:xfrm>
        </p:grpSpPr>
        <p:sp>
          <p:nvSpPr>
            <p:cNvPr id="432" name="Google Shape;432;p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22"/>
          <p:cNvGrpSpPr/>
          <p:nvPr/>
        </p:nvGrpSpPr>
        <p:grpSpPr>
          <a:xfrm>
            <a:off x="8640393" y="5233129"/>
            <a:ext cx="985498" cy="985498"/>
            <a:chOff x="0" y="0"/>
            <a:chExt cx="812800" cy="812800"/>
          </a:xfrm>
        </p:grpSpPr>
        <p:sp>
          <p:nvSpPr>
            <p:cNvPr id="435" name="Google Shape;435;p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22"/>
          <p:cNvGrpSpPr/>
          <p:nvPr/>
        </p:nvGrpSpPr>
        <p:grpSpPr>
          <a:xfrm>
            <a:off x="8640393" y="6776506"/>
            <a:ext cx="985498" cy="985498"/>
            <a:chOff x="0" y="0"/>
            <a:chExt cx="812800" cy="812800"/>
          </a:xfrm>
        </p:grpSpPr>
        <p:sp>
          <p:nvSpPr>
            <p:cNvPr id="438" name="Google Shape;438;p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22"/>
          <p:cNvSpPr txBox="1"/>
          <p:nvPr/>
        </p:nvSpPr>
        <p:spPr>
          <a:xfrm>
            <a:off x="7536264" y="3914305"/>
            <a:ext cx="8428203" cy="96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5"/>
              </a:lnSpc>
            </a:pPr>
            <a:r>
              <a:rPr lang="en-GB" sz="2300" dirty="0" err="1">
                <a:solidFill>
                  <a:schemeClr val="bg2"/>
                </a:solidFill>
                <a:latin typeface="Barlow" pitchFamily="2" charset="77"/>
                <a:ea typeface="Calibri"/>
                <a:cs typeface="Calibri"/>
                <a:sym typeface="Calibri"/>
              </a:rPr>
              <a:t>Rezultat</a:t>
            </a:r>
            <a:r>
              <a:rPr lang="en-GB" sz="2300" dirty="0">
                <a:solidFill>
                  <a:schemeClr val="bg2"/>
                </a:solidFill>
                <a:latin typeface="Barlow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GB" sz="2300" dirty="0" err="1">
                <a:solidFill>
                  <a:schemeClr val="bg2"/>
                </a:solidFill>
                <a:latin typeface="Barlow" pitchFamily="2" charset="77"/>
                <a:ea typeface="Calibri"/>
                <a:cs typeface="Calibri"/>
                <a:sym typeface="Calibri"/>
              </a:rPr>
              <a:t>projektu</a:t>
            </a:r>
            <a:r>
              <a:rPr lang="pl-PL" sz="2300" dirty="0">
                <a:solidFill>
                  <a:schemeClr val="bg2"/>
                </a:solidFill>
                <a:latin typeface="Barlow" pitchFamily="2" charset="77"/>
                <a:ea typeface="Calibri"/>
                <a:cs typeface="Calibri"/>
                <a:sym typeface="Calibri"/>
              </a:rPr>
              <a:t> </a:t>
            </a:r>
            <a:r>
              <a:rPr lang="en-GB" sz="2300" dirty="0">
                <a:solidFill>
                  <a:schemeClr val="bg2"/>
                </a:solidFill>
                <a:latin typeface="Barlow" pitchFamily="2" charset="77"/>
                <a:ea typeface="Calibri"/>
                <a:cs typeface="Calibri"/>
                <a:sym typeface="Calibri"/>
              </a:rPr>
              <a:t>1: </a:t>
            </a:r>
            <a:r>
              <a:rPr lang="en-GB" sz="2300" dirty="0" err="1">
                <a:solidFill>
                  <a:schemeClr val="bg2"/>
                </a:solidFill>
                <a:latin typeface="Barlow" pitchFamily="2" charset="77"/>
                <a:ea typeface="Calibri"/>
                <a:cs typeface="Calibri"/>
                <a:sym typeface="Calibri"/>
              </a:rPr>
              <a:t>Platforma</a:t>
            </a:r>
            <a:r>
              <a:rPr lang="en-GB" sz="2300" dirty="0">
                <a:solidFill>
                  <a:schemeClr val="bg2"/>
                </a:solidFill>
                <a:latin typeface="Barlow" pitchFamily="2" charset="77"/>
                <a:ea typeface="Calibri"/>
                <a:cs typeface="Calibri"/>
                <a:sym typeface="Calibri"/>
              </a:rPr>
              <a:t> PERFORM HR</a:t>
            </a:r>
          </a:p>
          <a:p>
            <a:pPr marL="0" marR="0" lvl="0" indent="0" algn="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800" dirty="0">
              <a:solidFill>
                <a:schemeClr val="bg2"/>
              </a:solidFill>
              <a:latin typeface="Barlow" pitchFamily="2" charset="77"/>
            </a:endParaRPr>
          </a:p>
        </p:txBody>
      </p:sp>
      <p:sp>
        <p:nvSpPr>
          <p:cNvPr id="441" name="Google Shape;441;p22"/>
          <p:cNvSpPr txBox="1"/>
          <p:nvPr/>
        </p:nvSpPr>
        <p:spPr>
          <a:xfrm>
            <a:off x="12066865" y="1449200"/>
            <a:ext cx="7126164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12000" u="none" strike="noStrike" dirty="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rPr>
              <a:t>RE</a:t>
            </a:r>
            <a:r>
              <a:rPr lang="pl-PL" sz="12000" dirty="0">
                <a:solidFill>
                  <a:srgbClr val="462AF0"/>
                </a:solidFill>
                <a:latin typeface="Six Caps"/>
                <a:ea typeface="Six Caps"/>
                <a:cs typeface="Six Caps"/>
                <a:sym typeface="Six Caps"/>
              </a:rPr>
              <a:t>ZULTATY </a:t>
            </a:r>
            <a:r>
              <a:rPr lang="en-US" sz="12000" dirty="0">
                <a:latin typeface="Six Caps"/>
                <a:ea typeface="Six Caps"/>
                <a:cs typeface="Six Caps"/>
                <a:sym typeface="Six Caps"/>
              </a:rPr>
              <a:t>PROJE</a:t>
            </a:r>
            <a:r>
              <a:rPr lang="pl-PL" sz="12000" dirty="0">
                <a:latin typeface="Six Caps"/>
                <a:ea typeface="Six Caps"/>
                <a:cs typeface="Six Caps"/>
                <a:sym typeface="Six Caps"/>
              </a:rPr>
              <a:t>KTU</a:t>
            </a:r>
            <a:endParaRPr sz="12000" dirty="0"/>
          </a:p>
        </p:txBody>
      </p:sp>
      <p:sp>
        <p:nvSpPr>
          <p:cNvPr id="446" name="Google Shape;446;p22"/>
          <p:cNvSpPr txBox="1"/>
          <p:nvPr/>
        </p:nvSpPr>
        <p:spPr>
          <a:xfrm>
            <a:off x="8640393" y="5571705"/>
            <a:ext cx="9181767" cy="96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5"/>
              </a:lnSpc>
            </a:pPr>
            <a:r>
              <a:rPr lang="pl-PL" sz="2300" dirty="0">
                <a:solidFill>
                  <a:schemeClr val="bg2"/>
                </a:solidFill>
                <a:latin typeface="Barlow" pitchFamily="2" charset="77"/>
                <a:ea typeface="Calibri"/>
                <a:cs typeface="Calibri"/>
                <a:sym typeface="Calibri"/>
              </a:rPr>
              <a:t>Rezultat projektu 2: Zestaw narzędzi cyfrowych PERFORM</a:t>
            </a:r>
          </a:p>
          <a:p>
            <a:pPr marL="0" marR="0" lvl="0" indent="0" algn="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bg2"/>
              </a:solidFill>
              <a:latin typeface="Barlow" pitchFamily="2" charset="77"/>
            </a:endParaRPr>
          </a:p>
        </p:txBody>
      </p:sp>
      <p:sp>
        <p:nvSpPr>
          <p:cNvPr id="447" name="Google Shape;447;p22"/>
          <p:cNvSpPr txBox="1"/>
          <p:nvPr/>
        </p:nvSpPr>
        <p:spPr>
          <a:xfrm>
            <a:off x="10477443" y="6883281"/>
            <a:ext cx="8428203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5"/>
              </a:lnSpc>
            </a:pPr>
            <a:r>
              <a:rPr lang="pl-PL" sz="2300" dirty="0">
                <a:solidFill>
                  <a:schemeClr val="bg2"/>
                </a:solidFill>
                <a:latin typeface="Barlow" pitchFamily="2" charset="77"/>
                <a:ea typeface="Calibri"/>
                <a:cs typeface="Calibri"/>
                <a:sym typeface="Calibri"/>
              </a:rPr>
              <a:t>Rezultat projektu 3: Kurs kształcenia i szkolenia</a:t>
            </a:r>
          </a:p>
          <a:p>
            <a:pPr>
              <a:lnSpc>
                <a:spcPct val="120005"/>
              </a:lnSpc>
            </a:pPr>
            <a:r>
              <a:rPr lang="pl-PL" sz="2300" dirty="0">
                <a:solidFill>
                  <a:schemeClr val="bg2"/>
                </a:solidFill>
                <a:latin typeface="Barlow" pitchFamily="2" charset="77"/>
                <a:ea typeface="Calibri"/>
                <a:cs typeface="Calibri"/>
                <a:sym typeface="Calibri"/>
              </a:rPr>
              <a:t> zawodowego dla menedżerów hotelarstwa i ekspertów </a:t>
            </a:r>
          </a:p>
          <a:p>
            <a:pPr>
              <a:lnSpc>
                <a:spcPct val="120005"/>
              </a:lnSpc>
            </a:pPr>
            <a:r>
              <a:rPr lang="pl-PL" sz="2300" dirty="0">
                <a:solidFill>
                  <a:schemeClr val="bg2"/>
                </a:solidFill>
                <a:latin typeface="Barlow" pitchFamily="2" charset="77"/>
                <a:ea typeface="Calibri"/>
                <a:cs typeface="Calibri"/>
                <a:sym typeface="Calibri"/>
              </a:rPr>
              <a:t>ds. zasobów ludzkich</a:t>
            </a:r>
            <a:endParaRPr lang="pl-PL" sz="2300" dirty="0">
              <a:solidFill>
                <a:schemeClr val="bg2"/>
              </a:solidFill>
              <a:latin typeface="Barlow" pitchFamily="2" charset="77"/>
            </a:endParaRPr>
          </a:p>
          <a:p>
            <a:pPr marL="0" marR="0" lvl="0" indent="0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bg2"/>
              </a:solidFill>
              <a:latin typeface="Barlow" pitchFamily="2" charset="77"/>
            </a:endParaRPr>
          </a:p>
        </p:txBody>
      </p:sp>
      <p:sp>
        <p:nvSpPr>
          <p:cNvPr id="448" name="Google Shape;448;p22"/>
          <p:cNvSpPr txBox="1"/>
          <p:nvPr/>
        </p:nvSpPr>
        <p:spPr>
          <a:xfrm>
            <a:off x="8915242" y="3777326"/>
            <a:ext cx="405668" cy="70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  <a:latin typeface="Barlow"/>
                <a:ea typeface="Six Caps"/>
                <a:cs typeface="Six Caps"/>
                <a:sym typeface="Six Caps"/>
              </a:rPr>
              <a:t>1</a:t>
            </a:r>
            <a:endParaRPr>
              <a:latin typeface="Barlow"/>
            </a:endParaRPr>
          </a:p>
        </p:txBody>
      </p:sp>
      <p:sp>
        <p:nvSpPr>
          <p:cNvPr id="449" name="Google Shape;449;p22"/>
          <p:cNvSpPr txBox="1"/>
          <p:nvPr/>
        </p:nvSpPr>
        <p:spPr>
          <a:xfrm>
            <a:off x="8946557" y="5382043"/>
            <a:ext cx="405668" cy="70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  <a:latin typeface="Barlow"/>
                <a:ea typeface="Six Caps"/>
                <a:cs typeface="Six Caps"/>
                <a:sym typeface="Six Caps"/>
              </a:rPr>
              <a:t>2</a:t>
            </a:r>
            <a:endParaRPr>
              <a:latin typeface="Barlow"/>
            </a:endParaRPr>
          </a:p>
        </p:txBody>
      </p:sp>
      <p:sp>
        <p:nvSpPr>
          <p:cNvPr id="450" name="Google Shape;450;p22"/>
          <p:cNvSpPr txBox="1"/>
          <p:nvPr/>
        </p:nvSpPr>
        <p:spPr>
          <a:xfrm>
            <a:off x="8946557" y="6924129"/>
            <a:ext cx="405668" cy="70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  <a:latin typeface="Barlow"/>
                <a:ea typeface="Six Caps"/>
                <a:cs typeface="Six Caps"/>
                <a:sym typeface="Six Caps"/>
              </a:rPr>
              <a:t>3</a:t>
            </a:r>
            <a:endParaRPr>
              <a:latin typeface="Barlow"/>
            </a:endParaRPr>
          </a:p>
        </p:txBody>
      </p:sp>
      <p:pic>
        <p:nvPicPr>
          <p:cNvPr id="3" name="Picture 2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9B9AEE52-17DB-B952-45DB-A053B844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4" name="Google Shape;441;p22">
            <a:extLst>
              <a:ext uri="{FF2B5EF4-FFF2-40B4-BE49-F238E27FC236}">
                <a16:creationId xmlns:a16="http://schemas.microsoft.com/office/drawing/2014/main" id="{B6356569-B78B-D524-84C5-44E4A54FA64A}"/>
              </a:ext>
            </a:extLst>
          </p:cNvPr>
          <p:cNvSpPr txBox="1"/>
          <p:nvPr/>
        </p:nvSpPr>
        <p:spPr>
          <a:xfrm>
            <a:off x="359921" y="1359146"/>
            <a:ext cx="5165667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0" u="none" strike="noStrike" dirty="0">
                <a:solidFill>
                  <a:srgbClr val="000000"/>
                </a:solidFill>
                <a:latin typeface="Six Caps"/>
                <a:ea typeface="Six Caps"/>
                <a:cs typeface="Six Caps"/>
                <a:sym typeface="Six Caps"/>
              </a:rPr>
              <a:t>O projekcie</a:t>
            </a:r>
            <a:r>
              <a:rPr lang="en-US" sz="12000" u="none" strike="noStrike" dirty="0">
                <a:solidFill>
                  <a:srgbClr val="000000"/>
                </a:solidFill>
                <a:latin typeface="Six Caps"/>
                <a:ea typeface="Six Caps"/>
                <a:cs typeface="Six Caps"/>
                <a:sym typeface="Six Caps"/>
              </a:rPr>
              <a:t>:</a:t>
            </a:r>
            <a:endParaRPr lang="en-US" sz="12000" dirty="0"/>
          </a:p>
        </p:txBody>
      </p:sp>
      <p:sp>
        <p:nvSpPr>
          <p:cNvPr id="5" name="Google Shape;440;p22">
            <a:extLst>
              <a:ext uri="{FF2B5EF4-FFF2-40B4-BE49-F238E27FC236}">
                <a16:creationId xmlns:a16="http://schemas.microsoft.com/office/drawing/2014/main" id="{5FDCF533-851B-3FF9-5DB0-10EA24703C1F}"/>
              </a:ext>
            </a:extLst>
          </p:cNvPr>
          <p:cNvSpPr txBox="1"/>
          <p:nvPr/>
        </p:nvSpPr>
        <p:spPr>
          <a:xfrm>
            <a:off x="424128" y="3205805"/>
            <a:ext cx="8003944" cy="531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5"/>
              </a:lnSpc>
            </a:pPr>
            <a:r>
              <a:rPr lang="pl-PL" sz="3200" dirty="0">
                <a:solidFill>
                  <a:schemeClr val="bg2"/>
                </a:solidFill>
                <a:latin typeface="Barlow" pitchFamily="2" charset="77"/>
                <a:cs typeface="Calibri"/>
                <a:sym typeface="Calibri"/>
              </a:rPr>
              <a:t>Projekt „PERFORM” ma na celu kształcenie menedżerów branży hotelarskiej oraz specjalistów ds. zasobów ludzkich </a:t>
            </a:r>
            <a:br>
              <a:rPr lang="pl-PL" sz="3200" dirty="0">
                <a:solidFill>
                  <a:schemeClr val="bg2"/>
                </a:solidFill>
                <a:latin typeface="Barlow" pitchFamily="2" charset="77"/>
                <a:cs typeface="Calibri"/>
                <a:sym typeface="Calibri"/>
              </a:rPr>
            </a:br>
            <a:r>
              <a:rPr lang="pl-PL" sz="3200" dirty="0">
                <a:solidFill>
                  <a:schemeClr val="bg2"/>
                </a:solidFill>
                <a:latin typeface="Barlow" pitchFamily="2" charset="77"/>
                <a:cs typeface="Calibri"/>
                <a:sym typeface="Calibri"/>
              </a:rPr>
              <a:t>w zakresie rozwijania i wspierania pracowników autystycznych w sektorze hotelarskim Unii Europejskiej. Projekt obejmuje również innowacyjną platformę HR służącą do oceny wyników oraz monitorowania postępów pracowników.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41889" y="9700505"/>
            <a:ext cx="52084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476A7AB0-51D3-F55B-D462-6DFD2DA529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0A961408-2A33-A402-DC0F-8CFB3CEB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question mark on a white background&#10;&#10;AI-generated content may be incorrect.">
            <a:extLst>
              <a:ext uri="{FF2B5EF4-FFF2-40B4-BE49-F238E27FC236}">
                <a16:creationId xmlns:a16="http://schemas.microsoft.com/office/drawing/2014/main" id="{3F9F913C-5819-1119-ACAC-1DB4AE056D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1333500"/>
            <a:ext cx="7620000" cy="7620000"/>
          </a:xfrm>
          <a:prstGeom prst="rect">
            <a:avLst/>
          </a:prstGeom>
        </p:spPr>
      </p:pic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58869969-90A5-EDD7-0724-828BBF844CB4}"/>
              </a:ext>
            </a:extLst>
          </p:cNvPr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08EBF804-A800-817B-8B8B-ACEBB9FEDDF7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9F56ACC4-F21C-0AAC-BCEF-9B4094598255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98F4EC81-0AAE-A5D7-3470-7D22A4B2F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DB9736-58CF-BDF1-2266-888A77E4B754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73EB832B-D354-CD02-6CD1-9CD845C0F8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571A3-0FC4-9979-F03D-DDCB83D0BB15}"/>
              </a:ext>
            </a:extLst>
          </p:cNvPr>
          <p:cNvSpPr txBox="1"/>
          <p:nvPr/>
        </p:nvSpPr>
        <p:spPr>
          <a:xfrm>
            <a:off x="1004209" y="4241921"/>
            <a:ext cx="7662028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900" dirty="0">
                <a:solidFill>
                  <a:srgbClr val="244061"/>
                </a:solidFill>
                <a:latin typeface="Calibri"/>
              </a:rPr>
              <a:t>Co sprawia, że zespół jest otwarty dla osób autystycznych?</a:t>
            </a:r>
            <a:endParaRPr lang="en-US" sz="3900" dirty="0">
              <a:solidFill>
                <a:srgbClr val="244061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07FC47-CBC3-2A46-C5F0-0ECB5E81C777}"/>
              </a:ext>
            </a:extLst>
          </p:cNvPr>
          <p:cNvSpPr txBox="1"/>
          <p:nvPr/>
        </p:nvSpPr>
        <p:spPr>
          <a:xfrm>
            <a:off x="9621765" y="4349642"/>
            <a:ext cx="763869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900" dirty="0">
                <a:solidFill>
                  <a:srgbClr val="244061"/>
                </a:solidFill>
                <a:latin typeface="Calibri"/>
              </a:rPr>
              <a:t>Co sprawia, że zespół jest zamknięty dla osób autystycznych?</a:t>
            </a:r>
            <a:endParaRPr lang="en-US" sz="3900" dirty="0">
              <a:solidFill>
                <a:srgbClr val="24406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65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>
          <a:extLst>
            <a:ext uri="{FF2B5EF4-FFF2-40B4-BE49-F238E27FC236}">
              <a16:creationId xmlns:a16="http://schemas.microsoft.com/office/drawing/2014/main" id="{A61358BE-2BBE-9776-FB09-65A79A4DE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34">
            <a:extLst>
              <a:ext uri="{FF2B5EF4-FFF2-40B4-BE49-F238E27FC236}">
                <a16:creationId xmlns:a16="http://schemas.microsoft.com/office/drawing/2014/main" id="{78E73BC0-8909-4470-15BB-CFE09404BE23}"/>
              </a:ext>
            </a:extLst>
          </p:cNvPr>
          <p:cNvGrpSpPr/>
          <p:nvPr/>
        </p:nvGrpSpPr>
        <p:grpSpPr>
          <a:xfrm>
            <a:off x="-2087826" y="-2552353"/>
            <a:ext cx="23112044" cy="14039954"/>
            <a:chOff x="-1" y="-272823"/>
            <a:chExt cx="30816058" cy="18719937"/>
          </a:xfrm>
        </p:grpSpPr>
        <p:grpSp>
          <p:nvGrpSpPr>
            <p:cNvPr id="876" name="Google Shape;876;p34">
              <a:extLst>
                <a:ext uri="{FF2B5EF4-FFF2-40B4-BE49-F238E27FC236}">
                  <a16:creationId xmlns:a16="http://schemas.microsoft.com/office/drawing/2014/main" id="{EA92F6B7-DF68-6B9C-3211-03D28894C457}"/>
                </a:ext>
              </a:extLst>
            </p:cNvPr>
            <p:cNvGrpSpPr/>
            <p:nvPr/>
          </p:nvGrpSpPr>
          <p:grpSpPr>
            <a:xfrm>
              <a:off x="17042413" y="2719851"/>
              <a:ext cx="13773644" cy="5783589"/>
              <a:chOff x="0" y="-57150"/>
              <a:chExt cx="2720720" cy="1142437"/>
            </a:xfrm>
          </p:grpSpPr>
          <p:sp>
            <p:nvSpPr>
              <p:cNvPr id="877" name="Google Shape;877;p34">
                <a:extLst>
                  <a:ext uri="{FF2B5EF4-FFF2-40B4-BE49-F238E27FC236}">
                    <a16:creationId xmlns:a16="http://schemas.microsoft.com/office/drawing/2014/main" id="{7C5B9A5E-AFB9-5FE5-82E6-044EC4AA2424}"/>
                  </a:ext>
                </a:extLst>
              </p:cNvPr>
              <p:cNvSpPr/>
              <p:nvPr/>
            </p:nvSpPr>
            <p:spPr>
              <a:xfrm>
                <a:off x="0" y="0"/>
                <a:ext cx="2720720" cy="1085287"/>
              </a:xfrm>
              <a:custGeom>
                <a:avLst/>
                <a:gdLst/>
                <a:ahLst/>
                <a:cxnLst/>
                <a:rect l="l" t="t" r="r" b="b"/>
                <a:pathLst>
                  <a:path w="2720720" h="1085287" extrusionOk="0">
                    <a:moveTo>
                      <a:pt x="2517520" y="0"/>
                    </a:moveTo>
                    <a:lnTo>
                      <a:pt x="0" y="0"/>
                    </a:lnTo>
                    <a:lnTo>
                      <a:pt x="203200" y="1085287"/>
                    </a:lnTo>
                    <a:lnTo>
                      <a:pt x="2720720" y="1085287"/>
                    </a:lnTo>
                    <a:lnTo>
                      <a:pt x="251752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34">
                <a:extLst>
                  <a:ext uri="{FF2B5EF4-FFF2-40B4-BE49-F238E27FC236}">
                    <a16:creationId xmlns:a16="http://schemas.microsoft.com/office/drawing/2014/main" id="{3344C613-B21D-A844-0857-78996345AA2F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517520" cy="1142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9" name="Google Shape;879;p34">
              <a:extLst>
                <a:ext uri="{FF2B5EF4-FFF2-40B4-BE49-F238E27FC236}">
                  <a16:creationId xmlns:a16="http://schemas.microsoft.com/office/drawing/2014/main" id="{701CCE80-9E8D-EBD4-A6F4-A30F435B5E00}"/>
                </a:ext>
              </a:extLst>
            </p:cNvPr>
            <p:cNvGrpSpPr/>
            <p:nvPr/>
          </p:nvGrpSpPr>
          <p:grpSpPr>
            <a:xfrm rot="583941">
              <a:off x="19120813" y="12038526"/>
              <a:ext cx="7989899" cy="5774814"/>
              <a:chOff x="0" y="-57150"/>
              <a:chExt cx="1578252" cy="1140704"/>
            </a:xfrm>
          </p:grpSpPr>
          <p:sp>
            <p:nvSpPr>
              <p:cNvPr id="880" name="Google Shape;880;p34">
                <a:extLst>
                  <a:ext uri="{FF2B5EF4-FFF2-40B4-BE49-F238E27FC236}">
                    <a16:creationId xmlns:a16="http://schemas.microsoft.com/office/drawing/2014/main" id="{4D953AE8-9A52-EBA2-2552-6F64D0CD2BB3}"/>
                  </a:ext>
                </a:extLst>
              </p:cNvPr>
              <p:cNvSpPr/>
              <p:nvPr/>
            </p:nvSpPr>
            <p:spPr>
              <a:xfrm>
                <a:off x="0" y="0"/>
                <a:ext cx="1578252" cy="1083554"/>
              </a:xfrm>
              <a:custGeom>
                <a:avLst/>
                <a:gdLst/>
                <a:ahLst/>
                <a:cxnLst/>
                <a:rect l="l" t="t" r="r" b="b"/>
                <a:pathLst>
                  <a:path w="1578252" h="1083554" extrusionOk="0">
                    <a:moveTo>
                      <a:pt x="203200" y="0"/>
                    </a:moveTo>
                    <a:lnTo>
                      <a:pt x="1375052" y="0"/>
                    </a:lnTo>
                    <a:lnTo>
                      <a:pt x="1578252" y="1083554"/>
                    </a:lnTo>
                    <a:lnTo>
                      <a:pt x="0" y="108355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34">
                <a:extLst>
                  <a:ext uri="{FF2B5EF4-FFF2-40B4-BE49-F238E27FC236}">
                    <a16:creationId xmlns:a16="http://schemas.microsoft.com/office/drawing/2014/main" id="{5319F5F9-3590-9047-1B64-E7D02859A079}"/>
                  </a:ext>
                </a:extLst>
              </p:cNvPr>
              <p:cNvSpPr txBox="1"/>
              <p:nvPr/>
            </p:nvSpPr>
            <p:spPr>
              <a:xfrm>
                <a:off x="127000" y="-57150"/>
                <a:ext cx="1324252" cy="1140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2" name="Google Shape;882;p34">
              <a:extLst>
                <a:ext uri="{FF2B5EF4-FFF2-40B4-BE49-F238E27FC236}">
                  <a16:creationId xmlns:a16="http://schemas.microsoft.com/office/drawing/2014/main" id="{55F66214-50ED-0293-F5D2-DB42F456330A}"/>
                </a:ext>
              </a:extLst>
            </p:cNvPr>
            <p:cNvGrpSpPr/>
            <p:nvPr/>
          </p:nvGrpSpPr>
          <p:grpSpPr>
            <a:xfrm rot="1166532">
              <a:off x="934790" y="3390463"/>
              <a:ext cx="23668083" cy="9671428"/>
              <a:chOff x="0" y="-57150"/>
              <a:chExt cx="4675177" cy="1910405"/>
            </a:xfrm>
          </p:grpSpPr>
          <p:sp>
            <p:nvSpPr>
              <p:cNvPr id="883" name="Google Shape;883;p34">
                <a:extLst>
                  <a:ext uri="{FF2B5EF4-FFF2-40B4-BE49-F238E27FC236}">
                    <a16:creationId xmlns:a16="http://schemas.microsoft.com/office/drawing/2014/main" id="{05F71DE1-8C51-F1F1-3533-FDFD575AFB76}"/>
                  </a:ext>
                </a:extLst>
              </p:cNvPr>
              <p:cNvSpPr/>
              <p:nvPr/>
            </p:nvSpPr>
            <p:spPr>
              <a:xfrm>
                <a:off x="0" y="0"/>
                <a:ext cx="4675177" cy="1853255"/>
              </a:xfrm>
              <a:custGeom>
                <a:avLst/>
                <a:gdLst/>
                <a:ahLst/>
                <a:cxnLst/>
                <a:rect l="l" t="t" r="r" b="b"/>
                <a:pathLst>
                  <a:path w="4675177" h="1853255" extrusionOk="0">
                    <a:moveTo>
                      <a:pt x="0" y="0"/>
                    </a:moveTo>
                    <a:lnTo>
                      <a:pt x="4675177" y="0"/>
                    </a:lnTo>
                    <a:lnTo>
                      <a:pt x="4675177" y="1853255"/>
                    </a:lnTo>
                    <a:lnTo>
                      <a:pt x="0" y="1853255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34">
                <a:extLst>
                  <a:ext uri="{FF2B5EF4-FFF2-40B4-BE49-F238E27FC236}">
                    <a16:creationId xmlns:a16="http://schemas.microsoft.com/office/drawing/2014/main" id="{7F78D4B9-2031-D7AF-13CC-C42DD53326E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675177" cy="1910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5" name="Google Shape;885;p34">
              <a:extLst>
                <a:ext uri="{FF2B5EF4-FFF2-40B4-BE49-F238E27FC236}">
                  <a16:creationId xmlns:a16="http://schemas.microsoft.com/office/drawing/2014/main" id="{775D8557-DA4C-137D-0A53-FF77C6916269}"/>
                </a:ext>
              </a:extLst>
            </p:cNvPr>
            <p:cNvGrpSpPr/>
            <p:nvPr/>
          </p:nvGrpSpPr>
          <p:grpSpPr>
            <a:xfrm rot="3737206">
              <a:off x="6707101" y="8987085"/>
              <a:ext cx="6177883" cy="5405648"/>
              <a:chOff x="0" y="0"/>
              <a:chExt cx="812800" cy="711200"/>
            </a:xfrm>
          </p:grpSpPr>
          <p:sp>
            <p:nvSpPr>
              <p:cNvPr id="886" name="Google Shape;886;p34">
                <a:extLst>
                  <a:ext uri="{FF2B5EF4-FFF2-40B4-BE49-F238E27FC236}">
                    <a16:creationId xmlns:a16="http://schemas.microsoft.com/office/drawing/2014/main" id="{1C698CD2-F5EE-7C4B-9545-C51ADB057C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34">
                <a:extLst>
                  <a:ext uri="{FF2B5EF4-FFF2-40B4-BE49-F238E27FC236}">
                    <a16:creationId xmlns:a16="http://schemas.microsoft.com/office/drawing/2014/main" id="{9FA5C352-FB5E-5103-3DCB-8467806193F9}"/>
                  </a:ext>
                </a:extLst>
              </p:cNvPr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8" name="Google Shape;888;p34">
            <a:extLst>
              <a:ext uri="{FF2B5EF4-FFF2-40B4-BE49-F238E27FC236}">
                <a16:creationId xmlns:a16="http://schemas.microsoft.com/office/drawing/2014/main" id="{A8998037-3859-C49F-50DF-5B81D0906B9E}"/>
              </a:ext>
            </a:extLst>
          </p:cNvPr>
          <p:cNvSpPr txBox="1"/>
          <p:nvPr/>
        </p:nvSpPr>
        <p:spPr>
          <a:xfrm>
            <a:off x="2768365" y="3021109"/>
            <a:ext cx="13215269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pl-PL" sz="115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MOBBING </a:t>
            </a:r>
            <a:br>
              <a:rPr lang="pl-PL" sz="115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</a:br>
            <a:r>
              <a:rPr lang="pl-PL" sz="115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I IZOLACJA</a:t>
            </a:r>
            <a:endParaRPr lang="en-US" sz="1600" b="1" dirty="0"/>
          </a:p>
        </p:txBody>
      </p:sp>
      <p:pic>
        <p:nvPicPr>
          <p:cNvPr id="19" name="Picture 18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51DB0BD8-8261-7E9A-2CE5-9CF87E701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807F0FD-45BF-6CD1-FA02-5CCBC9B73011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5296D191-A6D6-E105-2B0B-2990CA0DFE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7233829" y="8785157"/>
            <a:ext cx="3231376" cy="8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76308"/>
      </p:ext>
    </p:extLst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117C2CE9-0271-568D-B4CC-E653AA1A0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BCBCB4E9-D8CC-EB96-59D9-280F19ADDDEE}"/>
              </a:ext>
            </a:extLst>
          </p:cNvPr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C6BE5993-E7D6-0B6F-FA10-672830C0E39E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AAB9F176-9683-AE97-BA31-44F217321245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BB1D3E99-D227-10B7-2D9B-46379FE52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ED7E1F-28FB-91F5-3B4A-61FB9A473418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A714B090-5BCC-F432-92C8-AAE3C63C87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97AD48-57FB-DBC3-2F32-F3948799EA49}"/>
              </a:ext>
            </a:extLst>
          </p:cNvPr>
          <p:cNvSpPr txBox="1"/>
          <p:nvPr/>
        </p:nvSpPr>
        <p:spPr>
          <a:xfrm>
            <a:off x="903167" y="1675792"/>
            <a:ext cx="164535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0" dirty="0">
                <a:latin typeface="Six Caps"/>
              </a:rPr>
              <a:t>Szkolenia integracyjne – skuteczność i znaczenie</a:t>
            </a:r>
            <a:endParaRPr lang="en-US" sz="12000" dirty="0">
              <a:latin typeface="Six Cap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D8C7A-ECBC-0085-9DDF-B50749314046}"/>
              </a:ext>
            </a:extLst>
          </p:cNvPr>
          <p:cNvSpPr txBox="1"/>
          <p:nvPr/>
        </p:nvSpPr>
        <p:spPr>
          <a:xfrm>
            <a:off x="3635097" y="4665117"/>
            <a:ext cx="13721570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472AF0"/>
              </a:buClr>
            </a:pPr>
            <a:r>
              <a:rPr lang="pl-PL" sz="2800" noProof="1">
                <a:solidFill>
                  <a:srgbClr val="244061"/>
                </a:solidFill>
                <a:latin typeface="Barlow"/>
                <a:cs typeface="Calibri"/>
              </a:rPr>
              <a:t>Integracja to nie tylko polityka – to sposób myślenia i codzienne zachowania.</a:t>
            </a:r>
          </a:p>
          <a:p>
            <a:pPr>
              <a:buClr>
                <a:srgbClr val="472AF0"/>
              </a:buClr>
            </a:pPr>
            <a:endParaRPr lang="pl-PL" sz="2800" noProof="1">
              <a:solidFill>
                <a:srgbClr val="244061"/>
              </a:solidFill>
              <a:latin typeface="Barlow"/>
              <a:cs typeface="Calibri"/>
            </a:endParaRPr>
          </a:p>
          <a:p>
            <a:pPr>
              <a:buClr>
                <a:srgbClr val="472AF0"/>
              </a:buClr>
            </a:pPr>
            <a:r>
              <a:rPr lang="pl-PL" sz="2800" noProof="1">
                <a:solidFill>
                  <a:srgbClr val="244061"/>
                </a:solidFill>
                <a:latin typeface="Barlow"/>
                <a:cs typeface="Calibri"/>
              </a:rPr>
              <a:t>Edukacja wspiera zrozumienie autyzmu i ogranicza ryzyko nieporozumień.</a:t>
            </a:r>
          </a:p>
          <a:p>
            <a:pPr>
              <a:buClr>
                <a:srgbClr val="472AF0"/>
              </a:buClr>
            </a:pPr>
            <a:endParaRPr lang="pl-PL" sz="2800" noProof="1">
              <a:solidFill>
                <a:srgbClr val="244061"/>
              </a:solidFill>
              <a:latin typeface="Barlow"/>
              <a:cs typeface="Calibri"/>
            </a:endParaRPr>
          </a:p>
          <a:p>
            <a:pPr>
              <a:buClr>
                <a:srgbClr val="472AF0"/>
              </a:buClr>
            </a:pPr>
            <a:r>
              <a:rPr lang="pl-PL" sz="2800" noProof="1">
                <a:solidFill>
                  <a:srgbClr val="244061"/>
                </a:solidFill>
                <a:latin typeface="Barlow"/>
                <a:cs typeface="Calibri"/>
              </a:rPr>
              <a:t>Szkolenia zmniejszają stygmatyzację i wzmacniają empatię wobec różnorodnych form zachowania.</a:t>
            </a:r>
          </a:p>
          <a:p>
            <a:pPr>
              <a:buClr>
                <a:srgbClr val="472AF0"/>
              </a:buClr>
            </a:pPr>
            <a:endParaRPr lang="en-GB" sz="2800" noProof="1">
              <a:solidFill>
                <a:srgbClr val="244061"/>
              </a:solidFill>
              <a:latin typeface="Barlow"/>
              <a:cs typeface="Calibri"/>
            </a:endParaRPr>
          </a:p>
        </p:txBody>
      </p:sp>
      <p:pic>
        <p:nvPicPr>
          <p:cNvPr id="14" name="Billede 13" descr="Et billede, der indeholder skærmbillede, Grafik, design&#10;&#10;Indhold genereret af kunstig intelligens kan være forkert.">
            <a:extLst>
              <a:ext uri="{FF2B5EF4-FFF2-40B4-BE49-F238E27FC236}">
                <a16:creationId xmlns:a16="http://schemas.microsoft.com/office/drawing/2014/main" id="{ABF8AF25-86C2-7B37-6080-A15517891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540387" y="4210321"/>
            <a:ext cx="3897430" cy="3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4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470B26DF-02A6-6B1E-ACC2-72649AF13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6D743A20-25D5-0958-82F0-9CE5464730A4}"/>
              </a:ext>
            </a:extLst>
          </p:cNvPr>
          <p:cNvGrpSpPr/>
          <p:nvPr/>
        </p:nvGrpSpPr>
        <p:grpSpPr>
          <a:xfrm>
            <a:off x="0" y="-434355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8BC07F20-37F7-E4C1-7DC4-61575DC5D234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CD0710EB-5D4B-182F-7620-6770E44A59A0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AF174630-8ED6-96AA-859A-0AB3F9E80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11BE22-A302-564E-1C23-6538CE86B0E3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C07DA58D-463B-FB87-B932-0FC15348CA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D81A15-2912-098B-4DFB-F5E6B8294782}"/>
              </a:ext>
            </a:extLst>
          </p:cNvPr>
          <p:cNvSpPr txBox="1"/>
          <p:nvPr/>
        </p:nvSpPr>
        <p:spPr>
          <a:xfrm>
            <a:off x="9322402" y="724273"/>
            <a:ext cx="766202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0" dirty="0">
                <a:latin typeface="Six Caps"/>
              </a:rPr>
              <a:t>Działania integracyjne</a:t>
            </a:r>
            <a:endParaRPr lang="en-US" dirty="0"/>
          </a:p>
        </p:txBody>
      </p:sp>
      <p:pic>
        <p:nvPicPr>
          <p:cNvPr id="6" name="Picture 5" descr="A close-up of a puzzle&#10;&#10;AI-generated content may be incorrect.">
            <a:extLst>
              <a:ext uri="{FF2B5EF4-FFF2-40B4-BE49-F238E27FC236}">
                <a16:creationId xmlns:a16="http://schemas.microsoft.com/office/drawing/2014/main" id="{C76615C2-D874-45E0-4E1E-2D3623D1B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6" y="2184721"/>
            <a:ext cx="8921119" cy="5917558"/>
          </a:xfrm>
          <a:prstGeom prst="rect">
            <a:avLst/>
          </a:prstGeom>
          <a:ln>
            <a:noFill/>
          </a:ln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7300A96-15A2-741C-D73B-9C47C4688653}"/>
              </a:ext>
            </a:extLst>
          </p:cNvPr>
          <p:cNvSpPr txBox="1"/>
          <p:nvPr/>
        </p:nvSpPr>
        <p:spPr>
          <a:xfrm>
            <a:off x="9322406" y="2371301"/>
            <a:ext cx="7935174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/>
              <a:buNone/>
            </a:pPr>
            <a:r>
              <a:rPr lang="pl-PL" sz="2400" i="1" noProof="1">
                <a:solidFill>
                  <a:srgbClr val="244061"/>
                </a:solidFill>
                <a:latin typeface="Barlow"/>
              </a:rPr>
              <a:t>Unikaj lub zastąp alternatywą działania, które są…</a:t>
            </a:r>
            <a:endParaRPr lang="en-GB" sz="2400" i="1" noProof="1">
              <a:solidFill>
                <a:srgbClr val="244061"/>
              </a:solidFill>
              <a:latin typeface="Barlow"/>
            </a:endParaRPr>
          </a:p>
          <a:p>
            <a:pPr>
              <a:buFont typeface="Arial"/>
              <a:buNone/>
            </a:pPr>
            <a:endParaRPr lang="en-GB" sz="2400" noProof="1">
              <a:solidFill>
                <a:srgbClr val="244061"/>
              </a:solidFill>
              <a:latin typeface="Barlow"/>
            </a:endParaRPr>
          </a:p>
          <a:p>
            <a:pPr>
              <a:buFont typeface="Arial"/>
              <a:buNone/>
            </a:pPr>
            <a:r>
              <a:rPr lang="en-GB" sz="2400" noProof="1">
                <a:solidFill>
                  <a:srgbClr val="244061"/>
                </a:solidFill>
                <a:latin typeface="Barlow"/>
              </a:rPr>
              <a:t>❌</a:t>
            </a:r>
            <a:r>
              <a:rPr lang="pl-PL" sz="2400" noProof="1">
                <a:solidFill>
                  <a:srgbClr val="244061"/>
                </a:solidFill>
                <a:latin typeface="Barlow"/>
              </a:rPr>
              <a:t>głośne lub przeciążające sensorycznie (np. zatłoczone imprezy, bary, hałaśliwe lokale),</a:t>
            </a:r>
          </a:p>
          <a:p>
            <a:pPr>
              <a:buFont typeface="Arial"/>
              <a:buNone/>
            </a:pPr>
            <a:endParaRPr lang="en-GB" sz="2400" noProof="1">
              <a:solidFill>
                <a:srgbClr val="244061"/>
              </a:solidFill>
              <a:latin typeface="Barlow"/>
            </a:endParaRPr>
          </a:p>
          <a:p>
            <a:pPr>
              <a:buFont typeface="Arial"/>
              <a:buNone/>
            </a:pPr>
            <a:r>
              <a:rPr lang="en-GB" sz="2400" noProof="1">
                <a:solidFill>
                  <a:srgbClr val="244061"/>
                </a:solidFill>
                <a:latin typeface="Barlow"/>
              </a:rPr>
              <a:t>❌</a:t>
            </a:r>
            <a:r>
              <a:rPr lang="pl-PL" sz="2400" noProof="1">
                <a:solidFill>
                  <a:srgbClr val="244061"/>
                </a:solidFill>
                <a:latin typeface="Barlow"/>
              </a:rPr>
              <a:t>nieustrukturyzowane i wymagające spontanicznego uczestnictwa towarzyskiego,</a:t>
            </a:r>
          </a:p>
          <a:p>
            <a:pPr>
              <a:buFont typeface="Arial"/>
              <a:buNone/>
            </a:pPr>
            <a:br>
              <a:rPr lang="en-GB" sz="2400" noProof="1">
                <a:solidFill>
                  <a:srgbClr val="244061"/>
                </a:solidFill>
                <a:latin typeface="Barlow"/>
              </a:rPr>
            </a:br>
            <a:r>
              <a:rPr lang="en-GB" sz="2400" noProof="1">
                <a:solidFill>
                  <a:srgbClr val="244061"/>
                </a:solidFill>
                <a:latin typeface="Barlow"/>
              </a:rPr>
              <a:t>❌</a:t>
            </a:r>
            <a:r>
              <a:rPr lang="pl-PL" sz="2400" noProof="1">
                <a:solidFill>
                  <a:srgbClr val="244061"/>
                </a:solidFill>
                <a:latin typeface="Barlow"/>
              </a:rPr>
              <a:t>wymagają obowiązkowego udziału w grach grupowych angażujących kontakt fizyczny, improwizację lub szybką wymianę zdań,</a:t>
            </a:r>
          </a:p>
          <a:p>
            <a:pPr>
              <a:buFont typeface="Arial"/>
              <a:buNone/>
            </a:pPr>
            <a:endParaRPr lang="en-GB" sz="2400" noProof="1">
              <a:solidFill>
                <a:srgbClr val="244061"/>
              </a:solidFill>
              <a:latin typeface="Barlow"/>
            </a:endParaRPr>
          </a:p>
          <a:p>
            <a:pPr>
              <a:buNone/>
            </a:pPr>
            <a:r>
              <a:rPr lang="en-GB" sz="2400" noProof="1">
                <a:solidFill>
                  <a:srgbClr val="244061"/>
                </a:solidFill>
                <a:latin typeface="Barlow"/>
              </a:rPr>
              <a:t>❌</a:t>
            </a:r>
            <a:r>
              <a:rPr lang="pl-PL" sz="2400" noProof="1">
                <a:solidFill>
                  <a:srgbClr val="244061"/>
                </a:solidFill>
                <a:latin typeface="Barlow"/>
              </a:rPr>
              <a:t>koncentrują się na rozmowach towarzyskich o charakterze powierzchownym (tzw. small talk) lub nawiązywaniu kontaktów w nieformalnych warunkach (np. szybkie randki, wydarzenia networkingowe).</a:t>
            </a:r>
          </a:p>
          <a:p>
            <a:pPr>
              <a:buNone/>
            </a:pPr>
            <a:endParaRPr lang="en-GB" sz="2400" noProof="1">
              <a:solidFill>
                <a:srgbClr val="244061"/>
              </a:solidFill>
              <a:latin typeface="Barlow"/>
            </a:endParaRPr>
          </a:p>
          <a:p>
            <a:r>
              <a:rPr lang="en-GB" sz="2400" noProof="1">
                <a:solidFill>
                  <a:srgbClr val="244061"/>
                </a:solidFill>
                <a:latin typeface="Barlow"/>
              </a:rPr>
              <a:t>❌</a:t>
            </a:r>
            <a:r>
              <a:rPr lang="pl-PL" sz="2400" noProof="1">
                <a:solidFill>
                  <a:srgbClr val="244061"/>
                </a:solidFill>
                <a:latin typeface="Barlow"/>
              </a:rPr>
              <a:t>Skupiają się na konsumpcji alkoholu jako głównym elemencie spotkania.</a:t>
            </a:r>
            <a:endParaRPr lang="en-GB" sz="2400" noProof="1">
              <a:solidFill>
                <a:srgbClr val="244061"/>
              </a:solidFill>
              <a:latin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298478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0CF2E50B-271A-FE49-53AA-26FA9E715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EA32F255-1D05-37B3-5A11-6C3D98E199E2}"/>
              </a:ext>
            </a:extLst>
          </p:cNvPr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2DAC7B06-9AC8-B9D8-FEF8-06DA4DD5C7DD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2F9C8CF0-2183-D5B9-A360-EC423CE944B7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B035EFDA-379E-F775-3958-55735390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1EC97B-A578-632C-6ED5-AAC12CDEC34D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3F0E3C4E-97D5-0E8B-8A1C-E9FB139506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69E0A8-64DD-9CB6-5F5C-14883D7134E7}"/>
              </a:ext>
            </a:extLst>
          </p:cNvPr>
          <p:cNvSpPr txBox="1"/>
          <p:nvPr/>
        </p:nvSpPr>
        <p:spPr>
          <a:xfrm>
            <a:off x="9498056" y="1093798"/>
            <a:ext cx="766202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0" dirty="0">
                <a:latin typeface="Six Caps"/>
              </a:rPr>
              <a:t>Działania integracyjne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3A9E2-689A-878B-2CBB-1D04DC5F9D75}"/>
              </a:ext>
            </a:extLst>
          </p:cNvPr>
          <p:cNvSpPr txBox="1"/>
          <p:nvPr/>
        </p:nvSpPr>
        <p:spPr>
          <a:xfrm>
            <a:off x="9445712" y="2817577"/>
            <a:ext cx="7986531" cy="61093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Clr>
                <a:srgbClr val="472AF0"/>
              </a:buClr>
            </a:pPr>
            <a:r>
              <a:rPr lang="pl-PL" sz="2400" i="1" dirty="0">
                <a:solidFill>
                  <a:srgbClr val="244061"/>
                </a:solidFill>
                <a:latin typeface="Barlow"/>
              </a:rPr>
              <a:t>Zamiast działań mogących wywołać przeciążenie sensoryczne lub dyskomfort społeczny, warto proponować alternatywy takie jak…</a:t>
            </a:r>
            <a:endParaRPr lang="en-US" sz="2400" i="1" dirty="0">
              <a:solidFill>
                <a:srgbClr val="244061"/>
              </a:solidFill>
              <a:latin typeface="Barlow"/>
            </a:endParaRPr>
          </a:p>
          <a:p>
            <a:pPr marL="285750" indent="-285750">
              <a:lnSpc>
                <a:spcPct val="150000"/>
              </a:lnSpc>
              <a:buClr>
                <a:srgbClr val="472AF0"/>
              </a:buClr>
              <a:buFont typeface="Arial,Sans-Serif"/>
              <a:buChar char="•"/>
            </a:pPr>
            <a:r>
              <a:rPr lang="en-US" sz="2400" dirty="0" err="1">
                <a:solidFill>
                  <a:srgbClr val="244061"/>
                </a:solidFill>
                <a:latin typeface="Barlow"/>
              </a:rPr>
              <a:t>strukturyzowane</a:t>
            </a:r>
            <a:r>
              <a:rPr lang="en-US" sz="2400" dirty="0">
                <a:solidFill>
                  <a:srgbClr val="244061"/>
                </a:solidFill>
                <a:latin typeface="Barlow"/>
              </a:rPr>
              <a:t> </a:t>
            </a:r>
            <a:r>
              <a:rPr lang="en-US" sz="2400" dirty="0" err="1">
                <a:solidFill>
                  <a:srgbClr val="244061"/>
                </a:solidFill>
                <a:latin typeface="Barlow"/>
              </a:rPr>
              <a:t>zajęcia</a:t>
            </a:r>
            <a:r>
              <a:rPr lang="en-US" sz="2400" dirty="0">
                <a:solidFill>
                  <a:srgbClr val="244061"/>
                </a:solidFill>
                <a:latin typeface="Barlow"/>
              </a:rPr>
              <a:t> </a:t>
            </a:r>
            <a:r>
              <a:rPr lang="en-US" sz="2400" dirty="0" err="1">
                <a:solidFill>
                  <a:srgbClr val="244061"/>
                </a:solidFill>
                <a:latin typeface="Barlow"/>
              </a:rPr>
              <a:t>integracyjne</a:t>
            </a:r>
            <a:r>
              <a:rPr lang="en-US" sz="2400" dirty="0">
                <a:solidFill>
                  <a:srgbClr val="244061"/>
                </a:solidFill>
                <a:latin typeface="Barlow"/>
              </a:rPr>
              <a:t>,</a:t>
            </a:r>
            <a:endParaRPr lang="pl-PL" sz="2400" dirty="0">
              <a:solidFill>
                <a:srgbClr val="244061"/>
              </a:solidFill>
              <a:latin typeface="Barlow"/>
            </a:endParaRPr>
          </a:p>
          <a:p>
            <a:pPr marL="285750" indent="-285750">
              <a:lnSpc>
                <a:spcPct val="150000"/>
              </a:lnSpc>
              <a:buClr>
                <a:srgbClr val="472AF0"/>
              </a:buClr>
              <a:buFont typeface="Arial,Sans-Serif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</a:rPr>
              <a:t>wspólne rozwiązywanie problemów w małych grupach,</a:t>
            </a:r>
          </a:p>
          <a:p>
            <a:pPr marL="285750" indent="-285750">
              <a:lnSpc>
                <a:spcPct val="150000"/>
              </a:lnSpc>
              <a:buClr>
                <a:srgbClr val="472AF0"/>
              </a:buClr>
              <a:buFont typeface="Arial,Sans-Serif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</a:rPr>
              <a:t>warsztaty tematyczne dostosowane do zainteresowań,</a:t>
            </a:r>
          </a:p>
          <a:p>
            <a:pPr marL="285750" indent="-285750">
              <a:lnSpc>
                <a:spcPct val="150000"/>
              </a:lnSpc>
              <a:buClr>
                <a:srgbClr val="472AF0"/>
              </a:buClr>
              <a:buFont typeface="Arial,Sans-Serif"/>
              <a:buChar char="•"/>
            </a:pPr>
            <a:r>
              <a:rPr lang="pl-PL" sz="2400" dirty="0">
                <a:solidFill>
                  <a:srgbClr val="244061"/>
                </a:solidFill>
                <a:latin typeface="Barlow"/>
              </a:rPr>
              <a:t>spotkania towarzyskie z opcją strefy ciszy i bez obowiązkowego udziału.</a:t>
            </a:r>
            <a:endParaRPr lang="en-US" sz="2400" dirty="0">
              <a:latin typeface="Barlow"/>
            </a:endParaRPr>
          </a:p>
          <a:p>
            <a:pPr>
              <a:lnSpc>
                <a:spcPct val="150000"/>
              </a:lnSpc>
              <a:buClr>
                <a:srgbClr val="472AF0"/>
              </a:buClr>
            </a:pPr>
            <a:r>
              <a:rPr lang="pl-PL" sz="2400" i="1" dirty="0">
                <a:solidFill>
                  <a:srgbClr val="244061"/>
                </a:solidFill>
                <a:latin typeface="Barlow"/>
              </a:rPr>
              <a:t>Imprezy towarzyskie lub przyjęcia mogą obejmować pokoje zagadek, lunche bezalkoholowe, warsztaty tematyczne, strefy ciszy.</a:t>
            </a:r>
            <a:r>
              <a:rPr lang="en-US" sz="2400" dirty="0">
                <a:latin typeface="Barlow"/>
              </a:rPr>
              <a:t> </a:t>
            </a:r>
          </a:p>
        </p:txBody>
      </p:sp>
      <p:pic>
        <p:nvPicPr>
          <p:cNvPr id="6" name="Picture 5" descr="A close-up of a puzzle&#10;&#10;AI-generated content may be incorrect.">
            <a:extLst>
              <a:ext uri="{FF2B5EF4-FFF2-40B4-BE49-F238E27FC236}">
                <a16:creationId xmlns:a16="http://schemas.microsoft.com/office/drawing/2014/main" id="{8DCEC3D9-9930-AB0B-BACC-D1AA24CC5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6" y="2184721"/>
            <a:ext cx="8921119" cy="59175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826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994884A9-39DB-6346-AF3F-B2374A0C2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6A15CE45-2A94-F60C-D5DE-BD56FEB33B85}"/>
              </a:ext>
            </a:extLst>
          </p:cNvPr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08F98AA3-99CF-8F7D-3C90-B73548B47E27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FF884244-B17A-33C1-BF56-67E73BB98241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0B55B8E1-5BF3-3E19-1BC2-79D77A8EA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CACD73-B20A-1DDB-7CCD-27F1D3BED420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</a:t>
            </a:r>
            <a:r>
              <a:rPr lang="en-GB" sz="1600" b="1" dirty="0"/>
              <a:t> 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EDAAD6C4-DCBC-6D34-59EE-BB9D66A10D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C1CD74F-7406-E683-B000-3D0AEAD3D43C}"/>
              </a:ext>
            </a:extLst>
          </p:cNvPr>
          <p:cNvSpPr txBox="1"/>
          <p:nvPr/>
        </p:nvSpPr>
        <p:spPr>
          <a:xfrm>
            <a:off x="540386" y="2691669"/>
            <a:ext cx="8603613" cy="6842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800" b="1" dirty="0">
                <a:solidFill>
                  <a:srgbClr val="472AF0"/>
                </a:solidFill>
                <a:latin typeface="Six Caps"/>
              </a:rPr>
              <a:t>1.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 </a:t>
            </a: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 Regularnie edukuj zespół na temat autyzmu.</a:t>
            </a:r>
            <a:endParaRPr lang="en-GB" sz="2800" dirty="0">
              <a:solidFill>
                <a:srgbClr val="244061"/>
              </a:solidFill>
              <a:latin typeface="Barlow"/>
              <a:cs typeface="Calibri"/>
            </a:endParaRPr>
          </a:p>
          <a:p>
            <a:pPr>
              <a:lnSpc>
                <a:spcPct val="200000"/>
              </a:lnSpc>
            </a:pPr>
            <a:r>
              <a:rPr lang="en-GB" sz="2800" b="1" dirty="0">
                <a:solidFill>
                  <a:srgbClr val="472AF0"/>
                </a:solidFill>
                <a:latin typeface="Six Caps"/>
                <a:cs typeface="Calibri"/>
              </a:rPr>
              <a:t>2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.</a:t>
            </a: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  Ustal jasne wytyczne dotyczące komunikacji (unikaj sarkazmu, stosuj pisemne potwierdzenia).</a:t>
            </a:r>
            <a:b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</a:br>
            <a:r>
              <a:rPr lang="en-GB" sz="2800" b="1" dirty="0">
                <a:solidFill>
                  <a:srgbClr val="472AF0"/>
                </a:solidFill>
                <a:latin typeface="Six Caps"/>
                <a:cs typeface="Calibri"/>
              </a:rPr>
              <a:t>3.</a:t>
            </a: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  Ustal spójne oczekiwania i procedury.</a:t>
            </a:r>
            <a:b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</a:br>
            <a:r>
              <a:rPr lang="en-GB" sz="2800" b="1" dirty="0">
                <a:solidFill>
                  <a:srgbClr val="472AF0"/>
                </a:solidFill>
                <a:latin typeface="Six Caps"/>
                <a:cs typeface="Calibri"/>
              </a:rPr>
              <a:t>4</a:t>
            </a:r>
            <a:r>
              <a:rPr lang="en-GB" sz="2800" b="1" dirty="0">
                <a:solidFill>
                  <a:srgbClr val="472AF0"/>
                </a:solidFill>
                <a:latin typeface="Six Caps"/>
              </a:rPr>
              <a:t>.</a:t>
            </a: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   Promuj kulturę wzajemnego szacunku i ciekawości.</a:t>
            </a:r>
            <a:b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</a:br>
            <a:r>
              <a:rPr lang="en-GB" sz="2800" b="1" dirty="0">
                <a:solidFill>
                  <a:srgbClr val="472AF0"/>
                </a:solidFill>
                <a:latin typeface="Six Caps"/>
                <a:cs typeface="Calibri"/>
              </a:rPr>
              <a:t>5</a:t>
            </a:r>
            <a:r>
              <a:rPr lang="en-GB" sz="2800" b="1" dirty="0">
                <a:solidFill>
                  <a:srgbClr val="244061"/>
                </a:solidFill>
                <a:latin typeface="Barlow"/>
                <a:cs typeface="Calibri"/>
              </a:rPr>
              <a:t>.</a:t>
            </a: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  Zapewnij uporządkowane interakcje społeczne bez presji.</a:t>
            </a:r>
            <a:b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</a:br>
            <a:endParaRPr lang="en-GB" sz="2800" dirty="0">
              <a:solidFill>
                <a:srgbClr val="244061"/>
              </a:solidFill>
              <a:latin typeface="Barlow"/>
              <a:cs typeface="Calibri"/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E08059C-4A5B-4F79-9B48-3CDFBA971A45}"/>
              </a:ext>
            </a:extLst>
          </p:cNvPr>
          <p:cNvSpPr txBox="1"/>
          <p:nvPr/>
        </p:nvSpPr>
        <p:spPr>
          <a:xfrm>
            <a:off x="2878667" y="870674"/>
            <a:ext cx="139022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600" dirty="0">
                <a:latin typeface="Six Caps"/>
              </a:rPr>
              <a:t>10 kroków do zarządzania zespołem integracyjnym</a:t>
            </a:r>
            <a:endParaRPr lang="da-DK" sz="9600" dirty="0">
              <a:latin typeface="Six Caps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F9329D4-CDAE-1565-D1C1-A281F9614DCD}"/>
              </a:ext>
            </a:extLst>
          </p:cNvPr>
          <p:cNvSpPr txBox="1"/>
          <p:nvPr/>
        </p:nvSpPr>
        <p:spPr>
          <a:xfrm>
            <a:off x="9531364" y="2336381"/>
            <a:ext cx="8216249" cy="6842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800" b="1" dirty="0">
                <a:solidFill>
                  <a:srgbClr val="472AF0"/>
                </a:solidFill>
                <a:latin typeface="Six Caps"/>
                <a:cs typeface="Calibri"/>
              </a:rPr>
              <a:t>6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.</a:t>
            </a: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  Szkolenie menedżerów w zakresie technik przywództwa sprzyjającego integracji.</a:t>
            </a:r>
            <a:b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</a:br>
            <a:r>
              <a:rPr lang="en-GB" sz="2800" b="1" dirty="0">
                <a:solidFill>
                  <a:srgbClr val="472AF0"/>
                </a:solidFill>
                <a:latin typeface="Six Caps"/>
                <a:cs typeface="Calibri"/>
              </a:rPr>
              <a:t>7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. </a:t>
            </a: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Zachęcaj do otwartej komunikacji bez osądzania.</a:t>
            </a:r>
            <a:b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</a:br>
            <a:r>
              <a:rPr lang="en-GB" sz="2800" b="1" dirty="0">
                <a:solidFill>
                  <a:srgbClr val="472AF0"/>
                </a:solidFill>
                <a:latin typeface="Six Caps"/>
                <a:cs typeface="Calibri"/>
              </a:rPr>
              <a:t>8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.</a:t>
            </a: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 Zachowaj elastyczność w sposobie wykonywania pracy.</a:t>
            </a:r>
            <a:b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</a:br>
            <a:r>
              <a:rPr lang="en-GB" sz="2800" b="1" dirty="0">
                <a:solidFill>
                  <a:srgbClr val="472AF0"/>
                </a:solidFill>
                <a:latin typeface="Six Caps"/>
                <a:cs typeface="Calibri"/>
              </a:rPr>
              <a:t>9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.</a:t>
            </a: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  Regularnie weryfikuj i dostosowuj praktyki.</a:t>
            </a:r>
            <a:b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</a:br>
            <a:r>
              <a:rPr lang="en-GB" sz="2800" b="1" dirty="0">
                <a:solidFill>
                  <a:srgbClr val="472AF0"/>
                </a:solidFill>
                <a:latin typeface="Six Caps"/>
                <a:cs typeface="Calibri"/>
              </a:rPr>
              <a:t>10</a:t>
            </a:r>
            <a:r>
              <a:rPr lang="en-GB" sz="2800" dirty="0">
                <a:solidFill>
                  <a:srgbClr val="244061"/>
                </a:solidFill>
                <a:latin typeface="Barlow"/>
                <a:cs typeface="Calibri"/>
              </a:rPr>
              <a:t>. </a:t>
            </a:r>
            <a:r>
              <a:rPr lang="pl-PL" sz="2800" dirty="0">
                <a:solidFill>
                  <a:srgbClr val="244061"/>
                </a:solidFill>
                <a:latin typeface="Barlow"/>
                <a:cs typeface="Calibri"/>
              </a:rPr>
              <a:t>Bądź w kontakcie z organizacjami zajmującymi się autyzmem, aby uzyskać wsparcie i wskazówki</a:t>
            </a:r>
            <a:endParaRPr lang="da-DK" sz="2800" dirty="0">
              <a:solidFill>
                <a:srgbClr val="244061"/>
              </a:solidFill>
              <a:latin typeface="Barlow"/>
              <a:cs typeface="Calibri"/>
            </a:endParaRPr>
          </a:p>
        </p:txBody>
      </p:sp>
      <p:pic>
        <p:nvPicPr>
          <p:cNvPr id="4" name="Billede 3" descr="Et billede, der indeholder blomst, plante, solsikke&#10;&#10;Indhold genereret af kunstig intelligens kan være forkert.">
            <a:extLst>
              <a:ext uri="{FF2B5EF4-FFF2-40B4-BE49-F238E27FC236}">
                <a16:creationId xmlns:a16="http://schemas.microsoft.com/office/drawing/2014/main" id="{49731638-74D4-23D3-C8B7-E37CBB5B60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5137" y="3945393"/>
            <a:ext cx="6223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45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34"/>
          <p:cNvGrpSpPr/>
          <p:nvPr/>
        </p:nvGrpSpPr>
        <p:grpSpPr>
          <a:xfrm>
            <a:off x="-2412023" y="-2528906"/>
            <a:ext cx="23112044" cy="14039954"/>
            <a:chOff x="-1" y="-272823"/>
            <a:chExt cx="30816058" cy="18719937"/>
          </a:xfrm>
        </p:grpSpPr>
        <p:grpSp>
          <p:nvGrpSpPr>
            <p:cNvPr id="876" name="Google Shape;876;p34"/>
            <p:cNvGrpSpPr/>
            <p:nvPr/>
          </p:nvGrpSpPr>
          <p:grpSpPr>
            <a:xfrm>
              <a:off x="17042413" y="2719851"/>
              <a:ext cx="13773644" cy="5783589"/>
              <a:chOff x="0" y="-57150"/>
              <a:chExt cx="2720720" cy="1142437"/>
            </a:xfrm>
          </p:grpSpPr>
          <p:sp>
            <p:nvSpPr>
              <p:cNvPr id="877" name="Google Shape;877;p34"/>
              <p:cNvSpPr/>
              <p:nvPr/>
            </p:nvSpPr>
            <p:spPr>
              <a:xfrm>
                <a:off x="0" y="0"/>
                <a:ext cx="2720720" cy="1085287"/>
              </a:xfrm>
              <a:custGeom>
                <a:avLst/>
                <a:gdLst/>
                <a:ahLst/>
                <a:cxnLst/>
                <a:rect l="l" t="t" r="r" b="b"/>
                <a:pathLst>
                  <a:path w="2720720" h="1085287" extrusionOk="0">
                    <a:moveTo>
                      <a:pt x="2517520" y="0"/>
                    </a:moveTo>
                    <a:lnTo>
                      <a:pt x="0" y="0"/>
                    </a:lnTo>
                    <a:lnTo>
                      <a:pt x="203200" y="1085287"/>
                    </a:lnTo>
                    <a:lnTo>
                      <a:pt x="2720720" y="1085287"/>
                    </a:lnTo>
                    <a:lnTo>
                      <a:pt x="251752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34"/>
              <p:cNvSpPr txBox="1"/>
              <p:nvPr/>
            </p:nvSpPr>
            <p:spPr>
              <a:xfrm>
                <a:off x="101600" y="-57150"/>
                <a:ext cx="2517520" cy="1142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9" name="Google Shape;879;p34"/>
            <p:cNvGrpSpPr/>
            <p:nvPr/>
          </p:nvGrpSpPr>
          <p:grpSpPr>
            <a:xfrm rot="583941">
              <a:off x="19120813" y="12038526"/>
              <a:ext cx="7989899" cy="5774814"/>
              <a:chOff x="0" y="-57150"/>
              <a:chExt cx="1578252" cy="1140704"/>
            </a:xfrm>
          </p:grpSpPr>
          <p:sp>
            <p:nvSpPr>
              <p:cNvPr id="880" name="Google Shape;880;p34"/>
              <p:cNvSpPr/>
              <p:nvPr/>
            </p:nvSpPr>
            <p:spPr>
              <a:xfrm>
                <a:off x="0" y="0"/>
                <a:ext cx="1578252" cy="1083554"/>
              </a:xfrm>
              <a:custGeom>
                <a:avLst/>
                <a:gdLst/>
                <a:ahLst/>
                <a:cxnLst/>
                <a:rect l="l" t="t" r="r" b="b"/>
                <a:pathLst>
                  <a:path w="1578252" h="1083554" extrusionOk="0">
                    <a:moveTo>
                      <a:pt x="203200" y="0"/>
                    </a:moveTo>
                    <a:lnTo>
                      <a:pt x="1375052" y="0"/>
                    </a:lnTo>
                    <a:lnTo>
                      <a:pt x="1578252" y="1083554"/>
                    </a:lnTo>
                    <a:lnTo>
                      <a:pt x="0" y="108355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34"/>
              <p:cNvSpPr txBox="1"/>
              <p:nvPr/>
            </p:nvSpPr>
            <p:spPr>
              <a:xfrm>
                <a:off x="127000" y="-57150"/>
                <a:ext cx="1324252" cy="1140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2" name="Google Shape;882;p34"/>
            <p:cNvGrpSpPr/>
            <p:nvPr/>
          </p:nvGrpSpPr>
          <p:grpSpPr>
            <a:xfrm rot="1166532">
              <a:off x="934790" y="3390463"/>
              <a:ext cx="23668083" cy="9671428"/>
              <a:chOff x="0" y="-57150"/>
              <a:chExt cx="4675177" cy="1910405"/>
            </a:xfrm>
          </p:grpSpPr>
          <p:sp>
            <p:nvSpPr>
              <p:cNvPr id="883" name="Google Shape;883;p34"/>
              <p:cNvSpPr/>
              <p:nvPr/>
            </p:nvSpPr>
            <p:spPr>
              <a:xfrm>
                <a:off x="0" y="0"/>
                <a:ext cx="4675177" cy="1853255"/>
              </a:xfrm>
              <a:custGeom>
                <a:avLst/>
                <a:gdLst/>
                <a:ahLst/>
                <a:cxnLst/>
                <a:rect l="l" t="t" r="r" b="b"/>
                <a:pathLst>
                  <a:path w="4675177" h="1853255" extrusionOk="0">
                    <a:moveTo>
                      <a:pt x="0" y="0"/>
                    </a:moveTo>
                    <a:lnTo>
                      <a:pt x="4675177" y="0"/>
                    </a:lnTo>
                    <a:lnTo>
                      <a:pt x="4675177" y="1853255"/>
                    </a:lnTo>
                    <a:lnTo>
                      <a:pt x="0" y="1853255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34"/>
              <p:cNvSpPr txBox="1"/>
              <p:nvPr/>
            </p:nvSpPr>
            <p:spPr>
              <a:xfrm>
                <a:off x="0" y="-57150"/>
                <a:ext cx="4675177" cy="1910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5" name="Google Shape;885;p34"/>
            <p:cNvGrpSpPr/>
            <p:nvPr/>
          </p:nvGrpSpPr>
          <p:grpSpPr>
            <a:xfrm rot="3737206">
              <a:off x="6707101" y="8987085"/>
              <a:ext cx="6177883" cy="5405648"/>
              <a:chOff x="0" y="0"/>
              <a:chExt cx="812800" cy="711200"/>
            </a:xfrm>
          </p:grpSpPr>
          <p:sp>
            <p:nvSpPr>
              <p:cNvPr id="886" name="Google Shape;886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8" name="Google Shape;888;p34"/>
          <p:cNvSpPr txBox="1"/>
          <p:nvPr/>
        </p:nvSpPr>
        <p:spPr>
          <a:xfrm>
            <a:off x="5619542" y="3674362"/>
            <a:ext cx="817351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600"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DZIĘKUJEMY</a:t>
            </a:r>
            <a:endParaRPr sz="96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5DB743-A38C-BE64-E064-F92B87DAFF08}"/>
              </a:ext>
            </a:extLst>
          </p:cNvPr>
          <p:cNvSpPr/>
          <p:nvPr/>
        </p:nvSpPr>
        <p:spPr>
          <a:xfrm>
            <a:off x="12550672" y="287720"/>
            <a:ext cx="54171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chemeClr val="bg1"/>
                </a:solidFill>
              </a:rPr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9B9AEE52-17DB-B952-45DB-A053B844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476A7AB0-51D3-F55B-D462-6DFD2DA529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7233829" y="8785157"/>
            <a:ext cx="3231376" cy="876511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23"/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61" name="Google Shape;461;p23"/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23"/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3" name="Google Shape;473;p23"/>
          <p:cNvSpPr txBox="1"/>
          <p:nvPr/>
        </p:nvSpPr>
        <p:spPr>
          <a:xfrm>
            <a:off x="4942397" y="7962719"/>
            <a:ext cx="8298703" cy="51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none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Elaborate on what you want to discuss. </a:t>
            </a:r>
            <a:endParaRPr lang="en-US" dirty="0"/>
          </a:p>
        </p:txBody>
      </p:sp>
      <p:sp>
        <p:nvSpPr>
          <p:cNvPr id="4" name="Google Shape;506;p24">
            <a:extLst>
              <a:ext uri="{FF2B5EF4-FFF2-40B4-BE49-F238E27FC236}">
                <a16:creationId xmlns:a16="http://schemas.microsoft.com/office/drawing/2014/main" id="{18608AD0-D51F-BE53-C7B4-1C514E1419F8}"/>
              </a:ext>
            </a:extLst>
          </p:cNvPr>
          <p:cNvSpPr txBox="1"/>
          <p:nvPr/>
        </p:nvSpPr>
        <p:spPr>
          <a:xfrm>
            <a:off x="613493" y="3303842"/>
            <a:ext cx="8014171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dirty="0">
                <a:latin typeface="Barlow"/>
              </a:rPr>
              <a:t>W celu skutecznego wspierania rozwoju oraz zatrudnienia osób z autyzmem, menedżerowie branży hotelarskiej oraz specjaliści ds. zasobów ludzkich powinni dysponować odpowiednią wiedzą </a:t>
            </a:r>
            <a:br>
              <a:rPr lang="pl-PL" sz="2800" dirty="0">
                <a:latin typeface="Barlow"/>
              </a:rPr>
            </a:br>
            <a:r>
              <a:rPr lang="pl-PL" sz="2800" dirty="0">
                <a:latin typeface="Barlow"/>
              </a:rPr>
              <a:t>i kompetencjami, umożliwiającymi trafną ocenę oraz dostosowanie środowiska pracy do ich potrzeb. Niniejszy moduł został opracowany z myślą </a:t>
            </a:r>
            <a:br>
              <a:rPr lang="pl-PL" sz="2800" dirty="0">
                <a:latin typeface="Barlow"/>
              </a:rPr>
            </a:br>
            <a:r>
              <a:rPr lang="pl-PL" sz="2800" dirty="0">
                <a:latin typeface="Barlow"/>
              </a:rPr>
              <a:t>o przekazaniu tych kluczowych umiejętności.</a:t>
            </a:r>
            <a:endParaRPr lang="en-US" sz="2800" dirty="0">
              <a:latin typeface="Barlow"/>
            </a:endParaRPr>
          </a:p>
        </p:txBody>
      </p:sp>
      <p:sp>
        <p:nvSpPr>
          <p:cNvPr id="5" name="Google Shape;459;p23">
            <a:extLst>
              <a:ext uri="{FF2B5EF4-FFF2-40B4-BE49-F238E27FC236}">
                <a16:creationId xmlns:a16="http://schemas.microsoft.com/office/drawing/2014/main" id="{A50B4089-18CB-B9B8-1FAB-C2419BEB4265}"/>
              </a:ext>
            </a:extLst>
          </p:cNvPr>
          <p:cNvSpPr txBox="1"/>
          <p:nvPr/>
        </p:nvSpPr>
        <p:spPr>
          <a:xfrm>
            <a:off x="613493" y="1525913"/>
            <a:ext cx="13316416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800" b="1" dirty="0">
                <a:solidFill>
                  <a:schemeClr val="bg2"/>
                </a:solidFill>
                <a:latin typeface="Barlow"/>
                <a:ea typeface="Calibri"/>
                <a:cs typeface="Calibri"/>
                <a:sym typeface="Calibri"/>
              </a:rPr>
              <a:t>Modu</a:t>
            </a:r>
            <a:r>
              <a:rPr lang="pl-PL" sz="4800" b="1" dirty="0">
                <a:solidFill>
                  <a:schemeClr val="bg2"/>
                </a:solidFill>
                <a:latin typeface="Barlow"/>
                <a:ea typeface="Calibri"/>
                <a:cs typeface="Calibri"/>
                <a:sym typeface="Calibri"/>
              </a:rPr>
              <a:t>ł</a:t>
            </a:r>
            <a:r>
              <a:rPr lang="en-GB" sz="4800" b="1" dirty="0">
                <a:solidFill>
                  <a:schemeClr val="bg2"/>
                </a:solidFill>
                <a:latin typeface="Barlow"/>
                <a:ea typeface="Calibri"/>
                <a:cs typeface="Calibri"/>
                <a:sym typeface="Calibri"/>
              </a:rPr>
              <a:t> 3 : </a:t>
            </a:r>
            <a:r>
              <a:rPr lang="en-GB" sz="4800" b="1" dirty="0" err="1">
                <a:solidFill>
                  <a:schemeClr val="bg2"/>
                </a:solidFill>
                <a:latin typeface="Barlow"/>
                <a:ea typeface="Calibri"/>
                <a:cs typeface="Calibri"/>
                <a:sym typeface="Calibri"/>
              </a:rPr>
              <a:t>Zarządzanie</a:t>
            </a:r>
            <a:r>
              <a:rPr lang="en-GB" sz="4800" b="1" dirty="0">
                <a:solidFill>
                  <a:schemeClr val="bg2"/>
                </a:solidFill>
                <a:latin typeface="Barlow"/>
                <a:ea typeface="Calibri"/>
                <a:cs typeface="Calibri"/>
                <a:sym typeface="Calibri"/>
              </a:rPr>
              <a:t> </a:t>
            </a:r>
            <a:r>
              <a:rPr lang="en-GB" sz="4800" b="1" dirty="0" err="1">
                <a:solidFill>
                  <a:schemeClr val="bg2"/>
                </a:solidFill>
                <a:latin typeface="Barlow"/>
                <a:ea typeface="Calibri"/>
                <a:cs typeface="Calibri"/>
                <a:sym typeface="Calibri"/>
              </a:rPr>
              <a:t>środowiskiem</a:t>
            </a:r>
            <a:r>
              <a:rPr lang="en-GB" sz="4800" b="1" dirty="0">
                <a:solidFill>
                  <a:schemeClr val="bg2"/>
                </a:solidFill>
                <a:latin typeface="Barlow"/>
                <a:ea typeface="Calibri"/>
                <a:cs typeface="Calibri"/>
                <a:sym typeface="Calibri"/>
              </a:rPr>
              <a:t> </a:t>
            </a:r>
            <a:r>
              <a:rPr lang="en-GB" sz="4800" b="1" dirty="0" err="1">
                <a:solidFill>
                  <a:schemeClr val="bg2"/>
                </a:solidFill>
                <a:latin typeface="Barlow"/>
                <a:ea typeface="Calibri"/>
                <a:cs typeface="Calibri"/>
                <a:sym typeface="Calibri"/>
              </a:rPr>
              <a:t>pracy</a:t>
            </a:r>
            <a:endParaRPr lang="en-GB" sz="4800" b="1" dirty="0">
              <a:solidFill>
                <a:schemeClr val="bg2"/>
              </a:solidFill>
              <a:latin typeface="Barlow"/>
              <a:ea typeface="Calibri"/>
              <a:cs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bg2"/>
                </a:solidFill>
                <a:latin typeface="Barlow"/>
                <a:sym typeface="Six Caps"/>
              </a:rPr>
              <a:t> </a:t>
            </a:r>
            <a:endParaRPr sz="6000" b="1" dirty="0">
              <a:solidFill>
                <a:schemeClr val="bg2"/>
              </a:solidFill>
              <a:latin typeface="Barlow"/>
            </a:endParaRPr>
          </a:p>
        </p:txBody>
      </p:sp>
      <p:sp>
        <p:nvSpPr>
          <p:cNvPr id="8" name="Google Shape;506;p24">
            <a:extLst>
              <a:ext uri="{FF2B5EF4-FFF2-40B4-BE49-F238E27FC236}">
                <a16:creationId xmlns:a16="http://schemas.microsoft.com/office/drawing/2014/main" id="{54021FBE-4FCF-F8AF-AC62-DEF6767C5E6B}"/>
              </a:ext>
            </a:extLst>
          </p:cNvPr>
          <p:cNvSpPr txBox="1"/>
          <p:nvPr/>
        </p:nvSpPr>
        <p:spPr>
          <a:xfrm>
            <a:off x="11484184" y="3907392"/>
            <a:ext cx="6190323" cy="509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4999"/>
              </a:lnSpc>
            </a:pPr>
            <a:r>
              <a:rPr lang="pl-PL" sz="2400" dirty="0">
                <a:latin typeface="Barlow"/>
                <a:ea typeface="Tahoma"/>
                <a:cs typeface="Tahoma"/>
              </a:rPr>
              <a:t>Zdobycie wiedzy na temat definicji środowiska pracy przyjaznego osobom ze spektrum autyzmu.</a:t>
            </a:r>
          </a:p>
          <a:p>
            <a:pPr>
              <a:lnSpc>
                <a:spcPct val="114999"/>
              </a:lnSpc>
            </a:pPr>
            <a:endParaRPr lang="en-US" sz="2400" dirty="0">
              <a:latin typeface="Barlow"/>
            </a:endParaRPr>
          </a:p>
          <a:p>
            <a:pPr>
              <a:lnSpc>
                <a:spcPct val="114999"/>
              </a:lnSpc>
            </a:pPr>
            <a:r>
              <a:rPr lang="pl-PL" sz="2400" dirty="0">
                <a:latin typeface="Barlow"/>
              </a:rPr>
              <a:t>Rozwijanie kompetencji w zakresie zarządzania zespołem w środowisku pracy o charakterze integracyjnym.</a:t>
            </a:r>
          </a:p>
          <a:p>
            <a:pPr>
              <a:lnSpc>
                <a:spcPct val="114999"/>
              </a:lnSpc>
            </a:pPr>
            <a:endParaRPr lang="en-US" sz="2400" dirty="0">
              <a:latin typeface="Barlow"/>
            </a:endParaRPr>
          </a:p>
          <a:p>
            <a:pPr>
              <a:lnSpc>
                <a:spcPct val="114999"/>
              </a:lnSpc>
            </a:pPr>
            <a:r>
              <a:rPr lang="pl-PL" sz="2400" dirty="0">
                <a:latin typeface="Barlow"/>
                <a:ea typeface="Tahoma"/>
                <a:cs typeface="Tahoma"/>
              </a:rPr>
              <a:t>Przekazanie wytycznych dotyczących oceny oraz adaptacji środowiska pracy </a:t>
            </a:r>
          </a:p>
          <a:p>
            <a:pPr>
              <a:lnSpc>
                <a:spcPct val="114999"/>
              </a:lnSpc>
            </a:pPr>
            <a:r>
              <a:rPr lang="pl-PL" sz="2400" dirty="0">
                <a:latin typeface="Barlow"/>
                <a:ea typeface="Tahoma"/>
                <a:cs typeface="Tahoma"/>
              </a:rPr>
              <a:t>z uwzględnieniem potrzeb osób ze spektrum autyzmu.</a:t>
            </a:r>
            <a:endParaRPr sz="2400" dirty="0">
              <a:latin typeface="Barlow"/>
            </a:endParaRPr>
          </a:p>
        </p:txBody>
      </p:sp>
      <p:sp>
        <p:nvSpPr>
          <p:cNvPr id="9" name="Google Shape;459;p23">
            <a:extLst>
              <a:ext uri="{FF2B5EF4-FFF2-40B4-BE49-F238E27FC236}">
                <a16:creationId xmlns:a16="http://schemas.microsoft.com/office/drawing/2014/main" id="{EBEFEEAB-42EB-0FFD-23E1-73C0F7A1B746}"/>
              </a:ext>
            </a:extLst>
          </p:cNvPr>
          <p:cNvSpPr txBox="1"/>
          <p:nvPr/>
        </p:nvSpPr>
        <p:spPr>
          <a:xfrm>
            <a:off x="10319460" y="3030134"/>
            <a:ext cx="5398992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4800" b="1" dirty="0">
                <a:solidFill>
                  <a:schemeClr val="bg2"/>
                </a:solidFill>
                <a:latin typeface="Barlow"/>
                <a:cs typeface="Calibri" panose="020F0502020204030204" pitchFamily="34" charset="0"/>
              </a:rPr>
              <a:t>Efekty kształcenia</a:t>
            </a:r>
            <a:endParaRPr lang="en-GB" sz="4800" b="1" dirty="0">
              <a:solidFill>
                <a:schemeClr val="bg2"/>
              </a:solidFill>
              <a:latin typeface="Barlow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bg2"/>
                </a:solidFill>
                <a:latin typeface="Barlow"/>
                <a:sym typeface="Six Caps"/>
              </a:rPr>
              <a:t> </a:t>
            </a:r>
            <a:endParaRPr sz="6000" dirty="0">
              <a:solidFill>
                <a:schemeClr val="bg2"/>
              </a:solidFill>
              <a:latin typeface="Barlow"/>
            </a:endParaRPr>
          </a:p>
        </p:txBody>
      </p:sp>
      <p:sp>
        <p:nvSpPr>
          <p:cNvPr id="10" name="Google Shape;459;p23">
            <a:extLst>
              <a:ext uri="{FF2B5EF4-FFF2-40B4-BE49-F238E27FC236}">
                <a16:creationId xmlns:a16="http://schemas.microsoft.com/office/drawing/2014/main" id="{CDD46E9B-4ABD-8A39-3323-FCE4A914A5D6}"/>
              </a:ext>
            </a:extLst>
          </p:cNvPr>
          <p:cNvSpPr txBox="1"/>
          <p:nvPr/>
        </p:nvSpPr>
        <p:spPr>
          <a:xfrm>
            <a:off x="613493" y="2643701"/>
            <a:ext cx="4058984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4800" b="1" dirty="0">
                <a:solidFill>
                  <a:schemeClr val="bg2"/>
                </a:solidFill>
                <a:latin typeface="Barlow"/>
                <a:cs typeface="Calibri" panose="020F0502020204030204" pitchFamily="34" charset="0"/>
              </a:rPr>
              <a:t>Cel modułu</a:t>
            </a:r>
            <a:endParaRPr lang="en-US" dirty="0">
              <a:latin typeface="Barlow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bg2"/>
                </a:solidFill>
                <a:latin typeface="Barlow"/>
                <a:sym typeface="Six Caps"/>
              </a:rPr>
              <a:t> </a:t>
            </a:r>
            <a:endParaRPr sz="6000" dirty="0">
              <a:solidFill>
                <a:schemeClr val="bg2"/>
              </a:solidFill>
              <a:latin typeface="Barlow"/>
            </a:endParaRPr>
          </a:p>
        </p:txBody>
      </p:sp>
      <p:grpSp>
        <p:nvGrpSpPr>
          <p:cNvPr id="3" name="Google Shape;431;p22">
            <a:extLst>
              <a:ext uri="{FF2B5EF4-FFF2-40B4-BE49-F238E27FC236}">
                <a16:creationId xmlns:a16="http://schemas.microsoft.com/office/drawing/2014/main" id="{86A7E05B-F6BC-1610-E7C4-9A0AE3B318F7}"/>
              </a:ext>
            </a:extLst>
          </p:cNvPr>
          <p:cNvGrpSpPr/>
          <p:nvPr/>
        </p:nvGrpSpPr>
        <p:grpSpPr>
          <a:xfrm>
            <a:off x="10319460" y="4226459"/>
            <a:ext cx="894267" cy="894267"/>
            <a:chOff x="0" y="0"/>
            <a:chExt cx="812800" cy="812800"/>
          </a:xfrm>
        </p:grpSpPr>
        <p:sp>
          <p:nvSpPr>
            <p:cNvPr id="6" name="Google Shape;432;p22">
              <a:extLst>
                <a:ext uri="{FF2B5EF4-FFF2-40B4-BE49-F238E27FC236}">
                  <a16:creationId xmlns:a16="http://schemas.microsoft.com/office/drawing/2014/main" id="{CE597149-4E1A-8801-C1E4-322439A969E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433;p22">
              <a:extLst>
                <a:ext uri="{FF2B5EF4-FFF2-40B4-BE49-F238E27FC236}">
                  <a16:creationId xmlns:a16="http://schemas.microsoft.com/office/drawing/2014/main" id="{CA6F5AC4-D3F9-159E-0EDA-BAA6B8794DA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434;p22">
            <a:extLst>
              <a:ext uri="{FF2B5EF4-FFF2-40B4-BE49-F238E27FC236}">
                <a16:creationId xmlns:a16="http://schemas.microsoft.com/office/drawing/2014/main" id="{18C0353F-552F-D2BF-36BD-DB6D21F5F128}"/>
              </a:ext>
            </a:extLst>
          </p:cNvPr>
          <p:cNvGrpSpPr/>
          <p:nvPr/>
        </p:nvGrpSpPr>
        <p:grpSpPr>
          <a:xfrm>
            <a:off x="10298306" y="5716545"/>
            <a:ext cx="894267" cy="894267"/>
            <a:chOff x="0" y="0"/>
            <a:chExt cx="812800" cy="812800"/>
          </a:xfrm>
        </p:grpSpPr>
        <p:sp>
          <p:nvSpPr>
            <p:cNvPr id="12" name="Google Shape;435;p22">
              <a:extLst>
                <a:ext uri="{FF2B5EF4-FFF2-40B4-BE49-F238E27FC236}">
                  <a16:creationId xmlns:a16="http://schemas.microsoft.com/office/drawing/2014/main" id="{F6C853D5-5E3C-EE2F-25C0-A96B2D4B952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36;p22">
              <a:extLst>
                <a:ext uri="{FF2B5EF4-FFF2-40B4-BE49-F238E27FC236}">
                  <a16:creationId xmlns:a16="http://schemas.microsoft.com/office/drawing/2014/main" id="{82A65A39-07BC-CC25-22B5-70FEF66A50E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Barlow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437;p22">
            <a:extLst>
              <a:ext uri="{FF2B5EF4-FFF2-40B4-BE49-F238E27FC236}">
                <a16:creationId xmlns:a16="http://schemas.microsoft.com/office/drawing/2014/main" id="{4A021AFD-35B2-E86C-0B7D-26BB21589069}"/>
              </a:ext>
            </a:extLst>
          </p:cNvPr>
          <p:cNvGrpSpPr/>
          <p:nvPr/>
        </p:nvGrpSpPr>
        <p:grpSpPr>
          <a:xfrm>
            <a:off x="10319460" y="7371809"/>
            <a:ext cx="894267" cy="894267"/>
            <a:chOff x="0" y="0"/>
            <a:chExt cx="812800" cy="812800"/>
          </a:xfrm>
        </p:grpSpPr>
        <p:sp>
          <p:nvSpPr>
            <p:cNvPr id="15" name="Google Shape;438;p22">
              <a:extLst>
                <a:ext uri="{FF2B5EF4-FFF2-40B4-BE49-F238E27FC236}">
                  <a16:creationId xmlns:a16="http://schemas.microsoft.com/office/drawing/2014/main" id="{F1E2C39F-2A15-5D03-7FA0-6564329C4D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39;p22">
              <a:extLst>
                <a:ext uri="{FF2B5EF4-FFF2-40B4-BE49-F238E27FC236}">
                  <a16:creationId xmlns:a16="http://schemas.microsoft.com/office/drawing/2014/main" id="{D95CBE92-9C3F-7AA1-1F5D-22700F603D2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448;p22">
            <a:extLst>
              <a:ext uri="{FF2B5EF4-FFF2-40B4-BE49-F238E27FC236}">
                <a16:creationId xmlns:a16="http://schemas.microsoft.com/office/drawing/2014/main" id="{FB77D5E9-86F0-2C09-1801-CF452F4AD77E}"/>
              </a:ext>
            </a:extLst>
          </p:cNvPr>
          <p:cNvSpPr txBox="1"/>
          <p:nvPr/>
        </p:nvSpPr>
        <p:spPr>
          <a:xfrm>
            <a:off x="10582536" y="4300839"/>
            <a:ext cx="368114" cy="70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  <a:latin typeface="Six Caps"/>
                <a:sym typeface="Six Caps"/>
              </a:rPr>
              <a:t>1</a:t>
            </a:r>
            <a:endParaRPr sz="3500">
              <a:solidFill>
                <a:srgbClr val="FFFFFF"/>
              </a:solidFill>
              <a:latin typeface="Six Caps"/>
            </a:endParaRPr>
          </a:p>
        </p:txBody>
      </p:sp>
      <p:sp>
        <p:nvSpPr>
          <p:cNvPr id="18" name="Google Shape;449;p22">
            <a:extLst>
              <a:ext uri="{FF2B5EF4-FFF2-40B4-BE49-F238E27FC236}">
                <a16:creationId xmlns:a16="http://schemas.microsoft.com/office/drawing/2014/main" id="{E8EC822B-8244-1B3C-91C7-2B2234B3093B}"/>
              </a:ext>
            </a:extLst>
          </p:cNvPr>
          <p:cNvSpPr txBox="1"/>
          <p:nvPr/>
        </p:nvSpPr>
        <p:spPr>
          <a:xfrm>
            <a:off x="10582536" y="5811128"/>
            <a:ext cx="368114" cy="70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2</a:t>
            </a:r>
            <a:endParaRPr/>
          </a:p>
        </p:txBody>
      </p:sp>
      <p:sp>
        <p:nvSpPr>
          <p:cNvPr id="19" name="Google Shape;450;p22">
            <a:extLst>
              <a:ext uri="{FF2B5EF4-FFF2-40B4-BE49-F238E27FC236}">
                <a16:creationId xmlns:a16="http://schemas.microsoft.com/office/drawing/2014/main" id="{87A55BF1-7D4C-26CE-22B8-F63191309C8C}"/>
              </a:ext>
            </a:extLst>
          </p:cNvPr>
          <p:cNvSpPr txBox="1"/>
          <p:nvPr/>
        </p:nvSpPr>
        <p:spPr>
          <a:xfrm>
            <a:off x="10582536" y="7468846"/>
            <a:ext cx="368114" cy="70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FFFFFF"/>
                </a:solidFill>
                <a:latin typeface="Six Caps"/>
                <a:ea typeface="Six Caps"/>
                <a:cs typeface="Six Caps"/>
                <a:sym typeface="Six Caps"/>
              </a:rPr>
              <a:t>3</a:t>
            </a:r>
            <a:endParaRPr dirty="0"/>
          </a:p>
        </p:txBody>
      </p:sp>
      <p:pic>
        <p:nvPicPr>
          <p:cNvPr id="24" name="Picture 23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9B9AEE52-17DB-B952-45DB-A053B844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476A7AB0-51D3-F55B-D462-6DFD2DA529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/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/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/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9B9AEE52-17DB-B952-45DB-A053B844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76A7AB0-51D3-F55B-D462-6DFD2DA529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594FD7-76C0-AEA7-208C-93D9F1B68E3C}"/>
              </a:ext>
            </a:extLst>
          </p:cNvPr>
          <p:cNvSpPr txBox="1"/>
          <p:nvPr/>
        </p:nvSpPr>
        <p:spPr>
          <a:xfrm>
            <a:off x="1441963" y="2221635"/>
            <a:ext cx="14154595" cy="70583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GB" sz="2800" b="1" noProof="1">
                <a:solidFill>
                  <a:srgbClr val="472AF0"/>
                </a:solidFill>
                <a:latin typeface="Barlow"/>
              </a:rPr>
              <a:t>1. </a:t>
            </a:r>
            <a:r>
              <a:rPr lang="pl-PL" sz="2800" b="1" noProof="1">
                <a:solidFill>
                  <a:srgbClr val="472AF0"/>
                </a:solidFill>
                <a:latin typeface="Barlow"/>
              </a:rPr>
              <a:t>Definiowanie środowiska pracy przyjaznego osobom autystycznym</a:t>
            </a:r>
            <a:endParaRPr lang="en-GB" sz="2800" b="1" noProof="1">
              <a:solidFill>
                <a:srgbClr val="472AF0"/>
              </a:solidFill>
              <a:latin typeface="Barlow"/>
            </a:endParaRPr>
          </a:p>
          <a:p>
            <a:pPr>
              <a:lnSpc>
                <a:spcPct val="200000"/>
              </a:lnSpc>
            </a:pPr>
            <a:r>
              <a:rPr lang="en-GB" sz="2800" b="1" noProof="1">
                <a:solidFill>
                  <a:srgbClr val="472AF0"/>
                </a:solidFill>
                <a:latin typeface="Barlow"/>
              </a:rPr>
              <a:t>2. </a:t>
            </a:r>
            <a:r>
              <a:rPr lang="pl-PL" sz="2800" b="1" noProof="1">
                <a:solidFill>
                  <a:srgbClr val="472AF0"/>
                </a:solidFill>
                <a:latin typeface="Barlow"/>
              </a:rPr>
              <a:t>Przeciążenie sensoryczne</a:t>
            </a:r>
            <a:endParaRPr lang="en-GB" sz="2800" b="1" noProof="1">
              <a:solidFill>
                <a:srgbClr val="472AF0"/>
              </a:solidFill>
              <a:latin typeface="Barlow"/>
            </a:endParaRPr>
          </a:p>
          <a:p>
            <a:pPr marL="971550" lvl="1" indent="-514350">
              <a:lnSpc>
                <a:spcPct val="150000"/>
              </a:lnSpc>
              <a:buClr>
                <a:srgbClr val="472AF0"/>
              </a:buClr>
              <a:buFont typeface="Courier New"/>
              <a:buChar char="o"/>
            </a:pPr>
            <a:r>
              <a:rPr lang="pl-PL" sz="2800" noProof="1">
                <a:latin typeface="Barlow"/>
              </a:rPr>
              <a:t>Dotykowe</a:t>
            </a:r>
            <a:endParaRPr lang="en-GB" sz="2800" noProof="1">
              <a:latin typeface="Barlow"/>
            </a:endParaRPr>
          </a:p>
          <a:p>
            <a:pPr marL="971550" lvl="1" indent="-514350">
              <a:lnSpc>
                <a:spcPct val="150000"/>
              </a:lnSpc>
              <a:buClr>
                <a:srgbClr val="472AF0"/>
              </a:buClr>
              <a:buFont typeface="Courier New"/>
              <a:buChar char="o"/>
            </a:pPr>
            <a:r>
              <a:rPr lang="pl-PL" sz="2800" noProof="1">
                <a:latin typeface="Barlow"/>
              </a:rPr>
              <a:t>Słuchowe</a:t>
            </a:r>
            <a:endParaRPr lang="en-GB" sz="2800" noProof="1">
              <a:latin typeface="Barlow"/>
            </a:endParaRPr>
          </a:p>
          <a:p>
            <a:pPr marL="971550" lvl="1" indent="-514350">
              <a:lnSpc>
                <a:spcPct val="150000"/>
              </a:lnSpc>
              <a:buClr>
                <a:srgbClr val="472AF0"/>
              </a:buClr>
              <a:buFont typeface="Courier New"/>
              <a:buChar char="o"/>
            </a:pPr>
            <a:r>
              <a:rPr lang="pl-PL" sz="2800" noProof="1">
                <a:latin typeface="Barlow"/>
              </a:rPr>
              <a:t>Wzrokowe</a:t>
            </a:r>
            <a:endParaRPr lang="en-GB" sz="2800" b="1" noProof="1">
              <a:solidFill>
                <a:srgbClr val="472AF0"/>
              </a:solidFill>
              <a:latin typeface="Barlow"/>
            </a:endParaRPr>
          </a:p>
          <a:p>
            <a:pPr>
              <a:lnSpc>
                <a:spcPct val="200000"/>
              </a:lnSpc>
            </a:pPr>
            <a:r>
              <a:rPr lang="en-GB" sz="2800" b="1" noProof="1">
                <a:solidFill>
                  <a:srgbClr val="472AF0"/>
                </a:solidFill>
                <a:latin typeface="Barlow"/>
              </a:rPr>
              <a:t>3. </a:t>
            </a:r>
            <a:r>
              <a:rPr lang="pl-PL" sz="2800" b="1" noProof="1">
                <a:solidFill>
                  <a:srgbClr val="472AF0"/>
                </a:solidFill>
                <a:latin typeface="Barlow"/>
              </a:rPr>
              <a:t>Najlepsze ogólne praktyki w zakresie udogodnień środowiskowych</a:t>
            </a:r>
          </a:p>
          <a:p>
            <a:pPr>
              <a:lnSpc>
                <a:spcPct val="200000"/>
              </a:lnSpc>
            </a:pPr>
            <a:r>
              <a:rPr lang="en-GB" sz="2800" b="1" noProof="1">
                <a:solidFill>
                  <a:srgbClr val="472AF0"/>
                </a:solidFill>
                <a:latin typeface="Barlow"/>
              </a:rPr>
              <a:t>4. Umiejętności zarządzania inkluzywnego </a:t>
            </a:r>
          </a:p>
          <a:p>
            <a:pPr>
              <a:lnSpc>
                <a:spcPct val="200000"/>
              </a:lnSpc>
            </a:pPr>
            <a:r>
              <a:rPr lang="en-GB" sz="2800" b="1" noProof="1">
                <a:solidFill>
                  <a:srgbClr val="472AF0"/>
                </a:solidFill>
                <a:latin typeface="Barlow"/>
              </a:rPr>
              <a:t>5. Zarządzanie zespołami neuroinkluzywnymi</a:t>
            </a:r>
            <a:endParaRPr lang="en-GB" sz="2800" noProof="1">
              <a:latin typeface="Barlow"/>
            </a:endParaRPr>
          </a:p>
          <a:p>
            <a:pPr>
              <a:lnSpc>
                <a:spcPct val="200000"/>
              </a:lnSpc>
            </a:pPr>
            <a:endParaRPr lang="en-GB" sz="2800" b="1" noProof="1">
              <a:solidFill>
                <a:srgbClr val="472AF0"/>
              </a:solidFill>
              <a:latin typeface="Barlow"/>
            </a:endParaRPr>
          </a:p>
        </p:txBody>
      </p:sp>
      <p:sp>
        <p:nvSpPr>
          <p:cNvPr id="4" name="Google Shape;459;p23">
            <a:extLst>
              <a:ext uri="{FF2B5EF4-FFF2-40B4-BE49-F238E27FC236}">
                <a16:creationId xmlns:a16="http://schemas.microsoft.com/office/drawing/2014/main" id="{3B94C960-BDFA-4FA1-E140-D1BDBBD7A171}"/>
              </a:ext>
            </a:extLst>
          </p:cNvPr>
          <p:cNvSpPr txBox="1"/>
          <p:nvPr/>
        </p:nvSpPr>
        <p:spPr>
          <a:xfrm>
            <a:off x="1441963" y="1642040"/>
            <a:ext cx="1331641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800" b="1" dirty="0" err="1">
                <a:solidFill>
                  <a:srgbClr val="462AF0"/>
                </a:solidFill>
                <a:latin typeface="Barlow"/>
                <a:ea typeface="Calibri"/>
                <a:cs typeface="Calibri"/>
                <a:sym typeface="Calibri"/>
              </a:rPr>
              <a:t>Moduł</a:t>
            </a:r>
            <a:r>
              <a:rPr lang="en-GB" sz="4800" b="1" dirty="0">
                <a:solidFill>
                  <a:srgbClr val="462AF0"/>
                </a:solidFill>
                <a:latin typeface="Barlow"/>
                <a:ea typeface="Calibri"/>
                <a:cs typeface="Calibri"/>
                <a:sym typeface="Calibri"/>
              </a:rPr>
              <a:t> 3: </a:t>
            </a:r>
            <a:r>
              <a:rPr lang="en-GB" sz="4800" b="1" dirty="0" err="1">
                <a:solidFill>
                  <a:srgbClr val="462AF0"/>
                </a:solidFill>
                <a:latin typeface="Barlow"/>
                <a:ea typeface="Calibri"/>
                <a:cs typeface="Calibri"/>
                <a:sym typeface="Calibri"/>
              </a:rPr>
              <a:t>Zawartość</a:t>
            </a:r>
            <a:r>
              <a:rPr lang="en-GB" sz="4800" b="1" dirty="0">
                <a:solidFill>
                  <a:srgbClr val="462AF0"/>
                </a:solidFill>
                <a:latin typeface="Barlow"/>
                <a:ea typeface="Calibri"/>
                <a:cs typeface="Calibri"/>
                <a:sym typeface="Calibri"/>
              </a:rPr>
              <a:t> </a:t>
            </a:r>
            <a:r>
              <a:rPr lang="en-GB" sz="4800" b="1" dirty="0" err="1">
                <a:solidFill>
                  <a:srgbClr val="462AF0"/>
                </a:solidFill>
                <a:latin typeface="Barlow"/>
                <a:ea typeface="Calibri"/>
                <a:cs typeface="Calibri"/>
                <a:sym typeface="Calibri"/>
              </a:rPr>
              <a:t>modułu</a:t>
            </a:r>
            <a:r>
              <a:rPr lang="en-US" sz="6000" dirty="0">
                <a:solidFill>
                  <a:schemeClr val="bg2"/>
                </a:solidFill>
                <a:latin typeface="Six Caps"/>
                <a:sym typeface="Six Caps"/>
              </a:rPr>
              <a:t> </a:t>
            </a:r>
            <a:endParaRPr sz="6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>
          <a:extLst>
            <a:ext uri="{FF2B5EF4-FFF2-40B4-BE49-F238E27FC236}">
              <a16:creationId xmlns:a16="http://schemas.microsoft.com/office/drawing/2014/main" id="{9BAC4933-A081-2AF8-C68F-B0C22F8A0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34">
            <a:extLst>
              <a:ext uri="{FF2B5EF4-FFF2-40B4-BE49-F238E27FC236}">
                <a16:creationId xmlns:a16="http://schemas.microsoft.com/office/drawing/2014/main" id="{FF6BA24C-37AA-304C-A0EB-EC574E285FC7}"/>
              </a:ext>
            </a:extLst>
          </p:cNvPr>
          <p:cNvGrpSpPr/>
          <p:nvPr/>
        </p:nvGrpSpPr>
        <p:grpSpPr>
          <a:xfrm>
            <a:off x="-1617950" y="-2094046"/>
            <a:ext cx="23112044" cy="14039954"/>
            <a:chOff x="-1" y="-272823"/>
            <a:chExt cx="30816058" cy="18719937"/>
          </a:xfrm>
        </p:grpSpPr>
        <p:grpSp>
          <p:nvGrpSpPr>
            <p:cNvPr id="876" name="Google Shape;876;p34">
              <a:extLst>
                <a:ext uri="{FF2B5EF4-FFF2-40B4-BE49-F238E27FC236}">
                  <a16:creationId xmlns:a16="http://schemas.microsoft.com/office/drawing/2014/main" id="{4699B869-50AF-0712-F722-CE6D467BD43B}"/>
                </a:ext>
              </a:extLst>
            </p:cNvPr>
            <p:cNvGrpSpPr/>
            <p:nvPr/>
          </p:nvGrpSpPr>
          <p:grpSpPr>
            <a:xfrm>
              <a:off x="17042413" y="2719851"/>
              <a:ext cx="13773644" cy="5783589"/>
              <a:chOff x="0" y="-57150"/>
              <a:chExt cx="2720720" cy="1142437"/>
            </a:xfrm>
          </p:grpSpPr>
          <p:sp>
            <p:nvSpPr>
              <p:cNvPr id="877" name="Google Shape;877;p34">
                <a:extLst>
                  <a:ext uri="{FF2B5EF4-FFF2-40B4-BE49-F238E27FC236}">
                    <a16:creationId xmlns:a16="http://schemas.microsoft.com/office/drawing/2014/main" id="{6E4CB360-51AB-2BEC-2EAB-D406D720117C}"/>
                  </a:ext>
                </a:extLst>
              </p:cNvPr>
              <p:cNvSpPr/>
              <p:nvPr/>
            </p:nvSpPr>
            <p:spPr>
              <a:xfrm>
                <a:off x="0" y="0"/>
                <a:ext cx="2720720" cy="1085287"/>
              </a:xfrm>
              <a:custGeom>
                <a:avLst/>
                <a:gdLst/>
                <a:ahLst/>
                <a:cxnLst/>
                <a:rect l="l" t="t" r="r" b="b"/>
                <a:pathLst>
                  <a:path w="2720720" h="1085287" extrusionOk="0">
                    <a:moveTo>
                      <a:pt x="2517520" y="0"/>
                    </a:moveTo>
                    <a:lnTo>
                      <a:pt x="0" y="0"/>
                    </a:lnTo>
                    <a:lnTo>
                      <a:pt x="203200" y="1085287"/>
                    </a:lnTo>
                    <a:lnTo>
                      <a:pt x="2720720" y="1085287"/>
                    </a:lnTo>
                    <a:lnTo>
                      <a:pt x="251752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34">
                <a:extLst>
                  <a:ext uri="{FF2B5EF4-FFF2-40B4-BE49-F238E27FC236}">
                    <a16:creationId xmlns:a16="http://schemas.microsoft.com/office/drawing/2014/main" id="{A1B52D07-BC1A-7E1D-6BEC-65931F17269B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517520" cy="1142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9" name="Google Shape;879;p34">
              <a:extLst>
                <a:ext uri="{FF2B5EF4-FFF2-40B4-BE49-F238E27FC236}">
                  <a16:creationId xmlns:a16="http://schemas.microsoft.com/office/drawing/2014/main" id="{06C9D9E0-1D33-20AA-D283-87A17BFF443F}"/>
                </a:ext>
              </a:extLst>
            </p:cNvPr>
            <p:cNvGrpSpPr/>
            <p:nvPr/>
          </p:nvGrpSpPr>
          <p:grpSpPr>
            <a:xfrm rot="583941">
              <a:off x="19120813" y="12038526"/>
              <a:ext cx="7989899" cy="5774814"/>
              <a:chOff x="0" y="-57150"/>
              <a:chExt cx="1578252" cy="1140704"/>
            </a:xfrm>
          </p:grpSpPr>
          <p:sp>
            <p:nvSpPr>
              <p:cNvPr id="880" name="Google Shape;880;p34">
                <a:extLst>
                  <a:ext uri="{FF2B5EF4-FFF2-40B4-BE49-F238E27FC236}">
                    <a16:creationId xmlns:a16="http://schemas.microsoft.com/office/drawing/2014/main" id="{38C940E8-EF11-D215-8BC7-C4ED40769F0F}"/>
                  </a:ext>
                </a:extLst>
              </p:cNvPr>
              <p:cNvSpPr/>
              <p:nvPr/>
            </p:nvSpPr>
            <p:spPr>
              <a:xfrm>
                <a:off x="0" y="0"/>
                <a:ext cx="1578252" cy="1083554"/>
              </a:xfrm>
              <a:custGeom>
                <a:avLst/>
                <a:gdLst/>
                <a:ahLst/>
                <a:cxnLst/>
                <a:rect l="l" t="t" r="r" b="b"/>
                <a:pathLst>
                  <a:path w="1578252" h="1083554" extrusionOk="0">
                    <a:moveTo>
                      <a:pt x="203200" y="0"/>
                    </a:moveTo>
                    <a:lnTo>
                      <a:pt x="1375052" y="0"/>
                    </a:lnTo>
                    <a:lnTo>
                      <a:pt x="1578252" y="1083554"/>
                    </a:lnTo>
                    <a:lnTo>
                      <a:pt x="0" y="108355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34">
                <a:extLst>
                  <a:ext uri="{FF2B5EF4-FFF2-40B4-BE49-F238E27FC236}">
                    <a16:creationId xmlns:a16="http://schemas.microsoft.com/office/drawing/2014/main" id="{07D235F2-B789-61F3-543A-ADE740DB374A}"/>
                  </a:ext>
                </a:extLst>
              </p:cNvPr>
              <p:cNvSpPr txBox="1"/>
              <p:nvPr/>
            </p:nvSpPr>
            <p:spPr>
              <a:xfrm>
                <a:off x="127000" y="-57150"/>
                <a:ext cx="1324252" cy="1140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2" name="Google Shape;882;p34">
              <a:extLst>
                <a:ext uri="{FF2B5EF4-FFF2-40B4-BE49-F238E27FC236}">
                  <a16:creationId xmlns:a16="http://schemas.microsoft.com/office/drawing/2014/main" id="{63A41F53-6684-4EC3-FA04-2C7034D1ADD4}"/>
                </a:ext>
              </a:extLst>
            </p:cNvPr>
            <p:cNvGrpSpPr/>
            <p:nvPr/>
          </p:nvGrpSpPr>
          <p:grpSpPr>
            <a:xfrm rot="1166532">
              <a:off x="934790" y="3390463"/>
              <a:ext cx="23668083" cy="9671428"/>
              <a:chOff x="0" y="-57150"/>
              <a:chExt cx="4675177" cy="1910405"/>
            </a:xfrm>
          </p:grpSpPr>
          <p:sp>
            <p:nvSpPr>
              <p:cNvPr id="883" name="Google Shape;883;p34">
                <a:extLst>
                  <a:ext uri="{FF2B5EF4-FFF2-40B4-BE49-F238E27FC236}">
                    <a16:creationId xmlns:a16="http://schemas.microsoft.com/office/drawing/2014/main" id="{D4A45965-C4B1-7C71-9789-F0C34D50F2B5}"/>
                  </a:ext>
                </a:extLst>
              </p:cNvPr>
              <p:cNvSpPr/>
              <p:nvPr/>
            </p:nvSpPr>
            <p:spPr>
              <a:xfrm>
                <a:off x="0" y="0"/>
                <a:ext cx="4675177" cy="1853255"/>
              </a:xfrm>
              <a:custGeom>
                <a:avLst/>
                <a:gdLst/>
                <a:ahLst/>
                <a:cxnLst/>
                <a:rect l="l" t="t" r="r" b="b"/>
                <a:pathLst>
                  <a:path w="4675177" h="1853255" extrusionOk="0">
                    <a:moveTo>
                      <a:pt x="0" y="0"/>
                    </a:moveTo>
                    <a:lnTo>
                      <a:pt x="4675177" y="0"/>
                    </a:lnTo>
                    <a:lnTo>
                      <a:pt x="4675177" y="1853255"/>
                    </a:lnTo>
                    <a:lnTo>
                      <a:pt x="0" y="1853255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34">
                <a:extLst>
                  <a:ext uri="{FF2B5EF4-FFF2-40B4-BE49-F238E27FC236}">
                    <a16:creationId xmlns:a16="http://schemas.microsoft.com/office/drawing/2014/main" id="{4C320FBE-EE53-F0DA-520E-A7F4224CA221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675177" cy="1910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5" name="Google Shape;885;p34">
              <a:extLst>
                <a:ext uri="{FF2B5EF4-FFF2-40B4-BE49-F238E27FC236}">
                  <a16:creationId xmlns:a16="http://schemas.microsoft.com/office/drawing/2014/main" id="{C535788D-B124-C39E-CDF3-7E2B63383B65}"/>
                </a:ext>
              </a:extLst>
            </p:cNvPr>
            <p:cNvGrpSpPr/>
            <p:nvPr/>
          </p:nvGrpSpPr>
          <p:grpSpPr>
            <a:xfrm rot="3737206">
              <a:off x="6707101" y="8987085"/>
              <a:ext cx="6177883" cy="5405648"/>
              <a:chOff x="0" y="0"/>
              <a:chExt cx="812800" cy="711200"/>
            </a:xfrm>
          </p:grpSpPr>
          <p:sp>
            <p:nvSpPr>
              <p:cNvPr id="886" name="Google Shape;886;p34">
                <a:extLst>
                  <a:ext uri="{FF2B5EF4-FFF2-40B4-BE49-F238E27FC236}">
                    <a16:creationId xmlns:a16="http://schemas.microsoft.com/office/drawing/2014/main" id="{06E682D0-3C6D-B884-4EAF-A69B4752D3C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62AF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34">
                <a:extLst>
                  <a:ext uri="{FF2B5EF4-FFF2-40B4-BE49-F238E27FC236}">
                    <a16:creationId xmlns:a16="http://schemas.microsoft.com/office/drawing/2014/main" id="{79F1CF32-3445-2C73-2C91-FD4E5275B9DB}"/>
                  </a:ext>
                </a:extLst>
              </p:cNvPr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8" name="Google Shape;888;p34">
            <a:extLst>
              <a:ext uri="{FF2B5EF4-FFF2-40B4-BE49-F238E27FC236}">
                <a16:creationId xmlns:a16="http://schemas.microsoft.com/office/drawing/2014/main" id="{3979EF54-1287-40BD-2622-42150E9EDCCD}"/>
              </a:ext>
            </a:extLst>
          </p:cNvPr>
          <p:cNvSpPr txBox="1"/>
          <p:nvPr/>
        </p:nvSpPr>
        <p:spPr>
          <a:xfrm>
            <a:off x="2857126" y="1866122"/>
            <a:ext cx="13109798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 dirty="0">
                <a:solidFill>
                  <a:srgbClr val="FFFFFF"/>
                </a:solidFill>
                <a:latin typeface="Barlow"/>
                <a:ea typeface="Calibri"/>
                <a:cs typeface="Calibri"/>
                <a:sym typeface="Barlow"/>
              </a:rPr>
              <a:t>1. </a:t>
            </a:r>
            <a:r>
              <a:rPr lang="pl-PL" sz="8800" b="1" noProof="1">
                <a:solidFill>
                  <a:schemeClr val="bg1"/>
                </a:solidFill>
                <a:latin typeface="Barlow"/>
              </a:rPr>
              <a:t>Definiowanie środowiska pracy przyjaznego osobom autystycznym</a:t>
            </a:r>
            <a:endParaRPr lang="en-GB" sz="8800" b="1" noProof="1">
              <a:solidFill>
                <a:schemeClr val="bg1"/>
              </a:solidFill>
              <a:latin typeface="Barlow"/>
            </a:endParaRPr>
          </a:p>
          <a:p>
            <a:pPr algn="ctr"/>
            <a:endParaRPr lang="en-US" b="1" dirty="0"/>
          </a:p>
        </p:txBody>
      </p:sp>
      <p:pic>
        <p:nvPicPr>
          <p:cNvPr id="19" name="Picture 18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DAC67E55-1166-4EC4-5278-202DE87AD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525592C-7DCF-7E62-ED24-6DFB94687317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F954BCE7-2245-2E86-A599-A0C62EB966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7233829" y="8785157"/>
            <a:ext cx="3231376" cy="8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30255"/>
      </p:ext>
    </p:extLst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/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/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/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9B9AEE52-17DB-B952-45DB-A053B844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76A7AB0-51D3-F55B-D462-6DFD2DA529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1AD0D1-C1C7-5332-8673-934B2734CF5D}"/>
              </a:ext>
            </a:extLst>
          </p:cNvPr>
          <p:cNvSpPr txBox="1"/>
          <p:nvPr/>
        </p:nvSpPr>
        <p:spPr>
          <a:xfrm>
            <a:off x="1048429" y="3911293"/>
            <a:ext cx="6560388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 sz="1200" dirty="0"/>
            </a:br>
            <a:r>
              <a:rPr lang="pl-PL" sz="40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Jakie są cechy środowiska pracy </a:t>
            </a:r>
            <a:r>
              <a:rPr lang="pl-PL" sz="4000" b="1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przyjaznego osobom autystycznym?</a:t>
            </a:r>
            <a:endParaRPr lang="en-US" sz="1100" b="1" dirty="0"/>
          </a:p>
        </p:txBody>
      </p:sp>
      <p:pic>
        <p:nvPicPr>
          <p:cNvPr id="4" name="Picture 3" descr="A group of white stick figures&#10;&#10;AI-generated content may be incorrect.">
            <a:extLst>
              <a:ext uri="{FF2B5EF4-FFF2-40B4-BE49-F238E27FC236}">
                <a16:creationId xmlns:a16="http://schemas.microsoft.com/office/drawing/2014/main" id="{88585D95-2613-6DAD-C525-6E133D0A9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316" y="2135038"/>
            <a:ext cx="9197916" cy="601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43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/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/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/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9B9AEE52-17DB-B952-45DB-A053B844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76A7AB0-51D3-F55B-D462-6DFD2DA529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13516-C3A4-38BB-1621-97054E4544E7}"/>
              </a:ext>
            </a:extLst>
          </p:cNvPr>
          <p:cNvSpPr txBox="1"/>
          <p:nvPr/>
        </p:nvSpPr>
        <p:spPr>
          <a:xfrm>
            <a:off x="1742958" y="3803838"/>
            <a:ext cx="6711350" cy="2679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Środowisko</a:t>
            </a:r>
            <a:r>
              <a:rPr lang="en-US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fizyczne</a:t>
            </a:r>
            <a:endParaRPr lang="pl-PL" sz="3900" dirty="0">
              <a:solidFill>
                <a:srgbClr val="244061"/>
              </a:solidFill>
              <a:latin typeface="Barlow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Środowisko</a:t>
            </a:r>
            <a:r>
              <a:rPr lang="en-US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społeczne</a:t>
            </a:r>
            <a:endParaRPr lang="pl-PL" sz="3900" dirty="0">
              <a:solidFill>
                <a:srgbClr val="244061"/>
              </a:solidFill>
              <a:latin typeface="Barlow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Kultura</a:t>
            </a:r>
            <a:r>
              <a:rPr lang="en-US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organizacyjna</a:t>
            </a:r>
            <a:endParaRPr lang="en-US" dirty="0"/>
          </a:p>
        </p:txBody>
      </p:sp>
      <p:pic>
        <p:nvPicPr>
          <p:cNvPr id="4" name="Picture 3" descr="A group of people holding hands walking up stairs&#10;&#10;AI-generated content may be incorrect.">
            <a:extLst>
              <a:ext uri="{FF2B5EF4-FFF2-40B4-BE49-F238E27FC236}">
                <a16:creationId xmlns:a16="http://schemas.microsoft.com/office/drawing/2014/main" id="{3EC0A8EC-FD4B-16F4-E619-F7CB40D854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83" r="1972" b="2394"/>
          <a:stretch/>
        </p:blipFill>
        <p:spPr>
          <a:xfrm>
            <a:off x="8859815" y="2261078"/>
            <a:ext cx="7685227" cy="57518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639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A5E4FEBD-32E7-82BC-C121-9D43E3B18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A704E1B4-AED1-F809-04D7-3E3FFAD53D72}"/>
              </a:ext>
            </a:extLst>
          </p:cNvPr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B319CF3D-CA90-7683-7F3B-F238D4D2F7EB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53A0AEE7-8CB4-F39A-E7DC-EB35EF35B5C0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626EA2C5-7758-3921-4B28-49AB277C1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BF6702-C389-08D8-447B-7F9105F717D3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647E757B-3736-CE18-C685-C41B72FEB5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62A68B-6115-45CF-AB0D-8F5A3997215A}"/>
              </a:ext>
            </a:extLst>
          </p:cNvPr>
          <p:cNvSpPr txBox="1"/>
          <p:nvPr/>
        </p:nvSpPr>
        <p:spPr>
          <a:xfrm>
            <a:off x="1777804" y="2283090"/>
            <a:ext cx="9093395" cy="53800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Dostosowania</a:t>
            </a:r>
            <a:r>
              <a:rPr lang="en-US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sensoryczne</a:t>
            </a:r>
            <a:endParaRPr lang="pl-PL" sz="3900" dirty="0">
              <a:solidFill>
                <a:srgbClr val="244061"/>
              </a:solidFill>
              <a:latin typeface="Barlow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Jasna </a:t>
            </a: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i</a:t>
            </a:r>
            <a:r>
              <a:rPr lang="en-US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zrozumiała</a:t>
            </a:r>
            <a:r>
              <a:rPr lang="en-US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komunikacja</a:t>
            </a:r>
            <a:endParaRPr lang="pl-PL" sz="3900" dirty="0">
              <a:solidFill>
                <a:srgbClr val="244061"/>
              </a:solidFill>
              <a:latin typeface="Barlow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Elastyczne</a:t>
            </a:r>
            <a:r>
              <a:rPr lang="en-US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podejście</a:t>
            </a:r>
            <a:endParaRPr lang="pl-PL" sz="3900" dirty="0">
              <a:solidFill>
                <a:srgbClr val="244061"/>
              </a:solidFill>
              <a:latin typeface="Barlow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pl-PL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Rutyna</a:t>
            </a:r>
            <a:endParaRPr lang="en-US" sz="3900" dirty="0">
              <a:solidFill>
                <a:srgbClr val="244061"/>
              </a:solidFill>
              <a:latin typeface="Barlow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Kultura</a:t>
            </a:r>
            <a:r>
              <a:rPr lang="en-US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włączająca</a:t>
            </a:r>
            <a:endParaRPr lang="pl-PL" sz="3900" dirty="0">
              <a:solidFill>
                <a:srgbClr val="244061"/>
              </a:solidFill>
              <a:latin typeface="Barlow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Wspierające</a:t>
            </a:r>
            <a:r>
              <a:rPr lang="en-US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i</a:t>
            </a:r>
            <a:r>
              <a:rPr lang="en-US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empatyczne</a:t>
            </a:r>
            <a:r>
              <a:rPr lang="en-US" sz="39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3900" dirty="0" err="1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zarządzanie</a:t>
            </a:r>
            <a:endParaRPr lang="en-US" dirty="0"/>
          </a:p>
        </p:txBody>
      </p:sp>
      <p:pic>
        <p:nvPicPr>
          <p:cNvPr id="6" name="Picture 5" descr="A two people with gears&#10;&#10;AI-generated content may be incorrect.">
            <a:extLst>
              <a:ext uri="{FF2B5EF4-FFF2-40B4-BE49-F238E27FC236}">
                <a16:creationId xmlns:a16="http://schemas.microsoft.com/office/drawing/2014/main" id="{D35E73BF-9500-3365-254F-7EA0939466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8000"/>
          </a:blip>
          <a:stretch>
            <a:fillRect/>
          </a:stretch>
        </p:blipFill>
        <p:spPr>
          <a:xfrm rot="16200000">
            <a:off x="11380085" y="1693523"/>
            <a:ext cx="6914425" cy="69144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61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3ABA7EA3-DEBD-D2D8-F0AF-5A8617524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>
            <a:extLst>
              <a:ext uri="{FF2B5EF4-FFF2-40B4-BE49-F238E27FC236}">
                <a16:creationId xmlns:a16="http://schemas.microsoft.com/office/drawing/2014/main" id="{07767A3F-A23A-927E-A61D-28A7E21744E0}"/>
              </a:ext>
            </a:extLst>
          </p:cNvPr>
          <p:cNvGrpSpPr/>
          <p:nvPr/>
        </p:nvGrpSpPr>
        <p:grpSpPr>
          <a:xfrm>
            <a:off x="0" y="-216992"/>
            <a:ext cx="18288000" cy="1240415"/>
            <a:chOff x="0" y="-57150"/>
            <a:chExt cx="4816593" cy="326693"/>
          </a:xfrm>
        </p:grpSpPr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FFC438D6-5EB5-155B-D137-F25B2EA145FA}"/>
                </a:ext>
              </a:extLst>
            </p:cNvPr>
            <p:cNvSpPr/>
            <p:nvPr/>
          </p:nvSpPr>
          <p:spPr>
            <a:xfrm>
              <a:off x="0" y="0"/>
              <a:ext cx="4816592" cy="269543"/>
            </a:xfrm>
            <a:custGeom>
              <a:avLst/>
              <a:gdLst/>
              <a:ahLst/>
              <a:cxnLst/>
              <a:rect l="l" t="t" r="r" b="b"/>
              <a:pathLst>
                <a:path w="4816592" h="26954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69543"/>
                  </a:lnTo>
                  <a:lnTo>
                    <a:pt x="0" y="269543"/>
                  </a:lnTo>
                  <a:close/>
                </a:path>
              </a:pathLst>
            </a:custGeom>
            <a:solidFill>
              <a:srgbClr val="462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C96D0370-6F9F-7FA6-F933-0D0941C78419}"/>
                </a:ext>
              </a:extLst>
            </p:cNvPr>
            <p:cNvSpPr txBox="1"/>
            <p:nvPr/>
          </p:nvSpPr>
          <p:spPr>
            <a:xfrm>
              <a:off x="0" y="-57150"/>
              <a:ext cx="4816593" cy="32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 descr="A rainbow with a red needle and a red arrow&#10;&#10;Description automatically generated">
            <a:extLst>
              <a:ext uri="{FF2B5EF4-FFF2-40B4-BE49-F238E27FC236}">
                <a16:creationId xmlns:a16="http://schemas.microsoft.com/office/drawing/2014/main" id="{FFF25230-DBBB-9390-6B0F-4797C339E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7" y="8922821"/>
            <a:ext cx="1803152" cy="1116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F355A9-73FE-C88A-A49D-BE9AAA51E10C}"/>
              </a:ext>
            </a:extLst>
          </p:cNvPr>
          <p:cNvSpPr/>
          <p:nvPr/>
        </p:nvSpPr>
        <p:spPr>
          <a:xfrm>
            <a:off x="6541889" y="9700505"/>
            <a:ext cx="5210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/>
              <a:t>Numer projektu: </a:t>
            </a:r>
            <a:r>
              <a:rPr lang="en-GB" sz="1600" b="1" dirty="0"/>
              <a:t>2023-1-IT01-KA220-VET-000152721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F445F128-475E-BB8C-C07F-F60AB26E9D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999"/>
          </a:blip>
          <a:srcRect/>
          <a:stretch>
            <a:fillRect/>
          </a:stretch>
        </p:blipFill>
        <p:spPr>
          <a:xfrm>
            <a:off x="14828024" y="9262249"/>
            <a:ext cx="3231376" cy="876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13119A-3507-5B79-8A80-98062E792E7A}"/>
              </a:ext>
            </a:extLst>
          </p:cNvPr>
          <p:cNvSpPr txBox="1"/>
          <p:nvPr/>
        </p:nvSpPr>
        <p:spPr>
          <a:xfrm>
            <a:off x="1861444" y="3911293"/>
            <a:ext cx="6560388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 sz="1200" dirty="0"/>
            </a:br>
            <a:r>
              <a:rPr lang="pl-PL" sz="40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Jak osoba autystyczna może </a:t>
            </a:r>
            <a:r>
              <a:rPr lang="pl-PL" sz="4000" b="1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odczuwać</a:t>
            </a:r>
            <a:r>
              <a:rPr lang="pl-PL" sz="4000" dirty="0">
                <a:solidFill>
                  <a:srgbClr val="244061"/>
                </a:solidFill>
                <a:latin typeface="Barlow"/>
                <a:ea typeface="Calibri"/>
                <a:cs typeface="Calibri"/>
              </a:rPr>
              <a:t> środowisko pracy?</a:t>
            </a:r>
            <a:endParaRPr lang="en-US" sz="1100" dirty="0">
              <a:ea typeface="Calibri"/>
            </a:endParaRPr>
          </a:p>
        </p:txBody>
      </p:sp>
      <p:pic>
        <p:nvPicPr>
          <p:cNvPr id="4" name="Picture 3" descr="Paper head with arrow">
            <a:extLst>
              <a:ext uri="{FF2B5EF4-FFF2-40B4-BE49-F238E27FC236}">
                <a16:creationId xmlns:a16="http://schemas.microsoft.com/office/drawing/2014/main" id="{D5E8598C-3E3E-D271-077C-70C8E2B808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30" t="32426" r="-14" b="7548"/>
          <a:stretch/>
        </p:blipFill>
        <p:spPr>
          <a:xfrm>
            <a:off x="9440328" y="2182666"/>
            <a:ext cx="6549195" cy="59266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420068"/>
      </p:ext>
    </p:extLst>
  </p:cSld>
  <p:clrMapOvr>
    <a:masterClrMapping/>
  </p:clrMapOvr>
</p:sld>
</file>

<file path=ppt/theme/theme1.xml><?xml version="1.0" encoding="utf-8"?>
<a:theme xmlns:a="http://schemas.openxmlformats.org/drawingml/2006/main" name="Modern Introduction To Graphic Design Slides">
  <a:themeElements>
    <a:clrScheme name="Office">
      <a:dk1>
        <a:srgbClr val="000000"/>
      </a:dk1>
      <a:lt1>
        <a:srgbClr val="FFFFFF"/>
      </a:lt1>
      <a:dk2>
        <a:srgbClr val="462AF0"/>
      </a:dk2>
      <a:lt2>
        <a:srgbClr val="F0F0F0"/>
      </a:lt2>
      <a:accent1>
        <a:srgbClr val="FFFFFF"/>
      </a:accent1>
      <a:accent2>
        <a:srgbClr val="462AF0"/>
      </a:accent2>
      <a:accent3>
        <a:srgbClr val="0F1A38"/>
      </a:accent3>
      <a:accent4>
        <a:srgbClr val="0F1A38"/>
      </a:accent4>
      <a:accent5>
        <a:srgbClr val="0F1A38"/>
      </a:accent5>
      <a:accent6>
        <a:srgbClr val="462AF0"/>
      </a:accent6>
      <a:hlink>
        <a:srgbClr val="462AF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1302</Words>
  <Application>Microsoft Office PowerPoint</Application>
  <PresentationFormat>Niestandardowy</PresentationFormat>
  <Paragraphs>168</Paragraphs>
  <Slides>26</Slides>
  <Notes>25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3" baseType="lpstr">
      <vt:lpstr>Barlow</vt:lpstr>
      <vt:lpstr>Calibri</vt:lpstr>
      <vt:lpstr>Arial,Sans-Serif</vt:lpstr>
      <vt:lpstr>Arial</vt:lpstr>
      <vt:lpstr>Courier New</vt:lpstr>
      <vt:lpstr>Six Caps</vt:lpstr>
      <vt:lpstr>Modern Introduction To Graphic Design Slides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Dekaplus</dc:creator>
  <cp:lastModifiedBy>Małgorzata Nazimek</cp:lastModifiedBy>
  <cp:revision>603</cp:revision>
  <dcterms:modified xsi:type="dcterms:W3CDTF">2025-07-25T06:56:53Z</dcterms:modified>
</cp:coreProperties>
</file>