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1"/>
  </p:notesMasterIdLst>
  <p:sldIdLst>
    <p:sldId id="275" r:id="rId2"/>
    <p:sldId id="257" r:id="rId3"/>
    <p:sldId id="258" r:id="rId4"/>
    <p:sldId id="278" r:id="rId5"/>
    <p:sldId id="279" r:id="rId6"/>
    <p:sldId id="280" r:id="rId7"/>
    <p:sldId id="282" r:id="rId8"/>
    <p:sldId id="281" r:id="rId9"/>
    <p:sldId id="269" r:id="rId10"/>
  </p:sldIdLst>
  <p:sldSz cx="18288000" cy="10287000"/>
  <p:notesSz cx="6858000" cy="9144000"/>
  <p:embeddedFontLst>
    <p:embeddedFont>
      <p:font typeface="Barlow" panose="00000500000000000000" pitchFamily="2" charset="-18"/>
      <p:regular r:id="rId12"/>
      <p:bold r:id="rId13"/>
      <p:italic r:id="rId14"/>
      <p:boldItalic r:id="rId15"/>
    </p:embeddedFont>
    <p:embeddedFont>
      <p:font typeface="Six Caps" panose="020B0604020202020204" charset="0"/>
      <p:regular r:id="rId16"/>
      <p:italic r:id="rId17"/>
    </p:embeddedFont>
    <p:embeddedFont>
      <p:font typeface="Tahoma" panose="020B0604030504040204" pitchFamily="3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p:cViewPr varScale="1">
        <p:scale>
          <a:sx n="73" d="100"/>
          <a:sy n="73" d="100"/>
        </p:scale>
        <p:origin x="59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F8FC122E-B0DD-6A4B-4473-1930792379AF}"/>
            </a:ext>
          </a:extLst>
        </p:cNvPr>
        <p:cNvGrpSpPr/>
        <p:nvPr/>
      </p:nvGrpSpPr>
      <p:grpSpPr>
        <a:xfrm>
          <a:off x="0" y="0"/>
          <a:ext cx="0" cy="0"/>
          <a:chOff x="0" y="0"/>
          <a:chExt cx="0" cy="0"/>
        </a:xfrm>
      </p:grpSpPr>
      <p:sp>
        <p:nvSpPr>
          <p:cNvPr id="452" name="Google Shape;452;p3:notes">
            <a:extLst>
              <a:ext uri="{FF2B5EF4-FFF2-40B4-BE49-F238E27FC236}">
                <a16:creationId xmlns:a16="http://schemas.microsoft.com/office/drawing/2014/main" id="{01EA3D03-EF43-9C08-5C93-3EB53E087C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a:extLst>
              <a:ext uri="{FF2B5EF4-FFF2-40B4-BE49-F238E27FC236}">
                <a16:creationId xmlns:a16="http://schemas.microsoft.com/office/drawing/2014/main" id="{93370A56-6EBC-05BD-E0C7-48281EC699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977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31CED82E-ACDA-79CC-233A-D80D6849B90D}"/>
            </a:ext>
          </a:extLst>
        </p:cNvPr>
        <p:cNvGrpSpPr/>
        <p:nvPr/>
      </p:nvGrpSpPr>
      <p:grpSpPr>
        <a:xfrm>
          <a:off x="0" y="0"/>
          <a:ext cx="0" cy="0"/>
          <a:chOff x="0" y="0"/>
          <a:chExt cx="0" cy="0"/>
        </a:xfrm>
      </p:grpSpPr>
      <p:sp>
        <p:nvSpPr>
          <p:cNvPr id="452" name="Google Shape;452;p3:notes">
            <a:extLst>
              <a:ext uri="{FF2B5EF4-FFF2-40B4-BE49-F238E27FC236}">
                <a16:creationId xmlns:a16="http://schemas.microsoft.com/office/drawing/2014/main" id="{2911D9C5-8498-A6BD-FF4E-EE219B1B3E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a:extLst>
              <a:ext uri="{FF2B5EF4-FFF2-40B4-BE49-F238E27FC236}">
                <a16:creationId xmlns:a16="http://schemas.microsoft.com/office/drawing/2014/main" id="{987B3587-91F4-210C-3966-0D642AD579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927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519816A7-DD0A-7234-CF8B-F7A871EA2FFD}"/>
            </a:ext>
          </a:extLst>
        </p:cNvPr>
        <p:cNvGrpSpPr/>
        <p:nvPr/>
      </p:nvGrpSpPr>
      <p:grpSpPr>
        <a:xfrm>
          <a:off x="0" y="0"/>
          <a:ext cx="0" cy="0"/>
          <a:chOff x="0" y="0"/>
          <a:chExt cx="0" cy="0"/>
        </a:xfrm>
      </p:grpSpPr>
      <p:sp>
        <p:nvSpPr>
          <p:cNvPr id="452" name="Google Shape;452;p3:notes">
            <a:extLst>
              <a:ext uri="{FF2B5EF4-FFF2-40B4-BE49-F238E27FC236}">
                <a16:creationId xmlns:a16="http://schemas.microsoft.com/office/drawing/2014/main" id="{2E75548E-F367-6622-4CC5-8BCA933F17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a:extLst>
              <a:ext uri="{FF2B5EF4-FFF2-40B4-BE49-F238E27FC236}">
                <a16:creationId xmlns:a16="http://schemas.microsoft.com/office/drawing/2014/main" id="{20E21985-9A2A-194F-2B0E-89BF9492D8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042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4AD1A0FC-A8BD-1E97-8891-40267A7E5782}"/>
            </a:ext>
          </a:extLst>
        </p:cNvPr>
        <p:cNvGrpSpPr/>
        <p:nvPr/>
      </p:nvGrpSpPr>
      <p:grpSpPr>
        <a:xfrm>
          <a:off x="0" y="0"/>
          <a:ext cx="0" cy="0"/>
          <a:chOff x="0" y="0"/>
          <a:chExt cx="0" cy="0"/>
        </a:xfrm>
      </p:grpSpPr>
      <p:sp>
        <p:nvSpPr>
          <p:cNvPr id="452" name="Google Shape;452;p3:notes">
            <a:extLst>
              <a:ext uri="{FF2B5EF4-FFF2-40B4-BE49-F238E27FC236}">
                <a16:creationId xmlns:a16="http://schemas.microsoft.com/office/drawing/2014/main" id="{5A03EF86-7EAE-AD89-C7F7-597CC51E31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a:extLst>
              <a:ext uri="{FF2B5EF4-FFF2-40B4-BE49-F238E27FC236}">
                <a16:creationId xmlns:a16="http://schemas.microsoft.com/office/drawing/2014/main" id="{6E91F2B0-2F3D-BF55-A26E-C5F27980F3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356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5B411602-AAB7-574C-5255-8B1F84B2A0EC}"/>
            </a:ext>
          </a:extLst>
        </p:cNvPr>
        <p:cNvGrpSpPr/>
        <p:nvPr/>
      </p:nvGrpSpPr>
      <p:grpSpPr>
        <a:xfrm>
          <a:off x="0" y="0"/>
          <a:ext cx="0" cy="0"/>
          <a:chOff x="0" y="0"/>
          <a:chExt cx="0" cy="0"/>
        </a:xfrm>
      </p:grpSpPr>
      <p:sp>
        <p:nvSpPr>
          <p:cNvPr id="452" name="Google Shape;452;p3:notes">
            <a:extLst>
              <a:ext uri="{FF2B5EF4-FFF2-40B4-BE49-F238E27FC236}">
                <a16:creationId xmlns:a16="http://schemas.microsoft.com/office/drawing/2014/main" id="{2767792D-AFFD-4A92-4242-392C7C30C8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a:extLst>
              <a:ext uri="{FF2B5EF4-FFF2-40B4-BE49-F238E27FC236}">
                <a16:creationId xmlns:a16="http://schemas.microsoft.com/office/drawing/2014/main" id="{04711C02-2675-4D4C-A311-12D29D9417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0322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8" name="Google Shape;3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4" name="Google Shape;324;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5" name="Google Shape;32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1" name="Google Shape;331;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2" name="Google Shape;332;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3" name="Google Shape;333;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4" name="Google Shape;3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5" name="Google Shape;34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6" name="Google Shape;3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18"/>
          <p:cNvSpPr>
            <a:spLocks noGrp="1"/>
          </p:cNvSpPr>
          <p:nvPr>
            <p:ph type="pic" idx="2"/>
          </p:nvPr>
        </p:nvSpPr>
        <p:spPr>
          <a:xfrm>
            <a:off x="1792288" y="612775"/>
            <a:ext cx="5486400" cy="4114800"/>
          </a:xfrm>
          <a:prstGeom prst="rect">
            <a:avLst/>
          </a:prstGeom>
          <a:noFill/>
          <a:ln>
            <a:noFill/>
          </a:ln>
        </p:spPr>
      </p:sp>
      <p:sp>
        <p:nvSpPr>
          <p:cNvPr id="352" name="Google Shape;35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3" name="Google Shape;3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38"/>
        <p:cNvGrpSpPr/>
        <p:nvPr/>
      </p:nvGrpSpPr>
      <p:grpSpPr>
        <a:xfrm>
          <a:off x="0" y="0"/>
          <a:ext cx="0" cy="0"/>
          <a:chOff x="0" y="0"/>
          <a:chExt cx="0" cy="0"/>
        </a:xfrm>
      </p:grpSpPr>
      <p:sp>
        <p:nvSpPr>
          <p:cNvPr id="39" name="Google Shape;39;p4"/>
          <p:cNvSpPr>
            <a:spLocks noGrp="1"/>
          </p:cNvSpPr>
          <p:nvPr>
            <p:ph type="pic" idx="2"/>
          </p:nvPr>
        </p:nvSpPr>
        <p:spPr>
          <a:xfrm>
            <a:off x="426575" y="1496300"/>
            <a:ext cx="5289300" cy="8291700"/>
          </a:xfrm>
          <a:prstGeom prst="rect">
            <a:avLst/>
          </a:prstGeom>
          <a:noFill/>
          <a:ln>
            <a:noFill/>
          </a:ln>
        </p:spPr>
      </p:sp>
      <p:sp>
        <p:nvSpPr>
          <p:cNvPr id="40" name="Google Shape;40;p4"/>
          <p:cNvSpPr>
            <a:spLocks noGrp="1"/>
          </p:cNvSpPr>
          <p:nvPr>
            <p:ph type="pic" idx="3"/>
          </p:nvPr>
        </p:nvSpPr>
        <p:spPr>
          <a:xfrm>
            <a:off x="6165600" y="4748150"/>
            <a:ext cx="5586600" cy="5068200"/>
          </a:xfrm>
          <a:prstGeom prst="rect">
            <a:avLst/>
          </a:prstGeom>
          <a:noFill/>
          <a:ln>
            <a:noFill/>
          </a:ln>
        </p:spPr>
      </p:sp>
      <p:sp>
        <p:nvSpPr>
          <p:cNvPr id="41" name="Google Shape;41;p4"/>
          <p:cNvSpPr>
            <a:spLocks noGrp="1"/>
          </p:cNvSpPr>
          <p:nvPr>
            <p:ph type="pic" idx="4"/>
          </p:nvPr>
        </p:nvSpPr>
        <p:spPr>
          <a:xfrm>
            <a:off x="12201925" y="4748150"/>
            <a:ext cx="5586600" cy="5068200"/>
          </a:xfrm>
          <a:prstGeom prst="rect">
            <a:avLst/>
          </a:prstGeom>
          <a:noFill/>
          <a:ln>
            <a:noFill/>
          </a:ln>
        </p:spPr>
      </p:sp>
      <p:sp>
        <p:nvSpPr>
          <p:cNvPr id="42" name="Google Shape;42;p4"/>
          <p:cNvSpPr>
            <a:spLocks noGrp="1"/>
          </p:cNvSpPr>
          <p:nvPr>
            <p:ph type="pic" idx="5"/>
          </p:nvPr>
        </p:nvSpPr>
        <p:spPr>
          <a:xfrm>
            <a:off x="6165600" y="1496300"/>
            <a:ext cx="11638200" cy="2776800"/>
          </a:xfrm>
          <a:prstGeom prst="rect">
            <a:avLst/>
          </a:prstGeom>
          <a:noFill/>
          <a:ln>
            <a:noFill/>
          </a:ln>
        </p:spPr>
      </p:sp>
      <p:grpSp>
        <p:nvGrpSpPr>
          <p:cNvPr id="43" name="Google Shape;43;p4"/>
          <p:cNvGrpSpPr/>
          <p:nvPr/>
        </p:nvGrpSpPr>
        <p:grpSpPr>
          <a:xfrm>
            <a:off x="0" y="-216993"/>
            <a:ext cx="18288118" cy="1240447"/>
            <a:chOff x="0" y="-57150"/>
            <a:chExt cx="4816592" cy="326700"/>
          </a:xfrm>
        </p:grpSpPr>
        <p:sp>
          <p:nvSpPr>
            <p:cNvPr id="44" name="Google Shape;44;p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 name="Google Shape;46;p4"/>
          <p:cNvGrpSpPr/>
          <p:nvPr/>
        </p:nvGrpSpPr>
        <p:grpSpPr>
          <a:xfrm>
            <a:off x="15178824" y="106043"/>
            <a:ext cx="811337" cy="811337"/>
            <a:chOff x="0" y="0"/>
            <a:chExt cx="812800" cy="812800"/>
          </a:xfrm>
        </p:grpSpPr>
        <p:sp>
          <p:nvSpPr>
            <p:cNvPr id="47" name="Google Shape;47;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 name="Google Shape;49;p4"/>
          <p:cNvGrpSpPr/>
          <p:nvPr/>
        </p:nvGrpSpPr>
        <p:grpSpPr>
          <a:xfrm>
            <a:off x="16155759" y="106043"/>
            <a:ext cx="811337" cy="811337"/>
            <a:chOff x="0" y="0"/>
            <a:chExt cx="812800" cy="812800"/>
          </a:xfrm>
        </p:grpSpPr>
        <p:sp>
          <p:nvSpPr>
            <p:cNvPr id="50" name="Google Shape;50;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 name="Google Shape;52;p4"/>
          <p:cNvGrpSpPr/>
          <p:nvPr/>
        </p:nvGrpSpPr>
        <p:grpSpPr>
          <a:xfrm>
            <a:off x="17132694" y="106043"/>
            <a:ext cx="811337" cy="811337"/>
            <a:chOff x="0" y="0"/>
            <a:chExt cx="812800" cy="812800"/>
          </a:xfrm>
        </p:grpSpPr>
        <p:sp>
          <p:nvSpPr>
            <p:cNvPr id="53" name="Google Shape;53;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55" name="Google Shape;55;p4"/>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56" name="Google Shape;56;p4"/>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57" name="Google Shape;57;p4"/>
          <p:cNvSpPr txBox="1">
            <a:spLocks noGrp="1"/>
          </p:cNvSpPr>
          <p:nvPr>
            <p:ph type="subTitle" idx="6"/>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58" name="Google Shape;58;p4"/>
          <p:cNvSpPr txBox="1">
            <a:spLocks noGrp="1"/>
          </p:cNvSpPr>
          <p:nvPr>
            <p:ph type="subTitle" idx="7"/>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59" name="Google Shape;59;p4"/>
          <p:cNvSpPr txBox="1">
            <a:spLocks noGrp="1"/>
          </p:cNvSpPr>
          <p:nvPr>
            <p:ph type="subTitle" idx="8"/>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60"/>
        <p:cNvGrpSpPr/>
        <p:nvPr/>
      </p:nvGrpSpPr>
      <p:grpSpPr>
        <a:xfrm>
          <a:off x="0" y="0"/>
          <a:ext cx="0" cy="0"/>
          <a:chOff x="0" y="0"/>
          <a:chExt cx="0" cy="0"/>
        </a:xfrm>
      </p:grpSpPr>
      <p:sp>
        <p:nvSpPr>
          <p:cNvPr id="61" name="Google Shape;61;p5"/>
          <p:cNvSpPr>
            <a:spLocks noGrp="1"/>
          </p:cNvSpPr>
          <p:nvPr>
            <p:ph type="pic" idx="2"/>
          </p:nvPr>
        </p:nvSpPr>
        <p:spPr>
          <a:xfrm>
            <a:off x="639850" y="1450350"/>
            <a:ext cx="3802200" cy="3688500"/>
          </a:xfrm>
          <a:prstGeom prst="rect">
            <a:avLst/>
          </a:prstGeom>
          <a:noFill/>
          <a:ln>
            <a:noFill/>
          </a:ln>
        </p:spPr>
      </p:sp>
      <p:sp>
        <p:nvSpPr>
          <p:cNvPr id="62" name="Google Shape;62;p5"/>
          <p:cNvSpPr>
            <a:spLocks noGrp="1"/>
          </p:cNvSpPr>
          <p:nvPr>
            <p:ph type="pic" idx="3"/>
          </p:nvPr>
        </p:nvSpPr>
        <p:spPr>
          <a:xfrm>
            <a:off x="4986313" y="1454938"/>
            <a:ext cx="3802200" cy="3688500"/>
          </a:xfrm>
          <a:prstGeom prst="rect">
            <a:avLst/>
          </a:prstGeom>
          <a:noFill/>
          <a:ln>
            <a:noFill/>
          </a:ln>
        </p:spPr>
      </p:sp>
      <p:cxnSp>
        <p:nvCxnSpPr>
          <p:cNvPr id="63" name="Google Shape;63;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64" name="Google Shape;64;p5"/>
          <p:cNvGrpSpPr/>
          <p:nvPr/>
        </p:nvGrpSpPr>
        <p:grpSpPr>
          <a:xfrm>
            <a:off x="0" y="-216993"/>
            <a:ext cx="18288118" cy="1240447"/>
            <a:chOff x="0" y="-57150"/>
            <a:chExt cx="4816592" cy="326700"/>
          </a:xfrm>
        </p:grpSpPr>
        <p:sp>
          <p:nvSpPr>
            <p:cNvPr id="65" name="Google Shape;65;p5"/>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5"/>
          <p:cNvGrpSpPr/>
          <p:nvPr/>
        </p:nvGrpSpPr>
        <p:grpSpPr>
          <a:xfrm>
            <a:off x="15178824" y="106043"/>
            <a:ext cx="811337" cy="811337"/>
            <a:chOff x="0" y="0"/>
            <a:chExt cx="812800" cy="812800"/>
          </a:xfrm>
        </p:grpSpPr>
        <p:sp>
          <p:nvSpPr>
            <p:cNvPr id="68" name="Google Shape;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5"/>
          <p:cNvGrpSpPr/>
          <p:nvPr/>
        </p:nvGrpSpPr>
        <p:grpSpPr>
          <a:xfrm>
            <a:off x="16155759" y="106043"/>
            <a:ext cx="811337" cy="811337"/>
            <a:chOff x="0" y="0"/>
            <a:chExt cx="812800" cy="812800"/>
          </a:xfrm>
        </p:grpSpPr>
        <p:sp>
          <p:nvSpPr>
            <p:cNvPr id="71" name="Google Shape;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73;p5"/>
          <p:cNvGrpSpPr/>
          <p:nvPr/>
        </p:nvGrpSpPr>
        <p:grpSpPr>
          <a:xfrm>
            <a:off x="17132694" y="106043"/>
            <a:ext cx="811337" cy="811337"/>
            <a:chOff x="0" y="0"/>
            <a:chExt cx="812800" cy="812800"/>
          </a:xfrm>
        </p:grpSpPr>
        <p:sp>
          <p:nvSpPr>
            <p:cNvPr id="74" name="Google Shape;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76" name="Google Shape;76;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77" name="Google Shape;77;p5"/>
          <p:cNvSpPr/>
          <p:nvPr/>
        </p:nvSpPr>
        <p:spPr>
          <a:xfrm rot="-5400000">
            <a:off x="9127524" y="759236"/>
            <a:ext cx="8943695" cy="13423932"/>
          </a:xfrm>
          <a:custGeom>
            <a:avLst/>
            <a:gdLst/>
            <a:ahLst/>
            <a:cxnLst/>
            <a:rect l="l" t="t" r="r" b="b"/>
            <a:pathLst>
              <a:path w="8943695" h="13423932" extrusionOk="0">
                <a:moveTo>
                  <a:pt x="0" y="0"/>
                </a:moveTo>
                <a:lnTo>
                  <a:pt x="8943694" y="0"/>
                </a:lnTo>
                <a:lnTo>
                  <a:pt x="8943694" y="13423932"/>
                </a:lnTo>
                <a:lnTo>
                  <a:pt x="0" y="1342393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5"/>
          <p:cNvSpPr/>
          <p:nvPr/>
        </p:nvSpPr>
        <p:spPr>
          <a:xfrm>
            <a:off x="9144000" y="5329304"/>
            <a:ext cx="2313951" cy="2525145"/>
          </a:xfrm>
          <a:custGeom>
            <a:avLst/>
            <a:gdLst/>
            <a:ahLst/>
            <a:cxnLst/>
            <a:rect l="l" t="t" r="r" b="b"/>
            <a:pathLst>
              <a:path w="2313951" h="2525145" extrusionOk="0">
                <a:moveTo>
                  <a:pt x="0" y="0"/>
                </a:moveTo>
                <a:lnTo>
                  <a:pt x="2313951" y="0"/>
                </a:lnTo>
                <a:lnTo>
                  <a:pt x="2313951" y="2525145"/>
                </a:lnTo>
                <a:lnTo>
                  <a:pt x="0" y="25251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5"/>
          <p:cNvSpPr txBox="1">
            <a:spLocks noGrp="1"/>
          </p:cNvSpPr>
          <p:nvPr>
            <p:ph type="subTitle" idx="1"/>
          </p:nvPr>
        </p:nvSpPr>
        <p:spPr>
          <a:xfrm>
            <a:off x="607050"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0" name="Google Shape;80;p5"/>
          <p:cNvSpPr txBox="1">
            <a:spLocks noGrp="1"/>
          </p:cNvSpPr>
          <p:nvPr>
            <p:ph type="body" idx="4"/>
          </p:nvPr>
        </p:nvSpPr>
        <p:spPr>
          <a:xfrm>
            <a:off x="607050"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1" name="Google Shape;81;p5"/>
          <p:cNvSpPr txBox="1">
            <a:spLocks noGrp="1"/>
          </p:cNvSpPr>
          <p:nvPr>
            <p:ph type="subTitle" idx="5"/>
          </p:nvPr>
        </p:nvSpPr>
        <p:spPr>
          <a:xfrm>
            <a:off x="4986225"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2" name="Google Shape;82;p5"/>
          <p:cNvSpPr txBox="1">
            <a:spLocks noGrp="1"/>
          </p:cNvSpPr>
          <p:nvPr>
            <p:ph type="body" idx="6"/>
          </p:nvPr>
        </p:nvSpPr>
        <p:spPr>
          <a:xfrm>
            <a:off x="4986225"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3" name="Google Shape;83;p5"/>
          <p:cNvSpPr txBox="1">
            <a:spLocks noGrp="1"/>
          </p:cNvSpPr>
          <p:nvPr>
            <p:ph type="title"/>
          </p:nvPr>
        </p:nvSpPr>
        <p:spPr>
          <a:xfrm>
            <a:off x="11238600" y="3730875"/>
            <a:ext cx="6562800" cy="1493100"/>
          </a:xfrm>
          <a:prstGeom prst="rect">
            <a:avLst/>
          </a:prstGeom>
        </p:spPr>
        <p:txBody>
          <a:bodyPr spcFirstLastPara="1" wrap="square" lIns="91425" tIns="45700" rIns="91425" bIns="45700" anchor="t" anchorCtr="0">
            <a:norm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
          <p:cNvSpPr txBox="1">
            <a:spLocks noGrp="1"/>
          </p:cNvSpPr>
          <p:nvPr>
            <p:ph type="subTitle" idx="7"/>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85" name="Google Shape;85;p5"/>
          <p:cNvSpPr txBox="1">
            <a:spLocks noGrp="1"/>
          </p:cNvSpPr>
          <p:nvPr>
            <p:ph type="subTitle" idx="8"/>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86" name="Google Shape;86;p5"/>
          <p:cNvSpPr txBox="1">
            <a:spLocks noGrp="1"/>
          </p:cNvSpPr>
          <p:nvPr>
            <p:ph type="subTitle" idx="9"/>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87" name="Google Shape;87;p5"/>
          <p:cNvSpPr txBox="1">
            <a:spLocks noGrp="1"/>
          </p:cNvSpPr>
          <p:nvPr>
            <p:ph type="subTitle" idx="13"/>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88"/>
        <p:cNvGrpSpPr/>
        <p:nvPr/>
      </p:nvGrpSpPr>
      <p:grpSpPr>
        <a:xfrm>
          <a:off x="0" y="0"/>
          <a:ext cx="0" cy="0"/>
          <a:chOff x="0" y="0"/>
          <a:chExt cx="0" cy="0"/>
        </a:xfrm>
      </p:grpSpPr>
      <p:grpSp>
        <p:nvGrpSpPr>
          <p:cNvPr id="89" name="Google Shape;89;p6"/>
          <p:cNvGrpSpPr/>
          <p:nvPr/>
        </p:nvGrpSpPr>
        <p:grpSpPr>
          <a:xfrm>
            <a:off x="287017" y="4268852"/>
            <a:ext cx="4939455" cy="1648171"/>
            <a:chOff x="0" y="-57150"/>
            <a:chExt cx="421200" cy="140545"/>
          </a:xfrm>
        </p:grpSpPr>
        <p:sp>
          <p:nvSpPr>
            <p:cNvPr id="90" name="Google Shape;90;p6"/>
            <p:cNvSpPr/>
            <p:nvPr/>
          </p:nvSpPr>
          <p:spPr>
            <a:xfrm>
              <a:off x="0" y="0"/>
              <a:ext cx="421185" cy="83395"/>
            </a:xfrm>
            <a:custGeom>
              <a:avLst/>
              <a:gdLst/>
              <a:ahLst/>
              <a:cxnLst/>
              <a:rect l="l" t="t" r="r" b="b"/>
              <a:pathLst>
                <a:path w="421185" h="83395" extrusionOk="0">
                  <a:moveTo>
                    <a:pt x="41697" y="0"/>
                  </a:moveTo>
                  <a:lnTo>
                    <a:pt x="379488" y="0"/>
                  </a:lnTo>
                  <a:cubicBezTo>
                    <a:pt x="390547" y="0"/>
                    <a:pt x="401153" y="4393"/>
                    <a:pt x="408972" y="12213"/>
                  </a:cubicBezTo>
                  <a:cubicBezTo>
                    <a:pt x="416792" y="20033"/>
                    <a:pt x="421185" y="30638"/>
                    <a:pt x="421185" y="41697"/>
                  </a:cubicBezTo>
                  <a:lnTo>
                    <a:pt x="421185" y="41697"/>
                  </a:lnTo>
                  <a:cubicBezTo>
                    <a:pt x="421185" y="64726"/>
                    <a:pt x="402517" y="83395"/>
                    <a:pt x="379488"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6"/>
          <p:cNvGrpSpPr/>
          <p:nvPr/>
        </p:nvGrpSpPr>
        <p:grpSpPr>
          <a:xfrm>
            <a:off x="0" y="-216993"/>
            <a:ext cx="18288118" cy="1240447"/>
            <a:chOff x="0" y="-57150"/>
            <a:chExt cx="4816592" cy="326700"/>
          </a:xfrm>
        </p:grpSpPr>
        <p:sp>
          <p:nvSpPr>
            <p:cNvPr id="93" name="Google Shape;93;p6"/>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95;p6"/>
          <p:cNvGrpSpPr/>
          <p:nvPr/>
        </p:nvGrpSpPr>
        <p:grpSpPr>
          <a:xfrm>
            <a:off x="15178824" y="106043"/>
            <a:ext cx="811337" cy="811337"/>
            <a:chOff x="0" y="0"/>
            <a:chExt cx="812800" cy="812800"/>
          </a:xfrm>
        </p:grpSpPr>
        <p:sp>
          <p:nvSpPr>
            <p:cNvPr id="96" name="Google Shape;9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6"/>
          <p:cNvGrpSpPr/>
          <p:nvPr/>
        </p:nvGrpSpPr>
        <p:grpSpPr>
          <a:xfrm>
            <a:off x="16155759" y="106043"/>
            <a:ext cx="811337" cy="811337"/>
            <a:chOff x="0" y="0"/>
            <a:chExt cx="812800" cy="812800"/>
          </a:xfrm>
        </p:grpSpPr>
        <p:sp>
          <p:nvSpPr>
            <p:cNvPr id="99" name="Google Shape;9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6"/>
          <p:cNvGrpSpPr/>
          <p:nvPr/>
        </p:nvGrpSpPr>
        <p:grpSpPr>
          <a:xfrm>
            <a:off x="17132694" y="106043"/>
            <a:ext cx="811337" cy="811337"/>
            <a:chOff x="0" y="0"/>
            <a:chExt cx="812800" cy="812800"/>
          </a:xfrm>
        </p:grpSpPr>
        <p:sp>
          <p:nvSpPr>
            <p:cNvPr id="102" name="Google Shape;10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4" name="Google Shape;104;p6"/>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05" name="Google Shape;105;p6"/>
          <p:cNvGrpSpPr/>
          <p:nvPr/>
        </p:nvGrpSpPr>
        <p:grpSpPr>
          <a:xfrm>
            <a:off x="6612563" y="4268852"/>
            <a:ext cx="4929393" cy="1648171"/>
            <a:chOff x="0" y="-57150"/>
            <a:chExt cx="420342" cy="140545"/>
          </a:xfrm>
        </p:grpSpPr>
        <p:sp>
          <p:nvSpPr>
            <p:cNvPr id="106" name="Google Shape;106;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6"/>
          <p:cNvGrpSpPr/>
          <p:nvPr/>
        </p:nvGrpSpPr>
        <p:grpSpPr>
          <a:xfrm>
            <a:off x="12927818" y="4268852"/>
            <a:ext cx="4929393" cy="1648171"/>
            <a:chOff x="0" y="-57150"/>
            <a:chExt cx="420342" cy="140545"/>
          </a:xfrm>
        </p:grpSpPr>
        <p:sp>
          <p:nvSpPr>
            <p:cNvPr id="109" name="Google Shape;109;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6"/>
          <p:cNvGrpSpPr/>
          <p:nvPr/>
        </p:nvGrpSpPr>
        <p:grpSpPr>
          <a:xfrm>
            <a:off x="328109" y="7797795"/>
            <a:ext cx="4940088" cy="1648171"/>
            <a:chOff x="0" y="-57150"/>
            <a:chExt cx="421254" cy="140545"/>
          </a:xfrm>
        </p:grpSpPr>
        <p:sp>
          <p:nvSpPr>
            <p:cNvPr id="112" name="Google Shape;112;p6"/>
            <p:cNvSpPr/>
            <p:nvPr/>
          </p:nvSpPr>
          <p:spPr>
            <a:xfrm>
              <a:off x="0" y="0"/>
              <a:ext cx="421254" cy="83395"/>
            </a:xfrm>
            <a:custGeom>
              <a:avLst/>
              <a:gdLst/>
              <a:ahLst/>
              <a:cxnLst/>
              <a:rect l="l" t="t" r="r" b="b"/>
              <a:pathLst>
                <a:path w="421254" h="83395" extrusionOk="0">
                  <a:moveTo>
                    <a:pt x="41697" y="0"/>
                  </a:moveTo>
                  <a:lnTo>
                    <a:pt x="379557" y="0"/>
                  </a:lnTo>
                  <a:cubicBezTo>
                    <a:pt x="402586" y="0"/>
                    <a:pt x="421254" y="18669"/>
                    <a:pt x="421254" y="41697"/>
                  </a:cubicBezTo>
                  <a:lnTo>
                    <a:pt x="421254" y="41697"/>
                  </a:lnTo>
                  <a:cubicBezTo>
                    <a:pt x="421254" y="52756"/>
                    <a:pt x="416861" y="63362"/>
                    <a:pt x="409041" y="71182"/>
                  </a:cubicBezTo>
                  <a:cubicBezTo>
                    <a:pt x="401222" y="79002"/>
                    <a:pt x="390616" y="83395"/>
                    <a:pt x="37955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6"/>
          <p:cNvGrpSpPr/>
          <p:nvPr/>
        </p:nvGrpSpPr>
        <p:grpSpPr>
          <a:xfrm>
            <a:off x="6654061" y="7797795"/>
            <a:ext cx="4929393" cy="1648171"/>
            <a:chOff x="0" y="-57150"/>
            <a:chExt cx="420342" cy="140545"/>
          </a:xfrm>
        </p:grpSpPr>
        <p:sp>
          <p:nvSpPr>
            <p:cNvPr id="115" name="Google Shape;115;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7" name="Google Shape;117;p6"/>
          <p:cNvGrpSpPr/>
          <p:nvPr/>
        </p:nvGrpSpPr>
        <p:grpSpPr>
          <a:xfrm>
            <a:off x="12974406" y="7797795"/>
            <a:ext cx="4919172" cy="1648171"/>
            <a:chOff x="0" y="-57150"/>
            <a:chExt cx="419474" cy="140545"/>
          </a:xfrm>
        </p:grpSpPr>
        <p:sp>
          <p:nvSpPr>
            <p:cNvPr id="118" name="Google Shape;118;p6"/>
            <p:cNvSpPr/>
            <p:nvPr/>
          </p:nvSpPr>
          <p:spPr>
            <a:xfrm>
              <a:off x="0" y="0"/>
              <a:ext cx="419474" cy="83395"/>
            </a:xfrm>
            <a:custGeom>
              <a:avLst/>
              <a:gdLst/>
              <a:ahLst/>
              <a:cxnLst/>
              <a:rect l="l" t="t" r="r" b="b"/>
              <a:pathLst>
                <a:path w="419474" h="83395" extrusionOk="0">
                  <a:moveTo>
                    <a:pt x="41697" y="0"/>
                  </a:moveTo>
                  <a:lnTo>
                    <a:pt x="377777" y="0"/>
                  </a:lnTo>
                  <a:cubicBezTo>
                    <a:pt x="400805" y="0"/>
                    <a:pt x="419474" y="18669"/>
                    <a:pt x="419474" y="41697"/>
                  </a:cubicBezTo>
                  <a:lnTo>
                    <a:pt x="419474" y="41697"/>
                  </a:lnTo>
                  <a:cubicBezTo>
                    <a:pt x="419474" y="52756"/>
                    <a:pt x="415081" y="63362"/>
                    <a:pt x="407261" y="71182"/>
                  </a:cubicBezTo>
                  <a:cubicBezTo>
                    <a:pt x="399441" y="79002"/>
                    <a:pt x="388835" y="83395"/>
                    <a:pt x="37777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6"/>
            <p:cNvSpPr txBox="1"/>
            <p:nvPr/>
          </p:nvSpPr>
          <p:spPr>
            <a:xfrm>
              <a:off x="0" y="-57150"/>
              <a:ext cx="4194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20" name="Google Shape;120;p6"/>
          <p:cNvCxnSpPr/>
          <p:nvPr/>
        </p:nvCxnSpPr>
        <p:spPr>
          <a:xfrm rot="10800000" flipH="1">
            <a:off x="1163235" y="4020991"/>
            <a:ext cx="2196000" cy="588300"/>
          </a:xfrm>
          <a:prstGeom prst="straightConnector1">
            <a:avLst/>
          </a:prstGeom>
          <a:noFill/>
          <a:ln w="28575" cap="flat" cmpd="sng">
            <a:solidFill>
              <a:srgbClr val="462AF0"/>
            </a:solidFill>
            <a:prstDash val="solid"/>
            <a:round/>
            <a:headEnd type="none" w="sm" len="sm"/>
            <a:tailEnd type="none" w="sm" len="sm"/>
          </a:ln>
        </p:spPr>
      </p:cxnSp>
      <p:cxnSp>
        <p:nvCxnSpPr>
          <p:cNvPr id="121" name="Google Shape;121;p6"/>
          <p:cNvCxnSpPr/>
          <p:nvPr/>
        </p:nvCxnSpPr>
        <p:spPr>
          <a:xfrm rot="10800000" flipH="1">
            <a:off x="3352550" y="3030119"/>
            <a:ext cx="913200" cy="981000"/>
          </a:xfrm>
          <a:prstGeom prst="straightConnector1">
            <a:avLst/>
          </a:prstGeom>
          <a:noFill/>
          <a:ln w="28575" cap="flat" cmpd="sng">
            <a:solidFill>
              <a:srgbClr val="462AF0"/>
            </a:solidFill>
            <a:prstDash val="solid"/>
            <a:round/>
            <a:headEnd type="none" w="sm" len="sm"/>
            <a:tailEnd type="none" w="sm" len="sm"/>
          </a:ln>
        </p:spPr>
      </p:cxnSp>
      <p:grpSp>
        <p:nvGrpSpPr>
          <p:cNvPr id="122" name="Google Shape;122;p6"/>
          <p:cNvGrpSpPr/>
          <p:nvPr/>
        </p:nvGrpSpPr>
        <p:grpSpPr>
          <a:xfrm>
            <a:off x="8157170" y="2894748"/>
            <a:ext cx="1815795" cy="1588821"/>
            <a:chOff x="0" y="0"/>
            <a:chExt cx="812800" cy="711200"/>
          </a:xfrm>
        </p:grpSpPr>
        <p:sp>
          <p:nvSpPr>
            <p:cNvPr id="123" name="Google Shape;12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6"/>
          <p:cNvSpPr/>
          <p:nvPr/>
        </p:nvSpPr>
        <p:spPr>
          <a:xfrm>
            <a:off x="2058667" y="7222041"/>
            <a:ext cx="851724" cy="979252"/>
          </a:xfrm>
          <a:custGeom>
            <a:avLst/>
            <a:gdLst/>
            <a:ahLst/>
            <a:cxnLst/>
            <a:rect l="l" t="t" r="r" b="b"/>
            <a:pathLst>
              <a:path w="851724" h="979252" extrusionOk="0">
                <a:moveTo>
                  <a:pt x="0" y="0"/>
                </a:moveTo>
                <a:lnTo>
                  <a:pt x="851725" y="0"/>
                </a:lnTo>
                <a:lnTo>
                  <a:pt x="851725" y="979252"/>
                </a:lnTo>
                <a:lnTo>
                  <a:pt x="0" y="9792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6"/>
          <p:cNvGrpSpPr/>
          <p:nvPr/>
        </p:nvGrpSpPr>
        <p:grpSpPr>
          <a:xfrm>
            <a:off x="13969539" y="2957807"/>
            <a:ext cx="2928825" cy="1714500"/>
            <a:chOff x="0" y="0"/>
            <a:chExt cx="3905100" cy="2286000"/>
          </a:xfrm>
        </p:grpSpPr>
        <p:cxnSp>
          <p:nvCxnSpPr>
            <p:cNvPr id="127" name="Google Shape;127;p6"/>
            <p:cNvCxnSpPr/>
            <p:nvPr/>
          </p:nvCxnSpPr>
          <p:spPr>
            <a:xfrm>
              <a:off x="0" y="393003"/>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8" name="Google Shape;128;p6"/>
            <p:cNvCxnSpPr/>
            <p:nvPr/>
          </p:nvCxnSpPr>
          <p:spPr>
            <a:xfrm>
              <a:off x="0" y="771666"/>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9" name="Google Shape;129;p6"/>
            <p:cNvCxnSpPr/>
            <p:nvPr/>
          </p:nvCxnSpPr>
          <p:spPr>
            <a:xfrm>
              <a:off x="0" y="1150328"/>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0" name="Google Shape;130;p6"/>
            <p:cNvCxnSpPr/>
            <p:nvPr/>
          </p:nvCxnSpPr>
          <p:spPr>
            <a:xfrm>
              <a:off x="0" y="1528991"/>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1" name="Google Shape;131;p6"/>
            <p:cNvCxnSpPr/>
            <p:nvPr/>
          </p:nvCxnSpPr>
          <p:spPr>
            <a:xfrm>
              <a:off x="0" y="1907654"/>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2" name="Google Shape;132;p6"/>
            <p:cNvCxnSpPr/>
            <p:nvPr/>
          </p:nvCxnSpPr>
          <p:spPr>
            <a:xfrm>
              <a:off x="1752083"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3" name="Google Shape;133;p6"/>
            <p:cNvCxnSpPr/>
            <p:nvPr/>
          </p:nvCxnSpPr>
          <p:spPr>
            <a:xfrm>
              <a:off x="1373420"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4" name="Google Shape;134;p6"/>
            <p:cNvCxnSpPr/>
            <p:nvPr/>
          </p:nvCxnSpPr>
          <p:spPr>
            <a:xfrm>
              <a:off x="994757"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5" name="Google Shape;135;p6"/>
            <p:cNvCxnSpPr/>
            <p:nvPr/>
          </p:nvCxnSpPr>
          <p:spPr>
            <a:xfrm>
              <a:off x="616095"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6" name="Google Shape;136;p6"/>
            <p:cNvCxnSpPr/>
            <p:nvPr/>
          </p:nvCxnSpPr>
          <p:spPr>
            <a:xfrm>
              <a:off x="237432"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7" name="Google Shape;137;p6"/>
            <p:cNvCxnSpPr/>
            <p:nvPr/>
          </p:nvCxnSpPr>
          <p:spPr>
            <a:xfrm>
              <a:off x="3647766"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8" name="Google Shape;138;p6"/>
            <p:cNvCxnSpPr/>
            <p:nvPr/>
          </p:nvCxnSpPr>
          <p:spPr>
            <a:xfrm>
              <a:off x="3269104"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9" name="Google Shape;139;p6"/>
            <p:cNvCxnSpPr/>
            <p:nvPr/>
          </p:nvCxnSpPr>
          <p:spPr>
            <a:xfrm>
              <a:off x="2890441"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0" name="Google Shape;140;p6"/>
            <p:cNvCxnSpPr/>
            <p:nvPr/>
          </p:nvCxnSpPr>
          <p:spPr>
            <a:xfrm>
              <a:off x="2511778"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1" name="Google Shape;141;p6"/>
            <p:cNvCxnSpPr/>
            <p:nvPr/>
          </p:nvCxnSpPr>
          <p:spPr>
            <a:xfrm>
              <a:off x="2133116" y="0"/>
              <a:ext cx="0" cy="2286000"/>
            </a:xfrm>
            <a:prstGeom prst="straightConnector1">
              <a:avLst/>
            </a:prstGeom>
            <a:noFill/>
            <a:ln w="38100" cap="flat" cmpd="sng">
              <a:solidFill>
                <a:srgbClr val="462AF0"/>
              </a:solidFill>
              <a:prstDash val="solid"/>
              <a:round/>
              <a:headEnd type="none" w="sm" len="sm"/>
              <a:tailEnd type="none" w="sm" len="sm"/>
            </a:ln>
          </p:spPr>
        </p:cxnSp>
      </p:grpSp>
      <p:sp>
        <p:nvSpPr>
          <p:cNvPr id="142" name="Google Shape;142;p6"/>
          <p:cNvSpPr/>
          <p:nvPr/>
        </p:nvSpPr>
        <p:spPr>
          <a:xfrm>
            <a:off x="2910392" y="6846715"/>
            <a:ext cx="652895" cy="750652"/>
          </a:xfrm>
          <a:custGeom>
            <a:avLst/>
            <a:gdLst/>
            <a:ahLst/>
            <a:cxnLst/>
            <a:rect l="l" t="t" r="r" b="b"/>
            <a:pathLst>
              <a:path w="652895" h="750652" extrusionOk="0">
                <a:moveTo>
                  <a:pt x="0" y="0"/>
                </a:moveTo>
                <a:lnTo>
                  <a:pt x="652894" y="0"/>
                </a:lnTo>
                <a:lnTo>
                  <a:pt x="652894" y="750652"/>
                </a:lnTo>
                <a:lnTo>
                  <a:pt x="0" y="7506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6"/>
          <p:cNvGrpSpPr/>
          <p:nvPr/>
        </p:nvGrpSpPr>
        <p:grpSpPr>
          <a:xfrm>
            <a:off x="8141708" y="6583146"/>
            <a:ext cx="2041614" cy="1700749"/>
            <a:chOff x="-3" y="-137078"/>
            <a:chExt cx="2722152" cy="2267666"/>
          </a:xfrm>
        </p:grpSpPr>
        <p:grpSp>
          <p:nvGrpSpPr>
            <p:cNvPr id="144" name="Google Shape;144;p6"/>
            <p:cNvGrpSpPr/>
            <p:nvPr/>
          </p:nvGrpSpPr>
          <p:grpSpPr>
            <a:xfrm>
              <a:off x="1772379" y="-137078"/>
              <a:ext cx="709256" cy="2267666"/>
              <a:chOff x="0" y="-47625"/>
              <a:chExt cx="140100" cy="447934"/>
            </a:xfrm>
          </p:grpSpPr>
          <p:sp>
            <p:nvSpPr>
              <p:cNvPr id="145" name="Google Shape;145;p6"/>
              <p:cNvSpPr/>
              <p:nvPr/>
            </p:nvSpPr>
            <p:spPr>
              <a:xfrm>
                <a:off x="0" y="0"/>
                <a:ext cx="139984" cy="400309"/>
              </a:xfrm>
              <a:custGeom>
                <a:avLst/>
                <a:gdLst/>
                <a:ahLst/>
                <a:cxnLst/>
                <a:rect l="l" t="t" r="r" b="b"/>
                <a:pathLst>
                  <a:path w="139984" h="400309" extrusionOk="0">
                    <a:moveTo>
                      <a:pt x="0" y="0"/>
                    </a:moveTo>
                    <a:lnTo>
                      <a:pt x="139984" y="0"/>
                    </a:lnTo>
                    <a:lnTo>
                      <a:pt x="139984" y="400309"/>
                    </a:lnTo>
                    <a:lnTo>
                      <a:pt x="0" y="400309"/>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txBox="1"/>
              <p:nvPr/>
            </p:nvSpPr>
            <p:spPr>
              <a:xfrm>
                <a:off x="0" y="-47625"/>
                <a:ext cx="140100" cy="4479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7" name="Google Shape;147;p6"/>
            <p:cNvGrpSpPr/>
            <p:nvPr/>
          </p:nvGrpSpPr>
          <p:grpSpPr>
            <a:xfrm rot="5400000">
              <a:off x="1006445" y="-1006447"/>
              <a:ext cx="709256" cy="2722152"/>
              <a:chOff x="0" y="-47625"/>
              <a:chExt cx="140100" cy="537709"/>
            </a:xfrm>
          </p:grpSpPr>
          <p:sp>
            <p:nvSpPr>
              <p:cNvPr id="148" name="Google Shape;148;p6"/>
              <p:cNvSpPr/>
              <p:nvPr/>
            </p:nvSpPr>
            <p:spPr>
              <a:xfrm>
                <a:off x="0" y="0"/>
                <a:ext cx="139984" cy="490084"/>
              </a:xfrm>
              <a:custGeom>
                <a:avLst/>
                <a:gdLst/>
                <a:ahLst/>
                <a:cxnLst/>
                <a:rect l="l" t="t" r="r" b="b"/>
                <a:pathLst>
                  <a:path w="139984" h="490084" extrusionOk="0">
                    <a:moveTo>
                      <a:pt x="0" y="0"/>
                    </a:moveTo>
                    <a:lnTo>
                      <a:pt x="139984" y="0"/>
                    </a:lnTo>
                    <a:lnTo>
                      <a:pt x="139984" y="490084"/>
                    </a:lnTo>
                    <a:lnTo>
                      <a:pt x="0" y="490084"/>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p:nvPr/>
            </p:nvSpPr>
            <p:spPr>
              <a:xfrm>
                <a:off x="0" y="-47625"/>
                <a:ext cx="140100" cy="53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6"/>
            <p:cNvGrpSpPr/>
            <p:nvPr/>
          </p:nvGrpSpPr>
          <p:grpSpPr>
            <a:xfrm>
              <a:off x="21594" y="637709"/>
              <a:ext cx="1528455" cy="1482300"/>
              <a:chOff x="0" y="-47625"/>
              <a:chExt cx="301917" cy="292800"/>
            </a:xfrm>
          </p:grpSpPr>
          <p:sp>
            <p:nvSpPr>
              <p:cNvPr id="151" name="Google Shape;151;p6"/>
              <p:cNvSpPr/>
              <p:nvPr/>
            </p:nvSpPr>
            <p:spPr>
              <a:xfrm>
                <a:off x="0" y="0"/>
                <a:ext cx="301917" cy="245042"/>
              </a:xfrm>
              <a:custGeom>
                <a:avLst/>
                <a:gdLst/>
                <a:ahLst/>
                <a:cxnLst/>
                <a:rect l="l" t="t" r="r" b="b"/>
                <a:pathLst>
                  <a:path w="301917" h="245042" extrusionOk="0">
                    <a:moveTo>
                      <a:pt x="0" y="0"/>
                    </a:moveTo>
                    <a:lnTo>
                      <a:pt x="301917" y="0"/>
                    </a:lnTo>
                    <a:lnTo>
                      <a:pt x="301917" y="245042"/>
                    </a:lnTo>
                    <a:lnTo>
                      <a:pt x="0" y="245042"/>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6"/>
              <p:cNvSpPr txBox="1"/>
              <p:nvPr/>
            </p:nvSpPr>
            <p:spPr>
              <a:xfrm>
                <a:off x="0" y="-47625"/>
                <a:ext cx="301800" cy="2928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 name="Google Shape;153;p6"/>
          <p:cNvSpPr txBox="1"/>
          <p:nvPr/>
        </p:nvSpPr>
        <p:spPr>
          <a:xfrm>
            <a:off x="14623941" y="6780075"/>
            <a:ext cx="1904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a:solidFill>
                  <a:srgbClr val="462AF0"/>
                </a:solidFill>
                <a:latin typeface="Barlow"/>
                <a:ea typeface="Barlow"/>
                <a:cs typeface="Barlow"/>
                <a:sym typeface="Barlow"/>
              </a:rPr>
              <a:t>Aa</a:t>
            </a:r>
            <a:endParaRPr/>
          </a:p>
        </p:txBody>
      </p:sp>
      <p:sp>
        <p:nvSpPr>
          <p:cNvPr id="154" name="Google Shape;154;p6"/>
          <p:cNvSpPr txBox="1">
            <a:spLocks noGrp="1"/>
          </p:cNvSpPr>
          <p:nvPr>
            <p:ph type="subTitle" idx="1"/>
          </p:nvPr>
        </p:nvSpPr>
        <p:spPr>
          <a:xfrm>
            <a:off x="6557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5" name="Google Shape;155;p6"/>
          <p:cNvSpPr txBox="1">
            <a:spLocks noGrp="1"/>
          </p:cNvSpPr>
          <p:nvPr>
            <p:ph type="body" idx="2"/>
          </p:nvPr>
        </p:nvSpPr>
        <p:spPr>
          <a:xfrm>
            <a:off x="5906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6" name="Google Shape;156;p6"/>
          <p:cNvSpPr txBox="1">
            <a:spLocks noGrp="1"/>
          </p:cNvSpPr>
          <p:nvPr>
            <p:ph type="subTitle" idx="3"/>
          </p:nvPr>
        </p:nvSpPr>
        <p:spPr>
          <a:xfrm>
            <a:off x="700480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7" name="Google Shape;157;p6"/>
          <p:cNvSpPr txBox="1">
            <a:spLocks noGrp="1"/>
          </p:cNvSpPr>
          <p:nvPr>
            <p:ph type="body" idx="4"/>
          </p:nvPr>
        </p:nvSpPr>
        <p:spPr>
          <a:xfrm>
            <a:off x="693970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8" name="Google Shape;158;p6"/>
          <p:cNvSpPr txBox="1">
            <a:spLocks noGrp="1"/>
          </p:cNvSpPr>
          <p:nvPr>
            <p:ph type="subTitle" idx="5"/>
          </p:nvPr>
        </p:nvSpPr>
        <p:spPr>
          <a:xfrm>
            <a:off x="133538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9" name="Google Shape;159;p6"/>
          <p:cNvSpPr txBox="1">
            <a:spLocks noGrp="1"/>
          </p:cNvSpPr>
          <p:nvPr>
            <p:ph type="body" idx="6"/>
          </p:nvPr>
        </p:nvSpPr>
        <p:spPr>
          <a:xfrm>
            <a:off x="132887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0" name="Google Shape;160;p6"/>
          <p:cNvSpPr txBox="1">
            <a:spLocks noGrp="1"/>
          </p:cNvSpPr>
          <p:nvPr>
            <p:ph type="subTitle" idx="7"/>
          </p:nvPr>
        </p:nvSpPr>
        <p:spPr>
          <a:xfrm>
            <a:off x="6532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1" name="Google Shape;161;p6"/>
          <p:cNvSpPr txBox="1">
            <a:spLocks noGrp="1"/>
          </p:cNvSpPr>
          <p:nvPr>
            <p:ph type="body" idx="8"/>
          </p:nvPr>
        </p:nvSpPr>
        <p:spPr>
          <a:xfrm>
            <a:off x="5881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2" name="Google Shape;162;p6"/>
          <p:cNvSpPr txBox="1">
            <a:spLocks noGrp="1"/>
          </p:cNvSpPr>
          <p:nvPr>
            <p:ph type="subTitle" idx="9"/>
          </p:nvPr>
        </p:nvSpPr>
        <p:spPr>
          <a:xfrm>
            <a:off x="700225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3" name="Google Shape;163;p6"/>
          <p:cNvSpPr txBox="1">
            <a:spLocks noGrp="1"/>
          </p:cNvSpPr>
          <p:nvPr>
            <p:ph type="body" idx="13"/>
          </p:nvPr>
        </p:nvSpPr>
        <p:spPr>
          <a:xfrm>
            <a:off x="693715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4" name="Google Shape;164;p6"/>
          <p:cNvSpPr txBox="1">
            <a:spLocks noGrp="1"/>
          </p:cNvSpPr>
          <p:nvPr>
            <p:ph type="subTitle" idx="14"/>
          </p:nvPr>
        </p:nvSpPr>
        <p:spPr>
          <a:xfrm>
            <a:off x="133513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5" name="Google Shape;165;p6"/>
          <p:cNvSpPr txBox="1">
            <a:spLocks noGrp="1"/>
          </p:cNvSpPr>
          <p:nvPr>
            <p:ph type="body" idx="15"/>
          </p:nvPr>
        </p:nvSpPr>
        <p:spPr>
          <a:xfrm>
            <a:off x="132862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6" name="Google Shape;166;p6"/>
          <p:cNvSpPr txBox="1">
            <a:spLocks noGrp="1"/>
          </p:cNvSpPr>
          <p:nvPr>
            <p:ph type="title"/>
          </p:nvPr>
        </p:nvSpPr>
        <p:spPr>
          <a:xfrm>
            <a:off x="3502263" y="1193950"/>
            <a:ext cx="11320500" cy="1385400"/>
          </a:xfrm>
          <a:prstGeom prst="rect">
            <a:avLst/>
          </a:prstGeom>
        </p:spPr>
        <p:txBody>
          <a:bodyPr spcFirstLastPara="1" wrap="square" lIns="91425" tIns="45700" rIns="91425" bIns="45700" anchor="t" anchorCtr="0">
            <a:norm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
          <p:cNvSpPr txBox="1">
            <a:spLocks noGrp="1"/>
          </p:cNvSpPr>
          <p:nvPr>
            <p:ph type="subTitle" idx="16"/>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68" name="Google Shape;168;p6"/>
          <p:cNvSpPr txBox="1">
            <a:spLocks noGrp="1"/>
          </p:cNvSpPr>
          <p:nvPr>
            <p:ph type="subTitle" idx="17"/>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69" name="Google Shape;169;p6"/>
          <p:cNvSpPr txBox="1">
            <a:spLocks noGrp="1"/>
          </p:cNvSpPr>
          <p:nvPr>
            <p:ph type="subTitle" idx="18"/>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70" name="Google Shape;170;p6"/>
          <p:cNvSpPr txBox="1">
            <a:spLocks noGrp="1"/>
          </p:cNvSpPr>
          <p:nvPr>
            <p:ph type="subTitle" idx="19"/>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71"/>
        <p:cNvGrpSpPr/>
        <p:nvPr/>
      </p:nvGrpSpPr>
      <p:grpSpPr>
        <a:xfrm>
          <a:off x="0" y="0"/>
          <a:ext cx="0" cy="0"/>
          <a:chOff x="0" y="0"/>
          <a:chExt cx="0" cy="0"/>
        </a:xfrm>
      </p:grpSpPr>
      <p:sp>
        <p:nvSpPr>
          <p:cNvPr id="172" name="Google Shape;172;p7"/>
          <p:cNvSpPr>
            <a:spLocks noGrp="1"/>
          </p:cNvSpPr>
          <p:nvPr>
            <p:ph type="pic" idx="2"/>
          </p:nvPr>
        </p:nvSpPr>
        <p:spPr>
          <a:xfrm>
            <a:off x="9401050" y="2004900"/>
            <a:ext cx="3802200" cy="3688500"/>
          </a:xfrm>
          <a:prstGeom prst="rect">
            <a:avLst/>
          </a:prstGeom>
          <a:noFill/>
          <a:ln>
            <a:noFill/>
          </a:ln>
        </p:spPr>
      </p:sp>
      <p:sp>
        <p:nvSpPr>
          <p:cNvPr id="173" name="Google Shape;173;p7"/>
          <p:cNvSpPr>
            <a:spLocks noGrp="1"/>
          </p:cNvSpPr>
          <p:nvPr>
            <p:ph type="pic" idx="3"/>
          </p:nvPr>
        </p:nvSpPr>
        <p:spPr>
          <a:xfrm>
            <a:off x="9399150" y="5983213"/>
            <a:ext cx="3802200" cy="3688500"/>
          </a:xfrm>
          <a:prstGeom prst="rect">
            <a:avLst/>
          </a:prstGeom>
          <a:noFill/>
          <a:ln>
            <a:noFill/>
          </a:ln>
        </p:spPr>
      </p:sp>
      <p:sp>
        <p:nvSpPr>
          <p:cNvPr id="174" name="Google Shape;174;p7"/>
          <p:cNvSpPr>
            <a:spLocks noGrp="1"/>
          </p:cNvSpPr>
          <p:nvPr>
            <p:ph type="pic" idx="4"/>
          </p:nvPr>
        </p:nvSpPr>
        <p:spPr>
          <a:xfrm>
            <a:off x="13457175" y="2004914"/>
            <a:ext cx="3802200" cy="7649700"/>
          </a:xfrm>
          <a:prstGeom prst="rect">
            <a:avLst/>
          </a:prstGeom>
          <a:noFill/>
          <a:ln>
            <a:noFill/>
          </a:ln>
        </p:spPr>
      </p:sp>
      <p:grpSp>
        <p:nvGrpSpPr>
          <p:cNvPr id="175" name="Google Shape;175;p7"/>
          <p:cNvGrpSpPr/>
          <p:nvPr/>
        </p:nvGrpSpPr>
        <p:grpSpPr>
          <a:xfrm>
            <a:off x="0" y="-216993"/>
            <a:ext cx="18288118" cy="1240447"/>
            <a:chOff x="0" y="-57150"/>
            <a:chExt cx="4816592" cy="326700"/>
          </a:xfrm>
        </p:grpSpPr>
        <p:sp>
          <p:nvSpPr>
            <p:cNvPr id="176" name="Google Shape;176;p7"/>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7"/>
          <p:cNvGrpSpPr/>
          <p:nvPr/>
        </p:nvGrpSpPr>
        <p:grpSpPr>
          <a:xfrm>
            <a:off x="15178824" y="106043"/>
            <a:ext cx="811337" cy="811337"/>
            <a:chOff x="0" y="0"/>
            <a:chExt cx="812800" cy="812800"/>
          </a:xfrm>
        </p:grpSpPr>
        <p:sp>
          <p:nvSpPr>
            <p:cNvPr id="179" name="Google Shape;17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1" name="Google Shape;181;p7"/>
          <p:cNvGrpSpPr/>
          <p:nvPr/>
        </p:nvGrpSpPr>
        <p:grpSpPr>
          <a:xfrm>
            <a:off x="16155759" y="106043"/>
            <a:ext cx="811337" cy="811337"/>
            <a:chOff x="0" y="0"/>
            <a:chExt cx="812800" cy="812800"/>
          </a:xfrm>
        </p:grpSpPr>
        <p:sp>
          <p:nvSpPr>
            <p:cNvPr id="182" name="Google Shape;18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7"/>
          <p:cNvGrpSpPr/>
          <p:nvPr/>
        </p:nvGrpSpPr>
        <p:grpSpPr>
          <a:xfrm>
            <a:off x="17132694" y="106043"/>
            <a:ext cx="811337" cy="811337"/>
            <a:chOff x="0" y="0"/>
            <a:chExt cx="812800" cy="812800"/>
          </a:xfrm>
        </p:grpSpPr>
        <p:sp>
          <p:nvSpPr>
            <p:cNvPr id="185" name="Google Shape;185;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87" name="Google Shape;187;p7"/>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88" name="Google Shape;188;p7"/>
          <p:cNvGrpSpPr/>
          <p:nvPr/>
        </p:nvGrpSpPr>
        <p:grpSpPr>
          <a:xfrm>
            <a:off x="623032" y="8023607"/>
            <a:ext cx="4035261" cy="1648171"/>
            <a:chOff x="0" y="-57150"/>
            <a:chExt cx="344100" cy="140545"/>
          </a:xfrm>
        </p:grpSpPr>
        <p:sp>
          <p:nvSpPr>
            <p:cNvPr id="189" name="Google Shape;189;p7"/>
            <p:cNvSpPr/>
            <p:nvPr/>
          </p:nvSpPr>
          <p:spPr>
            <a:xfrm>
              <a:off x="0" y="0"/>
              <a:ext cx="344062" cy="83395"/>
            </a:xfrm>
            <a:custGeom>
              <a:avLst/>
              <a:gdLst/>
              <a:ahLst/>
              <a:cxnLst/>
              <a:rect l="l" t="t" r="r" b="b"/>
              <a:pathLst>
                <a:path w="344062" h="83395" extrusionOk="0">
                  <a:moveTo>
                    <a:pt x="41697" y="0"/>
                  </a:moveTo>
                  <a:lnTo>
                    <a:pt x="302365" y="0"/>
                  </a:lnTo>
                  <a:cubicBezTo>
                    <a:pt x="313423" y="0"/>
                    <a:pt x="324029" y="4393"/>
                    <a:pt x="331849" y="12213"/>
                  </a:cubicBezTo>
                  <a:cubicBezTo>
                    <a:pt x="339669" y="20033"/>
                    <a:pt x="344062" y="30638"/>
                    <a:pt x="344062" y="41697"/>
                  </a:cubicBezTo>
                  <a:lnTo>
                    <a:pt x="344062" y="41697"/>
                  </a:lnTo>
                  <a:cubicBezTo>
                    <a:pt x="344062" y="64726"/>
                    <a:pt x="325393" y="83395"/>
                    <a:pt x="30236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txBox="1"/>
            <p:nvPr/>
          </p:nvSpPr>
          <p:spPr>
            <a:xfrm>
              <a:off x="0" y="-57150"/>
              <a:ext cx="3441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1" name="Google Shape;191;p7"/>
          <p:cNvGrpSpPr/>
          <p:nvPr/>
        </p:nvGrpSpPr>
        <p:grpSpPr>
          <a:xfrm>
            <a:off x="4046559" y="8863743"/>
            <a:ext cx="329717" cy="638097"/>
            <a:chOff x="14757" y="14757"/>
            <a:chExt cx="439622" cy="850796"/>
          </a:xfrm>
        </p:grpSpPr>
        <p:cxnSp>
          <p:nvCxnSpPr>
            <p:cNvPr id="192" name="Google Shape;192;p7"/>
            <p:cNvCxnSpPr/>
            <p:nvPr/>
          </p:nvCxnSpPr>
          <p:spPr>
            <a:xfrm>
              <a:off x="19079" y="14757"/>
              <a:ext cx="435300" cy="435300"/>
            </a:xfrm>
            <a:prstGeom prst="straightConnector1">
              <a:avLst/>
            </a:prstGeom>
            <a:noFill/>
            <a:ln w="41725" cap="flat" cmpd="sng">
              <a:solidFill>
                <a:srgbClr val="FFFFFF"/>
              </a:solidFill>
              <a:prstDash val="solid"/>
              <a:round/>
              <a:headEnd type="none" w="sm" len="sm"/>
              <a:tailEnd type="none" w="sm" len="sm"/>
            </a:ln>
          </p:spPr>
        </p:cxnSp>
        <p:cxnSp>
          <p:nvCxnSpPr>
            <p:cNvPr id="193" name="Google Shape;193;p7"/>
            <p:cNvCxnSpPr/>
            <p:nvPr/>
          </p:nvCxnSpPr>
          <p:spPr>
            <a:xfrm rot="10800000" flipH="1">
              <a:off x="14757" y="430253"/>
              <a:ext cx="435300" cy="435300"/>
            </a:xfrm>
            <a:prstGeom prst="straightConnector1">
              <a:avLst/>
            </a:prstGeom>
            <a:noFill/>
            <a:ln w="41725" cap="flat" cmpd="sng">
              <a:solidFill>
                <a:srgbClr val="FFFFFF"/>
              </a:solidFill>
              <a:prstDash val="solid"/>
              <a:round/>
              <a:headEnd type="none" w="sm" len="sm"/>
              <a:tailEnd type="none" w="sm" len="sm"/>
            </a:ln>
          </p:spPr>
        </p:cxnSp>
      </p:grpSp>
      <p:sp>
        <p:nvSpPr>
          <p:cNvPr id="194" name="Google Shape;194;p7"/>
          <p:cNvSpPr/>
          <p:nvPr/>
        </p:nvSpPr>
        <p:spPr>
          <a:xfrm>
            <a:off x="7248498" y="3575641"/>
            <a:ext cx="736600" cy="1181136"/>
          </a:xfrm>
          <a:custGeom>
            <a:avLst/>
            <a:gdLst/>
            <a:ahLst/>
            <a:cxnLst/>
            <a:rect l="l" t="t" r="r" b="b"/>
            <a:pathLst>
              <a:path w="736600" h="1181136" extrusionOk="0">
                <a:moveTo>
                  <a:pt x="0" y="0"/>
                </a:moveTo>
                <a:lnTo>
                  <a:pt x="736600" y="0"/>
                </a:lnTo>
                <a:lnTo>
                  <a:pt x="736600" y="1181136"/>
                </a:lnTo>
                <a:lnTo>
                  <a:pt x="0" y="1181136"/>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96" name="Google Shape;196;p7"/>
          <p:cNvSpPr txBox="1">
            <a:spLocks noGrp="1"/>
          </p:cNvSpPr>
          <p:nvPr>
            <p:ph type="subTitle" idx="5"/>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97" name="Google Shape;197;p7"/>
          <p:cNvSpPr txBox="1">
            <a:spLocks noGrp="1"/>
          </p:cNvSpPr>
          <p:nvPr>
            <p:ph type="subTitle" idx="6"/>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8" name="Google Shape;198;p7"/>
          <p:cNvSpPr txBox="1">
            <a:spLocks noGrp="1"/>
          </p:cNvSpPr>
          <p:nvPr>
            <p:ph type="subTitle" idx="7"/>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9" name="Google Shape;199;p7"/>
          <p:cNvSpPr txBox="1">
            <a:spLocks noGrp="1"/>
          </p:cNvSpPr>
          <p:nvPr>
            <p:ph type="title"/>
          </p:nvPr>
        </p:nvSpPr>
        <p:spPr>
          <a:xfrm>
            <a:off x="689075" y="3350250"/>
            <a:ext cx="6267300" cy="15258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7"/>
          <p:cNvSpPr txBox="1">
            <a:spLocks noGrp="1"/>
          </p:cNvSpPr>
          <p:nvPr>
            <p:ph type="body" idx="8"/>
          </p:nvPr>
        </p:nvSpPr>
        <p:spPr>
          <a:xfrm>
            <a:off x="623450" y="5154975"/>
            <a:ext cx="6513600" cy="31500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SzPts val="2100"/>
              <a:buChar char="•"/>
              <a:defRPr sz="2100"/>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201" name="Google Shape;201;p7"/>
          <p:cNvSpPr txBox="1">
            <a:spLocks noGrp="1"/>
          </p:cNvSpPr>
          <p:nvPr>
            <p:ph type="subTitle" idx="9"/>
          </p:nvPr>
        </p:nvSpPr>
        <p:spPr>
          <a:xfrm>
            <a:off x="935175" y="8862900"/>
            <a:ext cx="2838300" cy="6381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3500"/>
              <a:buNone/>
              <a:defRPr>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02"/>
        <p:cNvGrpSpPr/>
        <p:nvPr/>
      </p:nvGrpSpPr>
      <p:grpSpPr>
        <a:xfrm>
          <a:off x="0" y="0"/>
          <a:ext cx="0" cy="0"/>
          <a:chOff x="0" y="0"/>
          <a:chExt cx="0" cy="0"/>
        </a:xfrm>
      </p:grpSpPr>
      <p:sp>
        <p:nvSpPr>
          <p:cNvPr id="203" name="Google Shape;203;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4" name="Google Shape;204;p8"/>
          <p:cNvGrpSpPr/>
          <p:nvPr/>
        </p:nvGrpSpPr>
        <p:grpSpPr>
          <a:xfrm>
            <a:off x="0" y="1028700"/>
            <a:ext cx="18288008" cy="9258303"/>
            <a:chOff x="0" y="0"/>
            <a:chExt cx="18320986" cy="9274998"/>
          </a:xfrm>
        </p:grpSpPr>
        <p:sp>
          <p:nvSpPr>
            <p:cNvPr id="205" name="Google Shape;205;p8"/>
            <p:cNvSpPr/>
            <p:nvPr/>
          </p:nvSpPr>
          <p:spPr>
            <a:xfrm>
              <a:off x="0" y="0"/>
              <a:ext cx="18320986" cy="9274998"/>
            </a:xfrm>
            <a:custGeom>
              <a:avLst/>
              <a:gdLst/>
              <a:ahLst/>
              <a:cxnLst/>
              <a:rect l="l" t="t" r="r" b="b"/>
              <a:pathLst>
                <a:path w="18320986" h="9274998" extrusionOk="0">
                  <a:moveTo>
                    <a:pt x="9160493" y="0"/>
                  </a:moveTo>
                  <a:cubicBezTo>
                    <a:pt x="4101292" y="0"/>
                    <a:pt x="0" y="2076279"/>
                    <a:pt x="0" y="4637499"/>
                  </a:cubicBezTo>
                  <a:cubicBezTo>
                    <a:pt x="0" y="7198720"/>
                    <a:pt x="4101292" y="9274998"/>
                    <a:pt x="9160493" y="9274998"/>
                  </a:cubicBezTo>
                  <a:cubicBezTo>
                    <a:pt x="14219692" y="9274998"/>
                    <a:pt x="18320986" y="7198720"/>
                    <a:pt x="18320986" y="4637499"/>
                  </a:cubicBezTo>
                  <a:cubicBezTo>
                    <a:pt x="18320986" y="2076279"/>
                    <a:pt x="14219692" y="0"/>
                    <a:pt x="9160493"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1717592" y="812381"/>
              <a:ext cx="14885700" cy="7593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8"/>
          <p:cNvGrpSpPr/>
          <p:nvPr/>
        </p:nvGrpSpPr>
        <p:grpSpPr>
          <a:xfrm>
            <a:off x="0" y="-216993"/>
            <a:ext cx="18288118" cy="1240447"/>
            <a:chOff x="0" y="-57150"/>
            <a:chExt cx="4816592" cy="326700"/>
          </a:xfrm>
        </p:grpSpPr>
        <p:sp>
          <p:nvSpPr>
            <p:cNvPr id="208" name="Google Shape;208;p8"/>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8"/>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0" name="Google Shape;210;p8"/>
          <p:cNvGrpSpPr/>
          <p:nvPr/>
        </p:nvGrpSpPr>
        <p:grpSpPr>
          <a:xfrm>
            <a:off x="15178824" y="106043"/>
            <a:ext cx="811337" cy="811337"/>
            <a:chOff x="0" y="0"/>
            <a:chExt cx="812800" cy="812800"/>
          </a:xfrm>
        </p:grpSpPr>
        <p:sp>
          <p:nvSpPr>
            <p:cNvPr id="211" name="Google Shape;21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8"/>
          <p:cNvGrpSpPr/>
          <p:nvPr/>
        </p:nvGrpSpPr>
        <p:grpSpPr>
          <a:xfrm>
            <a:off x="16155759" y="106043"/>
            <a:ext cx="811337" cy="811337"/>
            <a:chOff x="0" y="0"/>
            <a:chExt cx="812800" cy="812800"/>
          </a:xfrm>
        </p:grpSpPr>
        <p:sp>
          <p:nvSpPr>
            <p:cNvPr id="214" name="Google Shape;21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8"/>
          <p:cNvGrpSpPr/>
          <p:nvPr/>
        </p:nvGrpSpPr>
        <p:grpSpPr>
          <a:xfrm>
            <a:off x="17132694" y="106043"/>
            <a:ext cx="811337" cy="811337"/>
            <a:chOff x="0" y="0"/>
            <a:chExt cx="812800" cy="812800"/>
          </a:xfrm>
        </p:grpSpPr>
        <p:sp>
          <p:nvSpPr>
            <p:cNvPr id="217" name="Google Shape;21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9" name="Google Shape;219;p8"/>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220" name="Google Shape;220;p8"/>
          <p:cNvSpPr txBox="1">
            <a:spLocks noGrp="1"/>
          </p:cNvSpPr>
          <p:nvPr>
            <p:ph type="title"/>
          </p:nvPr>
        </p:nvSpPr>
        <p:spPr>
          <a:xfrm>
            <a:off x="3199300" y="2382250"/>
            <a:ext cx="12370800" cy="4954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5000"/>
              <a:buNone/>
              <a:defRPr sz="2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8"/>
          <p:cNvSpPr txBox="1">
            <a:spLocks noGrp="1"/>
          </p:cNvSpPr>
          <p:nvPr>
            <p:ph type="subTitle" idx="1"/>
          </p:nvPr>
        </p:nvSpPr>
        <p:spPr>
          <a:xfrm>
            <a:off x="4610275" y="8157400"/>
            <a:ext cx="9516000" cy="8112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sz="3200">
                <a:solidFill>
                  <a:schemeClr val="lt1"/>
                </a:solidFill>
              </a:defRPr>
            </a:lvl1pPr>
            <a:lvl2pPr lvl="1" algn="ctr">
              <a:spcBef>
                <a:spcPts val="560"/>
              </a:spcBef>
              <a:spcAft>
                <a:spcPts val="0"/>
              </a:spcAft>
              <a:buClr>
                <a:schemeClr val="lt1"/>
              </a:buClr>
              <a:buSzPts val="3200"/>
              <a:buNone/>
              <a:defRPr sz="3200">
                <a:solidFill>
                  <a:schemeClr val="lt1"/>
                </a:solidFill>
              </a:defRPr>
            </a:lvl2pPr>
            <a:lvl3pPr lvl="2" algn="ctr">
              <a:spcBef>
                <a:spcPts val="480"/>
              </a:spcBef>
              <a:spcAft>
                <a:spcPts val="0"/>
              </a:spcAft>
              <a:buClr>
                <a:schemeClr val="lt1"/>
              </a:buClr>
              <a:buSzPts val="3200"/>
              <a:buNone/>
              <a:defRPr sz="3200">
                <a:solidFill>
                  <a:schemeClr val="lt1"/>
                </a:solidFill>
              </a:defRPr>
            </a:lvl3pPr>
            <a:lvl4pPr lvl="3" algn="ctr">
              <a:spcBef>
                <a:spcPts val="400"/>
              </a:spcBef>
              <a:spcAft>
                <a:spcPts val="0"/>
              </a:spcAft>
              <a:buClr>
                <a:schemeClr val="lt1"/>
              </a:buClr>
              <a:buSzPts val="3200"/>
              <a:buNone/>
              <a:defRPr sz="3200">
                <a:solidFill>
                  <a:schemeClr val="lt1"/>
                </a:solidFill>
              </a:defRPr>
            </a:lvl4pPr>
            <a:lvl5pPr lvl="4" algn="ctr">
              <a:spcBef>
                <a:spcPts val="400"/>
              </a:spcBef>
              <a:spcAft>
                <a:spcPts val="0"/>
              </a:spcAft>
              <a:buClr>
                <a:schemeClr val="lt1"/>
              </a:buClr>
              <a:buSzPts val="3200"/>
              <a:buNone/>
              <a:defRPr sz="3200">
                <a:solidFill>
                  <a:schemeClr val="lt1"/>
                </a:solidFill>
              </a:defRPr>
            </a:lvl5pPr>
            <a:lvl6pPr lvl="5" algn="ctr">
              <a:spcBef>
                <a:spcPts val="400"/>
              </a:spcBef>
              <a:spcAft>
                <a:spcPts val="0"/>
              </a:spcAft>
              <a:buClr>
                <a:schemeClr val="lt1"/>
              </a:buClr>
              <a:buSzPts val="3200"/>
              <a:buNone/>
              <a:defRPr sz="3200">
                <a:solidFill>
                  <a:schemeClr val="lt1"/>
                </a:solidFill>
              </a:defRPr>
            </a:lvl6pPr>
            <a:lvl7pPr lvl="6" algn="ctr">
              <a:spcBef>
                <a:spcPts val="400"/>
              </a:spcBef>
              <a:spcAft>
                <a:spcPts val="0"/>
              </a:spcAft>
              <a:buClr>
                <a:schemeClr val="lt1"/>
              </a:buClr>
              <a:buSzPts val="3200"/>
              <a:buNone/>
              <a:defRPr sz="3200">
                <a:solidFill>
                  <a:schemeClr val="lt1"/>
                </a:solidFill>
              </a:defRPr>
            </a:lvl7pPr>
            <a:lvl8pPr lvl="7" algn="ctr">
              <a:spcBef>
                <a:spcPts val="400"/>
              </a:spcBef>
              <a:spcAft>
                <a:spcPts val="0"/>
              </a:spcAft>
              <a:buClr>
                <a:schemeClr val="lt1"/>
              </a:buClr>
              <a:buSzPts val="3200"/>
              <a:buNone/>
              <a:defRPr sz="3200">
                <a:solidFill>
                  <a:schemeClr val="lt1"/>
                </a:solidFill>
              </a:defRPr>
            </a:lvl8pPr>
            <a:lvl9pPr lvl="8" algn="ctr">
              <a:spcBef>
                <a:spcPts val="400"/>
              </a:spcBef>
              <a:spcAft>
                <a:spcPts val="0"/>
              </a:spcAft>
              <a:buClr>
                <a:schemeClr val="lt1"/>
              </a:buClr>
              <a:buSzPts val="3200"/>
              <a:buNone/>
              <a:defRPr sz="3200">
                <a:solidFill>
                  <a:schemeClr val="lt1"/>
                </a:solidFill>
              </a:defRPr>
            </a:lvl9pPr>
          </a:lstStyle>
          <a:p>
            <a:endParaRPr/>
          </a:p>
        </p:txBody>
      </p:sp>
      <p:sp>
        <p:nvSpPr>
          <p:cNvPr id="222" name="Google Shape;222;p8"/>
          <p:cNvSpPr txBox="1">
            <a:spLocks noGrp="1"/>
          </p:cNvSpPr>
          <p:nvPr>
            <p:ph type="subTitle" idx="2"/>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23" name="Google Shape;223;p8"/>
          <p:cNvSpPr txBox="1">
            <a:spLocks noGrp="1"/>
          </p:cNvSpPr>
          <p:nvPr>
            <p:ph type="subTitle" idx="3"/>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224" name="Google Shape;224;p8"/>
          <p:cNvSpPr txBox="1">
            <a:spLocks noGrp="1"/>
          </p:cNvSpPr>
          <p:nvPr>
            <p:ph type="subTitle" idx="4"/>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25" name="Google Shape;225;p8"/>
          <p:cNvSpPr txBox="1">
            <a:spLocks noGrp="1"/>
          </p:cNvSpPr>
          <p:nvPr>
            <p:ph type="subTitle" idx="5"/>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26"/>
        <p:cNvGrpSpPr/>
        <p:nvPr/>
      </p:nvGrpSpPr>
      <p:grpSpPr>
        <a:xfrm>
          <a:off x="0" y="0"/>
          <a:ext cx="0" cy="0"/>
          <a:chOff x="0" y="0"/>
          <a:chExt cx="0" cy="0"/>
        </a:xfrm>
      </p:grpSpPr>
      <p:sp>
        <p:nvSpPr>
          <p:cNvPr id="227" name="Google Shape;227;p9"/>
          <p:cNvSpPr>
            <a:spLocks noGrp="1"/>
          </p:cNvSpPr>
          <p:nvPr>
            <p:ph type="pic" idx="2"/>
          </p:nvPr>
        </p:nvSpPr>
        <p:spPr>
          <a:xfrm>
            <a:off x="508600" y="1414250"/>
            <a:ext cx="17461200" cy="3853800"/>
          </a:xfrm>
          <a:prstGeom prst="rect">
            <a:avLst/>
          </a:prstGeom>
          <a:noFill/>
          <a:ln>
            <a:noFill/>
          </a:ln>
        </p:spPr>
      </p:sp>
      <p:grpSp>
        <p:nvGrpSpPr>
          <p:cNvPr id="228" name="Google Shape;228;p9"/>
          <p:cNvGrpSpPr/>
          <p:nvPr/>
        </p:nvGrpSpPr>
        <p:grpSpPr>
          <a:xfrm>
            <a:off x="0" y="-216993"/>
            <a:ext cx="18288118" cy="1240447"/>
            <a:chOff x="0" y="-57150"/>
            <a:chExt cx="4816592" cy="326700"/>
          </a:xfrm>
        </p:grpSpPr>
        <p:sp>
          <p:nvSpPr>
            <p:cNvPr id="229" name="Google Shape;229;p9"/>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 name="Google Shape;231;p9"/>
          <p:cNvGrpSpPr/>
          <p:nvPr/>
        </p:nvGrpSpPr>
        <p:grpSpPr>
          <a:xfrm>
            <a:off x="15178824" y="106043"/>
            <a:ext cx="811337" cy="811337"/>
            <a:chOff x="0" y="0"/>
            <a:chExt cx="812800" cy="812800"/>
          </a:xfrm>
        </p:grpSpPr>
        <p:sp>
          <p:nvSpPr>
            <p:cNvPr id="232" name="Google Shape;23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 name="Google Shape;234;p9"/>
          <p:cNvGrpSpPr/>
          <p:nvPr/>
        </p:nvGrpSpPr>
        <p:grpSpPr>
          <a:xfrm>
            <a:off x="16155759" y="106043"/>
            <a:ext cx="811337" cy="811337"/>
            <a:chOff x="0" y="0"/>
            <a:chExt cx="812800" cy="812800"/>
          </a:xfrm>
        </p:grpSpPr>
        <p:sp>
          <p:nvSpPr>
            <p:cNvPr id="235" name="Google Shape;23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7" name="Google Shape;237;p9"/>
          <p:cNvGrpSpPr/>
          <p:nvPr/>
        </p:nvGrpSpPr>
        <p:grpSpPr>
          <a:xfrm>
            <a:off x="17132694" y="106043"/>
            <a:ext cx="811337" cy="811337"/>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40" name="Google Shape;240;p9"/>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241" name="Google Shape;241;p9"/>
          <p:cNvGrpSpPr/>
          <p:nvPr/>
        </p:nvGrpSpPr>
        <p:grpSpPr>
          <a:xfrm>
            <a:off x="8412287" y="5115064"/>
            <a:ext cx="9531706" cy="1648171"/>
            <a:chOff x="0" y="-57150"/>
            <a:chExt cx="812800" cy="140545"/>
          </a:xfrm>
        </p:grpSpPr>
        <p:sp>
          <p:nvSpPr>
            <p:cNvPr id="242" name="Google Shape;242;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9"/>
          <p:cNvGrpSpPr/>
          <p:nvPr/>
        </p:nvGrpSpPr>
        <p:grpSpPr>
          <a:xfrm>
            <a:off x="8412287" y="6650915"/>
            <a:ext cx="9531706" cy="1648171"/>
            <a:chOff x="0" y="-57150"/>
            <a:chExt cx="812800" cy="140545"/>
          </a:xfrm>
        </p:grpSpPr>
        <p:sp>
          <p:nvSpPr>
            <p:cNvPr id="245" name="Google Shape;245;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8412287" y="8186767"/>
            <a:ext cx="9531706" cy="1648171"/>
            <a:chOff x="0" y="-57150"/>
            <a:chExt cx="812800" cy="140545"/>
          </a:xfrm>
        </p:grpSpPr>
        <p:sp>
          <p:nvSpPr>
            <p:cNvPr id="248" name="Google Shape;248;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6972733" y="5777736"/>
            <a:ext cx="985520" cy="985520"/>
            <a:chOff x="0" y="0"/>
            <a:chExt cx="812800" cy="812800"/>
          </a:xfrm>
        </p:grpSpPr>
        <p:sp>
          <p:nvSpPr>
            <p:cNvPr id="251" name="Google Shape;2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9"/>
          <p:cNvGrpSpPr/>
          <p:nvPr/>
        </p:nvGrpSpPr>
        <p:grpSpPr>
          <a:xfrm>
            <a:off x="6972733" y="7321113"/>
            <a:ext cx="985520" cy="985520"/>
            <a:chOff x="0" y="0"/>
            <a:chExt cx="812800" cy="812800"/>
          </a:xfrm>
        </p:grpSpPr>
        <p:sp>
          <p:nvSpPr>
            <p:cNvPr id="254" name="Google Shape;2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9"/>
          <p:cNvGrpSpPr/>
          <p:nvPr/>
        </p:nvGrpSpPr>
        <p:grpSpPr>
          <a:xfrm>
            <a:off x="6972733" y="8864490"/>
            <a:ext cx="985520" cy="985520"/>
            <a:chOff x="0" y="0"/>
            <a:chExt cx="812800" cy="812800"/>
          </a:xfrm>
        </p:grpSpPr>
        <p:sp>
          <p:nvSpPr>
            <p:cNvPr id="257" name="Google Shape;2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p9"/>
          <p:cNvSpPr txBox="1">
            <a:spLocks noGrp="1"/>
          </p:cNvSpPr>
          <p:nvPr>
            <p:ph type="title"/>
          </p:nvPr>
        </p:nvSpPr>
        <p:spPr>
          <a:xfrm>
            <a:off x="541425" y="5762025"/>
            <a:ext cx="5627400" cy="40881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9"/>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61" name="Google Shape;261;p9"/>
          <p:cNvSpPr txBox="1">
            <a:spLocks noGrp="1"/>
          </p:cNvSpPr>
          <p:nvPr>
            <p:ph type="subTitle" idx="3"/>
          </p:nvPr>
        </p:nvSpPr>
        <p:spPr>
          <a:xfrm>
            <a:off x="9406525" y="5933425"/>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2" name="Google Shape;262;p9"/>
          <p:cNvSpPr txBox="1">
            <a:spLocks noGrp="1"/>
          </p:cNvSpPr>
          <p:nvPr>
            <p:ph type="subTitle" idx="4"/>
          </p:nvPr>
        </p:nvSpPr>
        <p:spPr>
          <a:xfrm>
            <a:off x="7203363" y="5965038"/>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3" name="Google Shape;263;p9"/>
          <p:cNvSpPr txBox="1">
            <a:spLocks noGrp="1"/>
          </p:cNvSpPr>
          <p:nvPr>
            <p:ph type="subTitle" idx="5"/>
          </p:nvPr>
        </p:nvSpPr>
        <p:spPr>
          <a:xfrm>
            <a:off x="9406525" y="74685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4" name="Google Shape;264;p9"/>
          <p:cNvSpPr txBox="1">
            <a:spLocks noGrp="1"/>
          </p:cNvSpPr>
          <p:nvPr>
            <p:ph type="subTitle" idx="6"/>
          </p:nvPr>
        </p:nvSpPr>
        <p:spPr>
          <a:xfrm>
            <a:off x="7203363" y="75001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5" name="Google Shape;265;p9"/>
          <p:cNvSpPr txBox="1">
            <a:spLocks noGrp="1"/>
          </p:cNvSpPr>
          <p:nvPr>
            <p:ph type="subTitle" idx="7"/>
          </p:nvPr>
        </p:nvSpPr>
        <p:spPr>
          <a:xfrm>
            <a:off x="9406525" y="90036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6" name="Google Shape;266;p9"/>
          <p:cNvSpPr txBox="1">
            <a:spLocks noGrp="1"/>
          </p:cNvSpPr>
          <p:nvPr>
            <p:ph type="subTitle" idx="8"/>
          </p:nvPr>
        </p:nvSpPr>
        <p:spPr>
          <a:xfrm>
            <a:off x="7203363" y="90352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7" name="Google Shape;267;p9"/>
          <p:cNvSpPr txBox="1">
            <a:spLocks noGrp="1"/>
          </p:cNvSpPr>
          <p:nvPr>
            <p:ph type="subTitle" idx="9"/>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8" name="Google Shape;268;p9"/>
          <p:cNvSpPr txBox="1">
            <a:spLocks noGrp="1"/>
          </p:cNvSpPr>
          <p:nvPr>
            <p:ph type="subTitle" idx="13"/>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9" name="Google Shape;269;p9"/>
          <p:cNvSpPr txBox="1">
            <a:spLocks noGrp="1"/>
          </p:cNvSpPr>
          <p:nvPr>
            <p:ph type="subTitle" idx="14"/>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0"/>
        <p:cNvGrpSpPr/>
        <p:nvPr/>
      </p:nvGrpSpPr>
      <p:grpSpPr>
        <a:xfrm>
          <a:off x="0" y="0"/>
          <a:ext cx="0" cy="0"/>
          <a:chOff x="0" y="0"/>
          <a:chExt cx="0" cy="0"/>
        </a:xfrm>
      </p:grpSpPr>
      <p:sp>
        <p:nvSpPr>
          <p:cNvPr id="271" name="Google Shape;27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2" name="Google Shape;272;p10"/>
          <p:cNvGrpSpPr/>
          <p:nvPr/>
        </p:nvGrpSpPr>
        <p:grpSpPr>
          <a:xfrm>
            <a:off x="-3787027" y="-2461496"/>
            <a:ext cx="23112068" cy="14039925"/>
            <a:chOff x="-33" y="-272821"/>
            <a:chExt cx="30816091" cy="18719900"/>
          </a:xfrm>
        </p:grpSpPr>
        <p:grpSp>
          <p:nvGrpSpPr>
            <p:cNvPr id="273" name="Google Shape;273;p10"/>
            <p:cNvGrpSpPr/>
            <p:nvPr/>
          </p:nvGrpSpPr>
          <p:grpSpPr>
            <a:xfrm>
              <a:off x="17042413" y="2719851"/>
              <a:ext cx="13773645" cy="5783587"/>
              <a:chOff x="0" y="-57150"/>
              <a:chExt cx="2720720" cy="1142437"/>
            </a:xfrm>
          </p:grpSpPr>
          <p:sp>
            <p:nvSpPr>
              <p:cNvPr id="274" name="Google Shape;274;p10"/>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txBox="1"/>
              <p:nvPr/>
            </p:nvSpPr>
            <p:spPr>
              <a:xfrm>
                <a:off x="101600" y="-57150"/>
                <a:ext cx="2517600" cy="1142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0"/>
            <p:cNvGrpSpPr/>
            <p:nvPr/>
          </p:nvGrpSpPr>
          <p:grpSpPr>
            <a:xfrm rot="583949">
              <a:off x="19120810" y="12038532"/>
              <a:ext cx="7989838" cy="5774768"/>
              <a:chOff x="0" y="-57150"/>
              <a:chExt cx="1578252" cy="1140704"/>
            </a:xfrm>
          </p:grpSpPr>
          <p:sp>
            <p:nvSpPr>
              <p:cNvPr id="277" name="Google Shape;277;p10"/>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txBox="1"/>
              <p:nvPr/>
            </p:nvSpPr>
            <p:spPr>
              <a:xfrm>
                <a:off x="127000" y="-57150"/>
                <a:ext cx="1324200" cy="1140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 name="Google Shape;279;p10"/>
            <p:cNvGrpSpPr/>
            <p:nvPr/>
          </p:nvGrpSpPr>
          <p:grpSpPr>
            <a:xfrm rot="1166549">
              <a:off x="934754" y="3390518"/>
              <a:ext cx="23668118" cy="9671392"/>
              <a:chOff x="0" y="-57150"/>
              <a:chExt cx="4675200" cy="1910405"/>
            </a:xfrm>
          </p:grpSpPr>
          <p:sp>
            <p:nvSpPr>
              <p:cNvPr id="280" name="Google Shape;280;p10"/>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0"/>
              <p:cNvSpPr txBox="1"/>
              <p:nvPr/>
            </p:nvSpPr>
            <p:spPr>
              <a:xfrm>
                <a:off x="0" y="-57150"/>
                <a:ext cx="4675200" cy="191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 name="Google Shape;282;p10"/>
            <p:cNvGrpSpPr/>
            <p:nvPr/>
          </p:nvGrpSpPr>
          <p:grpSpPr>
            <a:xfrm rot="3737199">
              <a:off x="6707124" y="8987082"/>
              <a:ext cx="6177860" cy="5405628"/>
              <a:chOff x="0" y="0"/>
              <a:chExt cx="812800" cy="711200"/>
            </a:xfrm>
          </p:grpSpPr>
          <p:sp>
            <p:nvSpPr>
              <p:cNvPr id="283" name="Google Shape;283;p1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0"/>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85" name="Google Shape;285;p10"/>
          <p:cNvGrpSpPr/>
          <p:nvPr/>
        </p:nvGrpSpPr>
        <p:grpSpPr>
          <a:xfrm rot="1219898">
            <a:off x="4493641" y="3826424"/>
            <a:ext cx="1360501" cy="2632672"/>
            <a:chOff x="60882" y="60882"/>
            <a:chExt cx="1813932" cy="3510094"/>
          </a:xfrm>
        </p:grpSpPr>
        <p:cxnSp>
          <p:nvCxnSpPr>
            <p:cNvPr id="286" name="Google Shape;286;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87" name="Google Shape;287;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88" name="Google Shape;288;p10"/>
          <p:cNvGrpSpPr/>
          <p:nvPr/>
        </p:nvGrpSpPr>
        <p:grpSpPr>
          <a:xfrm rot="1219898">
            <a:off x="2997961" y="3344525"/>
            <a:ext cx="1360501" cy="2632672"/>
            <a:chOff x="60882" y="60882"/>
            <a:chExt cx="1813932" cy="3510094"/>
          </a:xfrm>
        </p:grpSpPr>
        <p:cxnSp>
          <p:nvCxnSpPr>
            <p:cNvPr id="289" name="Google Shape;289;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0" name="Google Shape;290;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91" name="Google Shape;291;p10"/>
          <p:cNvGrpSpPr/>
          <p:nvPr/>
        </p:nvGrpSpPr>
        <p:grpSpPr>
          <a:xfrm rot="1219898">
            <a:off x="1502282" y="2862627"/>
            <a:ext cx="1360501" cy="2632672"/>
            <a:chOff x="60882" y="60882"/>
            <a:chExt cx="1813932" cy="3510094"/>
          </a:xfrm>
        </p:grpSpPr>
        <p:cxnSp>
          <p:nvCxnSpPr>
            <p:cNvPr id="292" name="Google Shape;292;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3" name="Google Shape;293;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sp>
        <p:nvSpPr>
          <p:cNvPr id="294" name="Google Shape;294;p10"/>
          <p:cNvSpPr txBox="1"/>
          <p:nvPr/>
        </p:nvSpPr>
        <p:spPr>
          <a:xfrm rot="-5400000">
            <a:off x="13846910" y="8581774"/>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5" name="Google Shape;295;p10"/>
          <p:cNvSpPr txBox="1"/>
          <p:nvPr/>
        </p:nvSpPr>
        <p:spPr>
          <a:xfrm rot="596972">
            <a:off x="15272468" y="6940570"/>
            <a:ext cx="3236475" cy="483941"/>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6" name="Google Shape;296;p10"/>
          <p:cNvSpPr txBox="1"/>
          <p:nvPr/>
        </p:nvSpPr>
        <p:spPr>
          <a:xfrm>
            <a:off x="16088695" y="4158642"/>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PRESENTATION</a:t>
            </a:r>
            <a:endParaRPr/>
          </a:p>
        </p:txBody>
      </p:sp>
      <p:sp>
        <p:nvSpPr>
          <p:cNvPr id="297" name="Google Shape;297;p10"/>
          <p:cNvSpPr txBox="1">
            <a:spLocks noGrp="1"/>
          </p:cNvSpPr>
          <p:nvPr>
            <p:ph type="subTitle" idx="1"/>
          </p:nvPr>
        </p:nvSpPr>
        <p:spPr>
          <a:xfrm rot="1185847">
            <a:off x="4011155" y="8433434"/>
            <a:ext cx="6625490" cy="754882"/>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200"/>
              <a:buNone/>
              <a:defRPr sz="3200">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298" name="Google Shape;298;p10"/>
          <p:cNvSpPr txBox="1">
            <a:spLocks noGrp="1"/>
          </p:cNvSpPr>
          <p:nvPr>
            <p:ph type="subTitle" idx="2"/>
          </p:nvPr>
        </p:nvSpPr>
        <p:spPr>
          <a:xfrm rot="1185847">
            <a:off x="-5470695" y="5058384"/>
            <a:ext cx="6625490" cy="754882"/>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200"/>
              <a:buNone/>
              <a:defRPr sz="3200">
                <a:solidFill>
                  <a:srgbClr val="462AF0"/>
                </a:solidFill>
              </a:defRPr>
            </a:lvl1pPr>
            <a:lvl2pPr lvl="1" algn="r">
              <a:spcBef>
                <a:spcPts val="560"/>
              </a:spcBef>
              <a:spcAft>
                <a:spcPts val="0"/>
              </a:spcAft>
              <a:buSzPts val="2100"/>
              <a:buNone/>
              <a:defRPr/>
            </a:lvl2pPr>
            <a:lvl3pPr lvl="2" algn="r">
              <a:spcBef>
                <a:spcPts val="480"/>
              </a:spcBef>
              <a:spcAft>
                <a:spcPts val="0"/>
              </a:spcAft>
              <a:buSzPts val="2100"/>
              <a:buNone/>
              <a:defRPr/>
            </a:lvl3pPr>
            <a:lvl4pPr lvl="3" algn="r">
              <a:spcBef>
                <a:spcPts val="400"/>
              </a:spcBef>
              <a:spcAft>
                <a:spcPts val="0"/>
              </a:spcAft>
              <a:buSzPts val="2100"/>
              <a:buNone/>
              <a:defRPr/>
            </a:lvl4pPr>
            <a:lvl5pPr lvl="4" algn="r">
              <a:spcBef>
                <a:spcPts val="400"/>
              </a:spcBef>
              <a:spcAft>
                <a:spcPts val="0"/>
              </a:spcAft>
              <a:buSzPts val="2100"/>
              <a:buNone/>
              <a:defRPr/>
            </a:lvl5pPr>
            <a:lvl6pPr lvl="5" algn="r">
              <a:spcBef>
                <a:spcPts val="400"/>
              </a:spcBef>
              <a:spcAft>
                <a:spcPts val="0"/>
              </a:spcAft>
              <a:buSzPts val="2100"/>
              <a:buNone/>
              <a:defRPr/>
            </a:lvl6pPr>
            <a:lvl7pPr lvl="6" algn="r">
              <a:spcBef>
                <a:spcPts val="400"/>
              </a:spcBef>
              <a:spcAft>
                <a:spcPts val="0"/>
              </a:spcAft>
              <a:buSzPts val="2100"/>
              <a:buNone/>
              <a:defRPr/>
            </a:lvl7pPr>
            <a:lvl8pPr lvl="7" algn="r">
              <a:spcBef>
                <a:spcPts val="400"/>
              </a:spcBef>
              <a:spcAft>
                <a:spcPts val="0"/>
              </a:spcAft>
              <a:buSzPts val="2100"/>
              <a:buNone/>
              <a:defRPr/>
            </a:lvl8pPr>
            <a:lvl9pPr lvl="8" algn="r">
              <a:spcBef>
                <a:spcPts val="400"/>
              </a:spcBef>
              <a:spcAft>
                <a:spcPts val="0"/>
              </a:spcAft>
              <a:buSzPts val="2100"/>
              <a:buNone/>
              <a:defRPr/>
            </a:lvl9pPr>
          </a:lstStyle>
          <a:p>
            <a:endParaRPr/>
          </a:p>
        </p:txBody>
      </p:sp>
      <p:sp>
        <p:nvSpPr>
          <p:cNvPr id="299" name="Google Shape;299;p10"/>
          <p:cNvSpPr txBox="1">
            <a:spLocks noGrp="1"/>
          </p:cNvSpPr>
          <p:nvPr>
            <p:ph type="title"/>
          </p:nvPr>
        </p:nvSpPr>
        <p:spPr>
          <a:xfrm>
            <a:off x="9368225" y="137825"/>
            <a:ext cx="6720600" cy="1509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10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10"/>
          <p:cNvSpPr txBox="1">
            <a:spLocks noGrp="1"/>
          </p:cNvSpPr>
          <p:nvPr>
            <p:ph type="title" idx="3"/>
          </p:nvPr>
        </p:nvSpPr>
        <p:spPr>
          <a:xfrm>
            <a:off x="15323850" y="1729275"/>
            <a:ext cx="3412500" cy="1942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5000"/>
              <a:buNone/>
              <a:defRPr sz="1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0"/>
          <p:cNvSpPr txBox="1">
            <a:spLocks noGrp="1"/>
          </p:cNvSpPr>
          <p:nvPr>
            <p:ph type="title" idx="4"/>
          </p:nvPr>
        </p:nvSpPr>
        <p:spPr>
          <a:xfrm rot="1232018">
            <a:off x="1493057" y="1059845"/>
            <a:ext cx="12206737" cy="295077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8000"/>
              <a:buFont typeface="Barlow"/>
              <a:buNone/>
              <a:defRPr sz="28000" b="1">
                <a:solidFill>
                  <a:schemeClr val="accent1"/>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0"/>
          <p:cNvSpPr txBox="1">
            <a:spLocks noGrp="1"/>
          </p:cNvSpPr>
          <p:nvPr>
            <p:ph type="title" idx="5"/>
          </p:nvPr>
        </p:nvSpPr>
        <p:spPr>
          <a:xfrm rot="1253388">
            <a:off x="5939222" y="6100931"/>
            <a:ext cx="8722230" cy="294162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7000"/>
              <a:buNone/>
              <a:defRPr sz="27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3"/>
        <p:cNvGrpSpPr/>
        <p:nvPr/>
      </p:nvGrpSpPr>
      <p:grpSpPr>
        <a:xfrm>
          <a:off x="0" y="0"/>
          <a:ext cx="0" cy="0"/>
          <a:chOff x="0" y="0"/>
          <a:chExt cx="0" cy="0"/>
        </a:xfrm>
      </p:grpSpPr>
      <p:sp>
        <p:nvSpPr>
          <p:cNvPr id="304" name="Google Shape;304;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6" name="Google Shape;30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1000"/>
              <a:buFont typeface="Six Caps"/>
              <a:buNone/>
              <a:defRPr sz="11000" i="0" u="none" strike="noStrike" cap="non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dk1"/>
              </a:buClr>
              <a:buSzPts val="3500"/>
              <a:buFont typeface="Barlow"/>
              <a:buChar char="•"/>
              <a:defRPr sz="3500" i="0" u="none" strike="noStrike" cap="none">
                <a:solidFill>
                  <a:schemeClr val="dk1"/>
                </a:solidFill>
                <a:latin typeface="Barlow"/>
                <a:ea typeface="Barlow"/>
                <a:cs typeface="Barlow"/>
                <a:sym typeface="Barlow"/>
              </a:defRPr>
            </a:lvl1pPr>
            <a:lvl2pPr marL="914400" marR="0" lvl="1" indent="-361950" algn="l" rtl="0">
              <a:spcBef>
                <a:spcPts val="56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2pPr>
            <a:lvl3pPr marL="1371600" marR="0" lvl="2" indent="-361950" algn="l" rtl="0">
              <a:spcBef>
                <a:spcPts val="48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3pPr>
            <a:lvl4pPr marL="1828800" marR="0" lvl="3"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4pPr>
            <a:lvl5pPr marL="2286000" marR="0" lvl="4"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5pPr>
            <a:lvl6pPr marL="2743200" marR="0" lvl="5"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6pPr>
            <a:lvl7pPr marL="3200400" marR="0" lvl="6"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7pPr>
            <a:lvl8pPr marL="3657600" marR="0" lvl="7"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8pPr>
            <a:lvl9pPr marL="4114800" marR="0" lvl="8"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logo&#10;&#10;Description automatically generated">
            <a:extLst>
              <a:ext uri="{FF2B5EF4-FFF2-40B4-BE49-F238E27FC236}">
                <a16:creationId xmlns:a16="http://schemas.microsoft.com/office/drawing/2014/main" id="{AC50A679-4719-866E-EDD4-4642690B0AA5}"/>
              </a:ext>
            </a:extLst>
          </p:cNvPr>
          <p:cNvPicPr>
            <a:picLocks noChangeAspect="1"/>
          </p:cNvPicPr>
          <p:nvPr/>
        </p:nvPicPr>
        <p:blipFill>
          <a:blip r:embed="rId2"/>
          <a:stretch>
            <a:fillRect/>
          </a:stretch>
        </p:blipFill>
        <p:spPr>
          <a:xfrm>
            <a:off x="10757464" y="9154005"/>
            <a:ext cx="3776818" cy="587505"/>
          </a:xfrm>
          <a:prstGeom prst="rect">
            <a:avLst/>
          </a:prstGeom>
        </p:spPr>
      </p:pic>
      <p:pic>
        <p:nvPicPr>
          <p:cNvPr id="4" name="Picture 3" descr="A black and yellow logo&#10;&#10;Description automatically generated">
            <a:extLst>
              <a:ext uri="{FF2B5EF4-FFF2-40B4-BE49-F238E27FC236}">
                <a16:creationId xmlns:a16="http://schemas.microsoft.com/office/drawing/2014/main" id="{6502C57C-FDB0-017C-6C7E-0CE028F47234}"/>
              </a:ext>
            </a:extLst>
          </p:cNvPr>
          <p:cNvPicPr>
            <a:picLocks noChangeAspect="1"/>
          </p:cNvPicPr>
          <p:nvPr/>
        </p:nvPicPr>
        <p:blipFill>
          <a:blip r:embed="rId3"/>
          <a:stretch>
            <a:fillRect/>
          </a:stretch>
        </p:blipFill>
        <p:spPr>
          <a:xfrm>
            <a:off x="7790024" y="9030440"/>
            <a:ext cx="2512736" cy="783078"/>
          </a:xfrm>
          <a:prstGeom prst="rect">
            <a:avLst/>
          </a:prstGeom>
        </p:spPr>
      </p:pic>
      <p:pic>
        <p:nvPicPr>
          <p:cNvPr id="5" name="Picture 4" descr="A purple diamond shaped object with black text&#10;&#10;Description automatically generated">
            <a:extLst>
              <a:ext uri="{FF2B5EF4-FFF2-40B4-BE49-F238E27FC236}">
                <a16:creationId xmlns:a16="http://schemas.microsoft.com/office/drawing/2014/main" id="{0D1F5F47-D502-1A4C-4C79-BBBE5D390C64}"/>
              </a:ext>
            </a:extLst>
          </p:cNvPr>
          <p:cNvPicPr>
            <a:picLocks noChangeAspect="1"/>
          </p:cNvPicPr>
          <p:nvPr/>
        </p:nvPicPr>
        <p:blipFill>
          <a:blip r:embed="rId4"/>
          <a:stretch>
            <a:fillRect/>
          </a:stretch>
        </p:blipFill>
        <p:spPr>
          <a:xfrm>
            <a:off x="14988986" y="8665103"/>
            <a:ext cx="1264353" cy="1264353"/>
          </a:xfrm>
          <a:prstGeom prst="rect">
            <a:avLst/>
          </a:prstGeom>
        </p:spPr>
      </p:pic>
      <p:pic>
        <p:nvPicPr>
          <p:cNvPr id="6" name="Picture 5" descr="A black and yellow logo&#10;&#10;Description automatically generated">
            <a:extLst>
              <a:ext uri="{FF2B5EF4-FFF2-40B4-BE49-F238E27FC236}">
                <a16:creationId xmlns:a16="http://schemas.microsoft.com/office/drawing/2014/main" id="{61CCF830-98C9-4D92-4B55-3AA9DCCB95BA}"/>
              </a:ext>
            </a:extLst>
          </p:cNvPr>
          <p:cNvPicPr>
            <a:picLocks noChangeAspect="1"/>
          </p:cNvPicPr>
          <p:nvPr/>
        </p:nvPicPr>
        <p:blipFill>
          <a:blip r:embed="rId5"/>
          <a:stretch>
            <a:fillRect/>
          </a:stretch>
        </p:blipFill>
        <p:spPr>
          <a:xfrm>
            <a:off x="3591113" y="9027275"/>
            <a:ext cx="3668552" cy="783078"/>
          </a:xfrm>
          <a:prstGeom prst="rect">
            <a:avLst/>
          </a:prstGeom>
        </p:spPr>
      </p:pic>
      <p:pic>
        <p:nvPicPr>
          <p:cNvPr id="7" name="Picture 6" descr="A rainbow with a red needle and a red arrow&#10;&#10;Description automatically generated">
            <a:extLst>
              <a:ext uri="{FF2B5EF4-FFF2-40B4-BE49-F238E27FC236}">
                <a16:creationId xmlns:a16="http://schemas.microsoft.com/office/drawing/2014/main" id="{7F4E505A-333E-E481-56D8-E44E8E26CBC2}"/>
              </a:ext>
            </a:extLst>
          </p:cNvPr>
          <p:cNvPicPr>
            <a:picLocks noChangeAspect="1"/>
          </p:cNvPicPr>
          <p:nvPr/>
        </p:nvPicPr>
        <p:blipFill>
          <a:blip r:embed="rId6"/>
          <a:stretch>
            <a:fillRect/>
          </a:stretch>
        </p:blipFill>
        <p:spPr>
          <a:xfrm>
            <a:off x="988598" y="2384911"/>
            <a:ext cx="5566429" cy="3445888"/>
          </a:xfrm>
          <a:prstGeom prst="rect">
            <a:avLst/>
          </a:prstGeom>
        </p:spPr>
      </p:pic>
      <p:pic>
        <p:nvPicPr>
          <p:cNvPr id="9" name="Picture 7">
            <a:extLst>
              <a:ext uri="{FF2B5EF4-FFF2-40B4-BE49-F238E27FC236}">
                <a16:creationId xmlns:a16="http://schemas.microsoft.com/office/drawing/2014/main" id="{476A7AB0-51D3-F55B-D462-6DFD2DA529C6}"/>
              </a:ext>
            </a:extLst>
          </p:cNvPr>
          <p:cNvPicPr>
            <a:picLocks noChangeAspect="1"/>
          </p:cNvPicPr>
          <p:nvPr/>
        </p:nvPicPr>
        <p:blipFill>
          <a:blip r:embed="rId7">
            <a:alphaModFix amt="65999"/>
          </a:blip>
          <a:srcRect/>
          <a:stretch>
            <a:fillRect/>
          </a:stretch>
        </p:blipFill>
        <p:spPr>
          <a:xfrm>
            <a:off x="15056624" y="236009"/>
            <a:ext cx="3231376" cy="876511"/>
          </a:xfrm>
          <a:prstGeom prst="rect">
            <a:avLst/>
          </a:prstGeom>
        </p:spPr>
      </p:pic>
      <p:grpSp>
        <p:nvGrpSpPr>
          <p:cNvPr id="8" name="Google Shape;409;p22">
            <a:extLst>
              <a:ext uri="{FF2B5EF4-FFF2-40B4-BE49-F238E27FC236}">
                <a16:creationId xmlns:a16="http://schemas.microsoft.com/office/drawing/2014/main" id="{B636C51F-959A-3F69-E238-F191D927216D}"/>
              </a:ext>
            </a:extLst>
          </p:cNvPr>
          <p:cNvGrpSpPr/>
          <p:nvPr/>
        </p:nvGrpSpPr>
        <p:grpSpPr>
          <a:xfrm>
            <a:off x="7586188" y="2383500"/>
            <a:ext cx="10701812" cy="3445888"/>
            <a:chOff x="0" y="-57150"/>
            <a:chExt cx="4816593" cy="326693"/>
          </a:xfrm>
        </p:grpSpPr>
        <p:sp>
          <p:nvSpPr>
            <p:cNvPr id="10" name="Google Shape;410;p22">
              <a:extLst>
                <a:ext uri="{FF2B5EF4-FFF2-40B4-BE49-F238E27FC236}">
                  <a16:creationId xmlns:a16="http://schemas.microsoft.com/office/drawing/2014/main" id="{8369C1AE-3717-C041-412C-0830583187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11;p22">
              <a:extLst>
                <a:ext uri="{FF2B5EF4-FFF2-40B4-BE49-F238E27FC236}">
                  <a16:creationId xmlns:a16="http://schemas.microsoft.com/office/drawing/2014/main" id="{9CEEAAF3-64E5-88CC-0C37-EEF8FD733AB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2" name="Google Shape;441;p22">
            <a:extLst>
              <a:ext uri="{FF2B5EF4-FFF2-40B4-BE49-F238E27FC236}">
                <a16:creationId xmlns:a16="http://schemas.microsoft.com/office/drawing/2014/main" id="{253FC5D5-C4D0-5A79-F692-4C3F273AF157}"/>
              </a:ext>
            </a:extLst>
          </p:cNvPr>
          <p:cNvSpPr txBox="1"/>
          <p:nvPr/>
        </p:nvSpPr>
        <p:spPr>
          <a:xfrm>
            <a:off x="7693521" y="3120954"/>
            <a:ext cx="10309225"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800" dirty="0">
                <a:solidFill>
                  <a:schemeClr val="bg1"/>
                </a:solidFill>
                <a:latin typeface="Six Caps"/>
                <a:sym typeface="Six Caps"/>
              </a:rPr>
              <a:t>Development and Retention of Autistic Staff in Hospitality</a:t>
            </a:r>
            <a:endParaRPr sz="8800" dirty="0">
              <a:solidFill>
                <a:schemeClr val="bg1"/>
              </a:solidFill>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4530" y="8705203"/>
            <a:ext cx="873783" cy="1264197"/>
          </a:xfrm>
          <a:prstGeom prst="rect">
            <a:avLst/>
          </a:prstGeom>
        </p:spPr>
      </p:pic>
      <p:sp>
        <p:nvSpPr>
          <p:cNvPr id="14" name="Rectangle 13"/>
          <p:cNvSpPr/>
          <p:nvPr/>
        </p:nvSpPr>
        <p:spPr>
          <a:xfrm>
            <a:off x="5846637" y="7067240"/>
            <a:ext cx="6399509" cy="400110"/>
          </a:xfrm>
          <a:prstGeom prst="rect">
            <a:avLst/>
          </a:prstGeom>
        </p:spPr>
        <p:txBody>
          <a:bodyPr wrap="none">
            <a:spAutoFit/>
          </a:bodyPr>
          <a:lstStyle/>
          <a:p>
            <a:r>
              <a:rPr lang="en-GB" sz="2000" b="1" dirty="0"/>
              <a:t>Project Number 2023-1-IT01-KA220-VET-000152721</a:t>
            </a:r>
          </a:p>
        </p:txBody>
      </p:sp>
      <p:pic>
        <p:nvPicPr>
          <p:cNvPr id="15" name="Picture 14"/>
          <p:cNvPicPr>
            <a:picLocks noChangeAspect="1"/>
          </p:cNvPicPr>
          <p:nvPr/>
        </p:nvPicPr>
        <p:blipFill>
          <a:blip r:embed="rId9"/>
          <a:stretch>
            <a:fillRect/>
          </a:stretch>
        </p:blipFill>
        <p:spPr>
          <a:xfrm>
            <a:off x="531689" y="8665103"/>
            <a:ext cx="2572109" cy="1390844"/>
          </a:xfrm>
          <a:prstGeom prst="rect">
            <a:avLst/>
          </a:prstGeom>
        </p:spPr>
      </p:pic>
      <p:sp>
        <p:nvSpPr>
          <p:cNvPr id="16" name="Rectangle 15">
            <a:extLst>
              <a:ext uri="{FF2B5EF4-FFF2-40B4-BE49-F238E27FC236}">
                <a16:creationId xmlns:a16="http://schemas.microsoft.com/office/drawing/2014/main" id="{535DB743-A38C-BE64-E064-F92B87DAFF08}"/>
              </a:ext>
            </a:extLst>
          </p:cNvPr>
          <p:cNvSpPr/>
          <p:nvPr/>
        </p:nvSpPr>
        <p:spPr>
          <a:xfrm>
            <a:off x="531689" y="218517"/>
            <a:ext cx="14457297" cy="523220"/>
          </a:xfrm>
          <a:prstGeom prst="rect">
            <a:avLst/>
          </a:prstGeom>
        </p:spPr>
        <p:txBody>
          <a:bodyPr wrap="square">
            <a:spAutoFit/>
          </a:bodyPr>
          <a:lstStyle/>
          <a:p>
            <a:r>
              <a:rPr lang="en-US" dirty="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7" name="Imagem 63" descr="https://lh7-us.googleusercontent.com/NpM_3JoYuxMTMGPa6gerAiGeE8BcnQsYePH3WiOUTgdVpntFdM0UEgdcSeHcLVMJSVTbLGZSCDdSzB8cnAYOXgn8-w7C4J8SfO6zdHge5F57OoMFhlXNPcMen9isDXAj6dF5S8RShkXZTsLL9jNQ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198" y="7931678"/>
            <a:ext cx="1247775" cy="422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3988973" y="7389313"/>
            <a:ext cx="119042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pt-PT" altLang="en-US"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kumimoji="0" lang="en-US"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This work is licensed under a Creative Commons Attribution-</a:t>
            </a:r>
            <a:r>
              <a:rPr kumimoji="0" lang="en-US"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NonCommercial</a:t>
            </a:r>
            <a:r>
              <a:rPr kumimoji="0" lang="en-US"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4.0 International License. In addition, an acknowledgement of the authors of the document and all applicable portions of the copyright notice must be clearly referenced.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All</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rights</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reserved</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984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22"/>
          <p:cNvGrpSpPr/>
          <p:nvPr/>
        </p:nvGrpSpPr>
        <p:grpSpPr>
          <a:xfrm>
            <a:off x="0" y="-279337"/>
            <a:ext cx="18288000" cy="1334644"/>
            <a:chOff x="0" y="-57150"/>
            <a:chExt cx="4816593" cy="326693"/>
          </a:xfrm>
        </p:grpSpPr>
        <p:sp>
          <p:nvSpPr>
            <p:cNvPr id="410" name="Google Shape;410;p22"/>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2"/>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2" name="Google Shape;422;p22"/>
          <p:cNvGrpSpPr/>
          <p:nvPr/>
        </p:nvGrpSpPr>
        <p:grpSpPr>
          <a:xfrm>
            <a:off x="10311434" y="3005081"/>
            <a:ext cx="7636591" cy="1648169"/>
            <a:chOff x="0" y="-57150"/>
            <a:chExt cx="812800" cy="140545"/>
          </a:xfrm>
        </p:grpSpPr>
        <p:sp>
          <p:nvSpPr>
            <p:cNvPr id="423" name="Google Shape;423;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5" name="Google Shape;425;p22"/>
          <p:cNvGrpSpPr/>
          <p:nvPr/>
        </p:nvGrpSpPr>
        <p:grpSpPr>
          <a:xfrm>
            <a:off x="10311434" y="4669268"/>
            <a:ext cx="7636592" cy="1648169"/>
            <a:chOff x="0" y="-57150"/>
            <a:chExt cx="812800" cy="140545"/>
          </a:xfrm>
        </p:grpSpPr>
        <p:sp>
          <p:nvSpPr>
            <p:cNvPr id="426" name="Google Shape;426;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8" name="Google Shape;428;p22"/>
          <p:cNvGrpSpPr/>
          <p:nvPr/>
        </p:nvGrpSpPr>
        <p:grpSpPr>
          <a:xfrm>
            <a:off x="10219043" y="5856485"/>
            <a:ext cx="7728368" cy="2376075"/>
            <a:chOff x="0" y="-57150"/>
            <a:chExt cx="812800" cy="140545"/>
          </a:xfrm>
        </p:grpSpPr>
        <p:sp>
          <p:nvSpPr>
            <p:cNvPr id="429" name="Google Shape;429;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2"/>
          <p:cNvGrpSpPr/>
          <p:nvPr/>
        </p:nvGrpSpPr>
        <p:grpSpPr>
          <a:xfrm>
            <a:off x="8640393" y="3689752"/>
            <a:ext cx="985498" cy="985498"/>
            <a:chOff x="0" y="0"/>
            <a:chExt cx="812800" cy="812800"/>
          </a:xfrm>
        </p:grpSpPr>
        <p:sp>
          <p:nvSpPr>
            <p:cNvPr id="432" name="Google Shape;4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2"/>
          <p:cNvGrpSpPr/>
          <p:nvPr/>
        </p:nvGrpSpPr>
        <p:grpSpPr>
          <a:xfrm>
            <a:off x="8640393" y="5233129"/>
            <a:ext cx="985498" cy="985498"/>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7" name="Google Shape;437;p22"/>
          <p:cNvGrpSpPr/>
          <p:nvPr/>
        </p:nvGrpSpPr>
        <p:grpSpPr>
          <a:xfrm>
            <a:off x="8640393" y="6776506"/>
            <a:ext cx="985498" cy="985498"/>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40" name="Google Shape;440;p22"/>
          <p:cNvSpPr txBox="1"/>
          <p:nvPr/>
        </p:nvSpPr>
        <p:spPr>
          <a:xfrm>
            <a:off x="8470508" y="3912675"/>
            <a:ext cx="8428203" cy="1034129"/>
          </a:xfrm>
          <a:prstGeom prst="rect">
            <a:avLst/>
          </a:prstGeom>
          <a:noFill/>
          <a:ln>
            <a:noFill/>
          </a:ln>
        </p:spPr>
        <p:txBody>
          <a:bodyPr spcFirstLastPara="1" wrap="square" lIns="0" tIns="0" rIns="0" bIns="0" anchor="t" anchorCtr="0">
            <a:spAutoFit/>
          </a:bodyPr>
          <a:lstStyle/>
          <a:p>
            <a:pPr algn="r">
              <a:lnSpc>
                <a:spcPct val="120005"/>
              </a:lnSpc>
            </a:pPr>
            <a:r>
              <a:rPr lang="en-GB" sz="2800" dirty="0">
                <a:solidFill>
                  <a:schemeClr val="bg2"/>
                </a:solidFill>
                <a:latin typeface="Barlow" pitchFamily="2" charset="77"/>
                <a:ea typeface="Calibri"/>
                <a:cs typeface="Calibri"/>
                <a:sym typeface="Calibri"/>
              </a:rPr>
              <a:t>Project Result 1: PERFORM HR Platform</a:t>
            </a:r>
          </a:p>
          <a:p>
            <a:pPr marL="0" marR="0" lvl="0" indent="0" algn="r" rtl="0">
              <a:lnSpc>
                <a:spcPct val="120005"/>
              </a:lnSpc>
              <a:spcBef>
                <a:spcPts val="0"/>
              </a:spcBef>
              <a:spcAft>
                <a:spcPts val="0"/>
              </a:spcAft>
              <a:buNone/>
            </a:pPr>
            <a:endParaRPr lang="en-GB" sz="2800" dirty="0">
              <a:solidFill>
                <a:schemeClr val="bg2"/>
              </a:solidFill>
              <a:latin typeface="Barlow" pitchFamily="2" charset="77"/>
            </a:endParaRPr>
          </a:p>
        </p:txBody>
      </p:sp>
      <p:sp>
        <p:nvSpPr>
          <p:cNvPr id="441" name="Google Shape;441;p22"/>
          <p:cNvSpPr txBox="1"/>
          <p:nvPr/>
        </p:nvSpPr>
        <p:spPr>
          <a:xfrm>
            <a:off x="12395400" y="1394853"/>
            <a:ext cx="5892600"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0" u="none" strike="noStrike" dirty="0">
                <a:solidFill>
                  <a:srgbClr val="000000"/>
                </a:solidFill>
                <a:latin typeface="Six Caps"/>
                <a:ea typeface="Six Caps"/>
                <a:cs typeface="Six Caps"/>
                <a:sym typeface="Six Caps"/>
              </a:rPr>
              <a:t>PROJECT </a:t>
            </a:r>
            <a:r>
              <a:rPr lang="en-US" sz="12000" u="none" strike="noStrike" dirty="0">
                <a:solidFill>
                  <a:srgbClr val="462AF0"/>
                </a:solidFill>
                <a:latin typeface="Six Caps"/>
                <a:ea typeface="Six Caps"/>
                <a:cs typeface="Six Caps"/>
                <a:sym typeface="Six Caps"/>
              </a:rPr>
              <a:t>RESULTS</a:t>
            </a:r>
            <a:endParaRPr sz="12000" dirty="0"/>
          </a:p>
        </p:txBody>
      </p:sp>
      <p:sp>
        <p:nvSpPr>
          <p:cNvPr id="446" name="Google Shape;446;p22"/>
          <p:cNvSpPr txBox="1"/>
          <p:nvPr/>
        </p:nvSpPr>
        <p:spPr>
          <a:xfrm>
            <a:off x="8732783" y="5585941"/>
            <a:ext cx="8428203" cy="1034129"/>
          </a:xfrm>
          <a:prstGeom prst="rect">
            <a:avLst/>
          </a:prstGeom>
          <a:noFill/>
          <a:ln>
            <a:noFill/>
          </a:ln>
        </p:spPr>
        <p:txBody>
          <a:bodyPr spcFirstLastPara="1" wrap="square" lIns="0" tIns="0" rIns="0" bIns="0" anchor="t" anchorCtr="0">
            <a:spAutoFit/>
          </a:bodyPr>
          <a:lstStyle/>
          <a:p>
            <a:pPr algn="r">
              <a:lnSpc>
                <a:spcPct val="120005"/>
              </a:lnSpc>
            </a:pPr>
            <a:r>
              <a:rPr lang="en-GB" sz="2800" dirty="0">
                <a:solidFill>
                  <a:schemeClr val="bg2"/>
                </a:solidFill>
                <a:latin typeface="Barlow" pitchFamily="2" charset="77"/>
                <a:ea typeface="Calibri"/>
                <a:cs typeface="Calibri"/>
                <a:sym typeface="Calibri"/>
              </a:rPr>
              <a:t>Project Result 2: PERFORM Digital Toolkit</a:t>
            </a:r>
          </a:p>
          <a:p>
            <a:pPr marL="0" marR="0" lvl="0" indent="0" algn="r" rtl="0">
              <a:lnSpc>
                <a:spcPct val="120005"/>
              </a:lnSpc>
              <a:spcBef>
                <a:spcPts val="0"/>
              </a:spcBef>
              <a:spcAft>
                <a:spcPts val="0"/>
              </a:spcAft>
              <a:buNone/>
            </a:pPr>
            <a:endParaRPr sz="2800" dirty="0">
              <a:solidFill>
                <a:schemeClr val="bg2"/>
              </a:solidFill>
              <a:latin typeface="Barlow" pitchFamily="2" charset="77"/>
            </a:endParaRPr>
          </a:p>
        </p:txBody>
      </p:sp>
      <p:sp>
        <p:nvSpPr>
          <p:cNvPr id="447" name="Google Shape;447;p22"/>
          <p:cNvSpPr txBox="1"/>
          <p:nvPr/>
        </p:nvSpPr>
        <p:spPr>
          <a:xfrm>
            <a:off x="10764826" y="6994982"/>
            <a:ext cx="8428203" cy="1551194"/>
          </a:xfrm>
          <a:prstGeom prst="rect">
            <a:avLst/>
          </a:prstGeom>
          <a:noFill/>
          <a:ln>
            <a:noFill/>
          </a:ln>
        </p:spPr>
        <p:txBody>
          <a:bodyPr spcFirstLastPara="1" wrap="square" lIns="0" tIns="0" rIns="0" bIns="0" anchor="t" anchorCtr="0">
            <a:spAutoFit/>
          </a:bodyPr>
          <a:lstStyle/>
          <a:p>
            <a:pPr>
              <a:lnSpc>
                <a:spcPct val="120005"/>
              </a:lnSpc>
            </a:pPr>
            <a:r>
              <a:rPr lang="en-GB" sz="2800" dirty="0">
                <a:solidFill>
                  <a:schemeClr val="bg2"/>
                </a:solidFill>
                <a:latin typeface="Barlow" pitchFamily="2" charset="77"/>
                <a:ea typeface="Calibri"/>
                <a:cs typeface="Calibri"/>
                <a:sym typeface="Calibri"/>
              </a:rPr>
              <a:t>Project Result 3: VET Course for Hospitality</a:t>
            </a:r>
          </a:p>
          <a:p>
            <a:pPr>
              <a:lnSpc>
                <a:spcPct val="120005"/>
              </a:lnSpc>
            </a:pPr>
            <a:r>
              <a:rPr lang="en-GB" sz="2800" dirty="0">
                <a:solidFill>
                  <a:schemeClr val="bg2"/>
                </a:solidFill>
                <a:latin typeface="Barlow" pitchFamily="2" charset="77"/>
                <a:ea typeface="Calibri"/>
                <a:cs typeface="Calibri"/>
                <a:sym typeface="Calibri"/>
              </a:rPr>
              <a:t>Managers and HR Experts</a:t>
            </a:r>
          </a:p>
          <a:p>
            <a:pPr marL="0" marR="0" lvl="0" indent="0" rtl="0">
              <a:lnSpc>
                <a:spcPct val="120005"/>
              </a:lnSpc>
              <a:spcBef>
                <a:spcPts val="0"/>
              </a:spcBef>
              <a:spcAft>
                <a:spcPts val="0"/>
              </a:spcAft>
              <a:buNone/>
            </a:pPr>
            <a:endParaRPr sz="2800" dirty="0">
              <a:solidFill>
                <a:schemeClr val="bg2"/>
              </a:solidFill>
              <a:latin typeface="Barlow" pitchFamily="2" charset="77"/>
            </a:endParaRPr>
          </a:p>
        </p:txBody>
      </p:sp>
      <p:sp>
        <p:nvSpPr>
          <p:cNvPr id="448" name="Google Shape;448;p22"/>
          <p:cNvSpPr txBox="1"/>
          <p:nvPr/>
        </p:nvSpPr>
        <p:spPr>
          <a:xfrm>
            <a:off x="8915242" y="3886929"/>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449" name="Google Shape;449;p22"/>
          <p:cNvSpPr txBox="1"/>
          <p:nvPr/>
        </p:nvSpPr>
        <p:spPr>
          <a:xfrm>
            <a:off x="8915242" y="5429016"/>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450" name="Google Shape;450;p22"/>
          <p:cNvSpPr txBox="1"/>
          <p:nvPr/>
        </p:nvSpPr>
        <p:spPr>
          <a:xfrm>
            <a:off x="8915242" y="6971102"/>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3" name="Picture 2"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4" name="Google Shape;441;p22">
            <a:extLst>
              <a:ext uri="{FF2B5EF4-FFF2-40B4-BE49-F238E27FC236}">
                <a16:creationId xmlns:a16="http://schemas.microsoft.com/office/drawing/2014/main" id="{B6356569-B78B-D524-84C5-44E4A54FA64A}"/>
              </a:ext>
            </a:extLst>
          </p:cNvPr>
          <p:cNvSpPr txBox="1"/>
          <p:nvPr/>
        </p:nvSpPr>
        <p:spPr>
          <a:xfrm>
            <a:off x="359922" y="1359146"/>
            <a:ext cx="2533650"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0" u="none" strike="noStrike" dirty="0">
                <a:solidFill>
                  <a:srgbClr val="000000"/>
                </a:solidFill>
                <a:latin typeface="Six Caps"/>
                <a:ea typeface="Six Caps"/>
                <a:cs typeface="Six Caps"/>
                <a:sym typeface="Six Caps"/>
              </a:rPr>
              <a:t>ABOUT:</a:t>
            </a:r>
            <a:endParaRPr sz="12000" dirty="0"/>
          </a:p>
        </p:txBody>
      </p:sp>
      <p:sp>
        <p:nvSpPr>
          <p:cNvPr id="5" name="Google Shape;440;p22">
            <a:extLst>
              <a:ext uri="{FF2B5EF4-FFF2-40B4-BE49-F238E27FC236}">
                <a16:creationId xmlns:a16="http://schemas.microsoft.com/office/drawing/2014/main" id="{5FDCF533-851B-3FF9-5DB0-10EA24703C1F}"/>
              </a:ext>
            </a:extLst>
          </p:cNvPr>
          <p:cNvSpPr txBox="1"/>
          <p:nvPr/>
        </p:nvSpPr>
        <p:spPr>
          <a:xfrm>
            <a:off x="359922" y="3394286"/>
            <a:ext cx="6912510" cy="4136517"/>
          </a:xfrm>
          <a:prstGeom prst="rect">
            <a:avLst/>
          </a:prstGeom>
          <a:noFill/>
          <a:ln>
            <a:noFill/>
          </a:ln>
        </p:spPr>
        <p:txBody>
          <a:bodyPr spcFirstLastPara="1" wrap="square" lIns="0" tIns="0" rIns="0" bIns="0" anchor="t" anchorCtr="0">
            <a:spAutoFit/>
          </a:bodyPr>
          <a:lstStyle/>
          <a:p>
            <a:pPr>
              <a:lnSpc>
                <a:spcPct val="120005"/>
              </a:lnSpc>
            </a:pPr>
            <a:r>
              <a:rPr lang="en-GB" sz="3200" dirty="0">
                <a:solidFill>
                  <a:schemeClr val="bg2"/>
                </a:solidFill>
                <a:latin typeface="Barlow" pitchFamily="2" charset="77"/>
                <a:cs typeface="Calibri"/>
                <a:sym typeface="Calibri"/>
              </a:rPr>
              <a:t>The ’PERFORM’ project is about educating Hospitality Managers and HR Experts in developing and supporting Autistic Staff in the EU Hospitality Sector. It also delivers an Innovative HR Platform, for performance appraisals and employee monitoring.</a:t>
            </a:r>
            <a:endParaRPr lang="en-GB" sz="3200" dirty="0">
              <a:solidFill>
                <a:schemeClr val="bg2"/>
              </a:solidFill>
              <a:latin typeface="Barlow" pitchFamily="2" charset="77"/>
            </a:endParaRPr>
          </a:p>
        </p:txBody>
      </p:sp>
      <p:sp>
        <p:nvSpPr>
          <p:cNvPr id="33" name="Rectangle 32"/>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34"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60" name="Google Shape;460;p23"/>
          <p:cNvGrpSpPr/>
          <p:nvPr/>
        </p:nvGrpSpPr>
        <p:grpSpPr>
          <a:xfrm>
            <a:off x="0" y="-216992"/>
            <a:ext cx="18288000" cy="1240415"/>
            <a:chOff x="0" y="-57150"/>
            <a:chExt cx="4816593" cy="326693"/>
          </a:xfrm>
        </p:grpSpPr>
        <p:sp>
          <p:nvSpPr>
            <p:cNvPr id="461" name="Google Shape;461;p23"/>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18608AD0-D51F-BE53-C7B4-1C514E1419F8}"/>
              </a:ext>
            </a:extLst>
          </p:cNvPr>
          <p:cNvSpPr txBox="1"/>
          <p:nvPr/>
        </p:nvSpPr>
        <p:spPr>
          <a:xfrm>
            <a:off x="551496" y="3270540"/>
            <a:ext cx="8298703" cy="4985980"/>
          </a:xfrm>
          <a:prstGeom prst="rect">
            <a:avLst/>
          </a:prstGeom>
          <a:noFill/>
          <a:ln>
            <a:noFill/>
          </a:ln>
        </p:spPr>
        <p:txBody>
          <a:bodyPr spcFirstLastPara="1" wrap="square" lIns="0" tIns="0" rIns="0" bIns="0" anchor="t" anchorCtr="0">
            <a:spAutoFit/>
          </a:bodyPr>
          <a:lstStyle/>
          <a:p>
            <a:pPr algn="just"/>
            <a:r>
              <a:rPr lang="en-US" sz="3600" b="1" dirty="0"/>
              <a:t>Module 6 is about helping learners develop the skills needed to effectively use the PERFORM HR Platform, focusing on supporting neurodivergent employees, fostering workplace inclusivity, and improving employee retention and satisfaction through practical tools and data-driven approaches.</a:t>
            </a:r>
            <a:endParaRPr lang="en-GB" sz="3600" dirty="0"/>
          </a:p>
        </p:txBody>
      </p:sp>
      <p:sp>
        <p:nvSpPr>
          <p:cNvPr id="5" name="Google Shape;459;p23">
            <a:extLst>
              <a:ext uri="{FF2B5EF4-FFF2-40B4-BE49-F238E27FC236}">
                <a16:creationId xmlns:a16="http://schemas.microsoft.com/office/drawing/2014/main" id="{A50B4089-18CB-B9B8-1FAB-C2419BEB4265}"/>
              </a:ext>
            </a:extLst>
          </p:cNvPr>
          <p:cNvSpPr txBox="1"/>
          <p:nvPr/>
        </p:nvSpPr>
        <p:spPr>
          <a:xfrm>
            <a:off x="540387" y="1310916"/>
            <a:ext cx="16747999" cy="1329595"/>
          </a:xfrm>
          <a:prstGeom prst="rect">
            <a:avLst/>
          </a:prstGeom>
          <a:noFill/>
          <a:ln>
            <a:noFill/>
          </a:ln>
        </p:spPr>
        <p:txBody>
          <a:bodyPr spcFirstLastPara="1" wrap="square" lIns="0" tIns="0" rIns="0" bIns="0" anchor="t" anchorCtr="0">
            <a:spAutoFit/>
          </a:bodyPr>
          <a:lstStyle/>
          <a:p>
            <a:pPr algn="ctr">
              <a:lnSpc>
                <a:spcPct val="80000"/>
              </a:lnSpc>
            </a:pPr>
            <a:r>
              <a:rPr lang="en-GB" sz="4800" b="1" dirty="0">
                <a:solidFill>
                  <a:schemeClr val="bg2"/>
                </a:solidFill>
                <a:latin typeface="Barlow" pitchFamily="2" charset="77"/>
                <a:ea typeface="Calibri"/>
                <a:cs typeface="Calibri"/>
                <a:sym typeface="Calibri"/>
              </a:rPr>
              <a:t>Module </a:t>
            </a:r>
            <a:r>
              <a:rPr lang="pl-PL" sz="4800" b="1" dirty="0">
                <a:solidFill>
                  <a:schemeClr val="bg2"/>
                </a:solidFill>
                <a:latin typeface="Barlow" pitchFamily="2" charset="77"/>
                <a:ea typeface="Calibri"/>
                <a:cs typeface="Calibri"/>
                <a:sym typeface="Calibri"/>
              </a:rPr>
              <a:t>6</a:t>
            </a:r>
            <a:r>
              <a:rPr lang="en-GB" sz="4800" b="1" dirty="0">
                <a:solidFill>
                  <a:schemeClr val="bg2"/>
                </a:solidFill>
                <a:latin typeface="Barlow" pitchFamily="2" charset="77"/>
                <a:ea typeface="Calibri"/>
                <a:cs typeface="Calibri"/>
                <a:sym typeface="Calibri"/>
              </a:rPr>
              <a:t> : </a:t>
            </a:r>
            <a:r>
              <a:rPr lang="pl-PL" sz="4800" b="1" dirty="0">
                <a:solidFill>
                  <a:schemeClr val="bg2"/>
                </a:solidFill>
                <a:latin typeface="Barlow" pitchFamily="2" charset="77"/>
                <a:ea typeface="Calibri"/>
                <a:cs typeface="Calibri"/>
                <a:sym typeface="Calibri"/>
              </a:rPr>
              <a:t>Using the PERFFORM HR Platform</a:t>
            </a:r>
            <a:endParaRPr lang="en-GB" sz="4800" b="1" dirty="0">
              <a:solidFill>
                <a:schemeClr val="bg2"/>
              </a:solidFill>
              <a:latin typeface="Barlow" pitchFamily="2" charset="77"/>
            </a:endParaRP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8" name="Google Shape;506;p24">
            <a:extLst>
              <a:ext uri="{FF2B5EF4-FFF2-40B4-BE49-F238E27FC236}">
                <a16:creationId xmlns:a16="http://schemas.microsoft.com/office/drawing/2014/main" id="{54021FBE-4FCF-F8AF-AC62-DEF6767C5E6B}"/>
              </a:ext>
            </a:extLst>
          </p:cNvPr>
          <p:cNvSpPr txBox="1"/>
          <p:nvPr/>
        </p:nvSpPr>
        <p:spPr>
          <a:xfrm>
            <a:off x="11431732" y="3468824"/>
            <a:ext cx="5856654" cy="6007799"/>
          </a:xfrm>
          <a:prstGeom prst="rect">
            <a:avLst/>
          </a:prstGeom>
          <a:noFill/>
          <a:ln>
            <a:noFill/>
          </a:ln>
        </p:spPr>
        <p:txBody>
          <a:bodyPr spcFirstLastPara="1" wrap="square" lIns="0" tIns="0" rIns="0" bIns="0" anchor="t" anchorCtr="0">
            <a:spAutoFit/>
          </a:bodyPr>
          <a:lstStyle/>
          <a:p>
            <a:pPr lvl="0"/>
            <a:r>
              <a:rPr lang="en-US" sz="2400" b="1" dirty="0"/>
              <a:t>Educate learners on effectively navigating and utilizing the PERFORM HR Platform's core tools to support </a:t>
            </a:r>
            <a:r>
              <a:rPr lang="pl-PL" sz="2400" b="1" dirty="0"/>
              <a:t>neurodivergent employees. </a:t>
            </a:r>
          </a:p>
          <a:p>
            <a:pPr lvl="0"/>
            <a:endParaRPr lang="en-US" sz="4400" dirty="0">
              <a:latin typeface="Barlow" pitchFamily="2" charset="77"/>
            </a:endParaRPr>
          </a:p>
          <a:p>
            <a:pPr lvl="0"/>
            <a:r>
              <a:rPr lang="en-US" sz="2400" b="1" dirty="0"/>
              <a:t>Educate learners on interpreting platform analytics to identify trends and implement strategies for improving workplace inclusivity and retention.</a:t>
            </a:r>
            <a:endParaRPr lang="pl-PL" sz="2400" b="1" dirty="0"/>
          </a:p>
          <a:p>
            <a:pPr lvl="0"/>
            <a:endParaRPr lang="en-US" sz="4400" dirty="0">
              <a:latin typeface="Barlow" pitchFamily="2" charset="77"/>
            </a:endParaRPr>
          </a:p>
          <a:p>
            <a:pPr>
              <a:lnSpc>
                <a:spcPct val="115000"/>
              </a:lnSpc>
            </a:pPr>
            <a:r>
              <a:rPr lang="en-US" sz="2400" b="1" dirty="0"/>
              <a:t>Educate learners on applying data-driven insights to enhance employee engagement and foster a supportive work environment.</a:t>
            </a:r>
            <a:endParaRPr sz="4400" dirty="0"/>
          </a:p>
        </p:txBody>
      </p:sp>
      <p:sp>
        <p:nvSpPr>
          <p:cNvPr id="9" name="Google Shape;459;p23">
            <a:extLst>
              <a:ext uri="{FF2B5EF4-FFF2-40B4-BE49-F238E27FC236}">
                <a16:creationId xmlns:a16="http://schemas.microsoft.com/office/drawing/2014/main" id="{EBEFEEAB-42EB-0FFD-23E1-73C0F7A1B746}"/>
              </a:ext>
            </a:extLst>
          </p:cNvPr>
          <p:cNvSpPr txBox="1"/>
          <p:nvPr/>
        </p:nvSpPr>
        <p:spPr>
          <a:xfrm>
            <a:off x="10281694" y="2541244"/>
            <a:ext cx="5398992" cy="1329595"/>
          </a:xfrm>
          <a:prstGeom prst="rect">
            <a:avLst/>
          </a:prstGeom>
          <a:noFill/>
          <a:ln>
            <a:noFill/>
          </a:ln>
        </p:spPr>
        <p:txBody>
          <a:bodyPr spcFirstLastPara="1" wrap="square" lIns="0" tIns="0" rIns="0" bIns="0" anchor="t" anchorCtr="0">
            <a:spAutoFit/>
          </a:bodyPr>
          <a:lstStyle/>
          <a:p>
            <a:pPr algn="ctr">
              <a:lnSpc>
                <a:spcPct val="80000"/>
              </a:lnSpc>
            </a:pPr>
            <a:r>
              <a:rPr lang="en-GB" sz="4800" b="1" dirty="0">
                <a:solidFill>
                  <a:schemeClr val="bg2"/>
                </a:solidFill>
                <a:latin typeface="Barlow" pitchFamily="2" charset="77"/>
                <a:cs typeface="Calibri" panose="020F0502020204030204" pitchFamily="34" charset="0"/>
              </a:rPr>
              <a:t>Learning Outcomes</a:t>
            </a: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10" name="Google Shape;459;p23">
            <a:extLst>
              <a:ext uri="{FF2B5EF4-FFF2-40B4-BE49-F238E27FC236}">
                <a16:creationId xmlns:a16="http://schemas.microsoft.com/office/drawing/2014/main" id="{CDD46E9B-4ABD-8A39-3323-FCE4A914A5D6}"/>
              </a:ext>
            </a:extLst>
          </p:cNvPr>
          <p:cNvSpPr txBox="1"/>
          <p:nvPr/>
        </p:nvSpPr>
        <p:spPr>
          <a:xfrm>
            <a:off x="143290" y="2526986"/>
            <a:ext cx="4058984" cy="1329595"/>
          </a:xfrm>
          <a:prstGeom prst="rect">
            <a:avLst/>
          </a:prstGeom>
          <a:noFill/>
          <a:ln>
            <a:noFill/>
          </a:ln>
        </p:spPr>
        <p:txBody>
          <a:bodyPr spcFirstLastPara="1" wrap="square" lIns="0" tIns="0" rIns="0" bIns="0" anchor="t" anchorCtr="0">
            <a:spAutoFit/>
          </a:bodyPr>
          <a:lstStyle/>
          <a:p>
            <a:pPr algn="ctr">
              <a:lnSpc>
                <a:spcPct val="80000"/>
              </a:lnSpc>
            </a:pPr>
            <a:r>
              <a:rPr lang="en-GB" sz="4800" b="1" dirty="0">
                <a:solidFill>
                  <a:schemeClr val="bg2"/>
                </a:solidFill>
                <a:latin typeface="Barlow" pitchFamily="2" charset="77"/>
                <a:cs typeface="Calibri" panose="020F0502020204030204" pitchFamily="34" charset="0"/>
              </a:rPr>
              <a:t>Module Aim </a:t>
            </a:r>
          </a:p>
          <a:p>
            <a:pPr marL="0" marR="0" lvl="0" indent="0" algn="ctr" rtl="0">
              <a:lnSpc>
                <a:spcPct val="80000"/>
              </a:lnSpc>
              <a:spcBef>
                <a:spcPts val="0"/>
              </a:spcBef>
              <a:spcAft>
                <a:spcPts val="0"/>
              </a:spcAft>
              <a:buNone/>
            </a:pPr>
            <a:r>
              <a:rPr lang="en-US" sz="6000" dirty="0">
                <a:solidFill>
                  <a:schemeClr val="bg2"/>
                </a:solidFill>
                <a:latin typeface="Barlow" pitchFamily="2" charset="77"/>
                <a:sym typeface="Six Caps"/>
              </a:rPr>
              <a:t> </a:t>
            </a:r>
            <a:endParaRPr sz="6000" dirty="0">
              <a:solidFill>
                <a:schemeClr val="bg2"/>
              </a:solidFill>
              <a:latin typeface="Barlow" pitchFamily="2" charset="77"/>
            </a:endParaRPr>
          </a:p>
        </p:txBody>
      </p:sp>
      <p:grpSp>
        <p:nvGrpSpPr>
          <p:cNvPr id="3" name="Google Shape;431;p22">
            <a:extLst>
              <a:ext uri="{FF2B5EF4-FFF2-40B4-BE49-F238E27FC236}">
                <a16:creationId xmlns:a16="http://schemas.microsoft.com/office/drawing/2014/main" id="{86A7E05B-F6BC-1610-E7C4-9A0AE3B318F7}"/>
              </a:ext>
            </a:extLst>
          </p:cNvPr>
          <p:cNvGrpSpPr/>
          <p:nvPr/>
        </p:nvGrpSpPr>
        <p:grpSpPr>
          <a:xfrm>
            <a:off x="10281694" y="3918686"/>
            <a:ext cx="894267" cy="894267"/>
            <a:chOff x="0" y="0"/>
            <a:chExt cx="812800" cy="812800"/>
          </a:xfrm>
        </p:grpSpPr>
        <p:sp>
          <p:nvSpPr>
            <p:cNvPr id="6" name="Google Shape;432;p22">
              <a:extLst>
                <a:ext uri="{FF2B5EF4-FFF2-40B4-BE49-F238E27FC236}">
                  <a16:creationId xmlns:a16="http://schemas.microsoft.com/office/drawing/2014/main" id="{CE597149-4E1A-8801-C1E4-322439A969E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CA6F5AC4-D3F9-159E-0EDA-BAA6B8794DAD}"/>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18C0353F-552F-D2BF-36BD-DB6D21F5F128}"/>
              </a:ext>
            </a:extLst>
          </p:cNvPr>
          <p:cNvGrpSpPr/>
          <p:nvPr/>
        </p:nvGrpSpPr>
        <p:grpSpPr>
          <a:xfrm>
            <a:off x="10281695" y="5873074"/>
            <a:ext cx="894267" cy="894267"/>
            <a:chOff x="0" y="0"/>
            <a:chExt cx="812800" cy="812800"/>
          </a:xfrm>
        </p:grpSpPr>
        <p:sp>
          <p:nvSpPr>
            <p:cNvPr id="12" name="Google Shape;435;p22">
              <a:extLst>
                <a:ext uri="{FF2B5EF4-FFF2-40B4-BE49-F238E27FC236}">
                  <a16:creationId xmlns:a16="http://schemas.microsoft.com/office/drawing/2014/main" id="{F6C853D5-5E3C-EE2F-25C0-A96B2D4B952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82A65A39-07BC-CC25-22B5-70FEF66A50E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4A021AFD-35B2-E86C-0B7D-26BB21589069}"/>
              </a:ext>
            </a:extLst>
          </p:cNvPr>
          <p:cNvGrpSpPr/>
          <p:nvPr/>
        </p:nvGrpSpPr>
        <p:grpSpPr>
          <a:xfrm>
            <a:off x="10281694" y="7999164"/>
            <a:ext cx="894267" cy="894267"/>
            <a:chOff x="0" y="0"/>
            <a:chExt cx="812800" cy="812800"/>
          </a:xfrm>
        </p:grpSpPr>
        <p:sp>
          <p:nvSpPr>
            <p:cNvPr id="15" name="Google Shape;438;p22">
              <a:extLst>
                <a:ext uri="{FF2B5EF4-FFF2-40B4-BE49-F238E27FC236}">
                  <a16:creationId xmlns:a16="http://schemas.microsoft.com/office/drawing/2014/main" id="{F1E2C39F-2A15-5D03-7FA0-6564329C4DD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D95CBE92-9C3F-7AA1-1F5D-22700F603D21}"/>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FB77D5E9-86F0-2C09-1801-CF452F4AD77E}"/>
              </a:ext>
            </a:extLst>
          </p:cNvPr>
          <p:cNvSpPr txBox="1"/>
          <p:nvPr/>
        </p:nvSpPr>
        <p:spPr>
          <a:xfrm>
            <a:off x="10541934" y="4027629"/>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1</a:t>
            </a:r>
            <a:endParaRPr dirty="0"/>
          </a:p>
        </p:txBody>
      </p:sp>
      <p:sp>
        <p:nvSpPr>
          <p:cNvPr id="18" name="Google Shape;449;p22">
            <a:extLst>
              <a:ext uri="{FF2B5EF4-FFF2-40B4-BE49-F238E27FC236}">
                <a16:creationId xmlns:a16="http://schemas.microsoft.com/office/drawing/2014/main" id="{E8EC822B-8244-1B3C-91C7-2B2234B3093B}"/>
              </a:ext>
            </a:extLst>
          </p:cNvPr>
          <p:cNvSpPr txBox="1"/>
          <p:nvPr/>
        </p:nvSpPr>
        <p:spPr>
          <a:xfrm>
            <a:off x="10567868" y="5983311"/>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19" name="Google Shape;450;p22">
            <a:extLst>
              <a:ext uri="{FF2B5EF4-FFF2-40B4-BE49-F238E27FC236}">
                <a16:creationId xmlns:a16="http://schemas.microsoft.com/office/drawing/2014/main" id="{87A55BF1-7D4C-26CE-22B8-F63191309C8C}"/>
              </a:ext>
            </a:extLst>
          </p:cNvPr>
          <p:cNvSpPr txBox="1"/>
          <p:nvPr/>
        </p:nvSpPr>
        <p:spPr>
          <a:xfrm>
            <a:off x="10543877" y="8145392"/>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24" name="Picture 23"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6195BFA1-25B6-A5EC-7AEE-5073CE89E3FF}"/>
            </a:ext>
          </a:extLst>
        </p:cNvPr>
        <p:cNvGrpSpPr/>
        <p:nvPr/>
      </p:nvGrpSpPr>
      <p:grpSpPr>
        <a:xfrm>
          <a:off x="0" y="0"/>
          <a:ext cx="0" cy="0"/>
          <a:chOff x="0" y="0"/>
          <a:chExt cx="0" cy="0"/>
        </a:xfrm>
      </p:grpSpPr>
      <p:grpSp>
        <p:nvGrpSpPr>
          <p:cNvPr id="460" name="Google Shape;460;p23">
            <a:extLst>
              <a:ext uri="{FF2B5EF4-FFF2-40B4-BE49-F238E27FC236}">
                <a16:creationId xmlns:a16="http://schemas.microsoft.com/office/drawing/2014/main" id="{3606506D-D60F-949F-8960-06CB4455A712}"/>
              </a:ext>
            </a:extLst>
          </p:cNvPr>
          <p:cNvGrpSpPr/>
          <p:nvPr/>
        </p:nvGrpSpPr>
        <p:grpSpPr>
          <a:xfrm>
            <a:off x="0" y="-216992"/>
            <a:ext cx="18288000" cy="1240415"/>
            <a:chOff x="0" y="-57150"/>
            <a:chExt cx="4816593" cy="326693"/>
          </a:xfrm>
        </p:grpSpPr>
        <p:sp>
          <p:nvSpPr>
            <p:cNvPr id="461" name="Google Shape;461;p23">
              <a:extLst>
                <a:ext uri="{FF2B5EF4-FFF2-40B4-BE49-F238E27FC236}">
                  <a16:creationId xmlns:a16="http://schemas.microsoft.com/office/drawing/2014/main" id="{7FA481CF-193E-7AC6-33B4-55E7DB0E96A4}"/>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a:extLst>
                <a:ext uri="{FF2B5EF4-FFF2-40B4-BE49-F238E27FC236}">
                  <a16:creationId xmlns:a16="http://schemas.microsoft.com/office/drawing/2014/main" id="{C6D62049-7FB5-45AE-5509-9524CD9AC38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a:extLst>
              <a:ext uri="{FF2B5EF4-FFF2-40B4-BE49-F238E27FC236}">
                <a16:creationId xmlns:a16="http://schemas.microsoft.com/office/drawing/2014/main" id="{1AC6313B-4DEB-073F-C1EA-06A735D93A9B}"/>
              </a:ext>
            </a:extLst>
          </p:cNvPr>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73EF0F19-3C6D-2983-27B7-D2BDB25F01B9}"/>
              </a:ext>
            </a:extLst>
          </p:cNvPr>
          <p:cNvSpPr txBox="1"/>
          <p:nvPr/>
        </p:nvSpPr>
        <p:spPr>
          <a:xfrm>
            <a:off x="791641" y="3186639"/>
            <a:ext cx="7176900" cy="4530471"/>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3200" dirty="0">
                <a:solidFill>
                  <a:schemeClr val="bg2"/>
                </a:solidFill>
                <a:latin typeface="Barlow" panose="00000500000000000000" pitchFamily="2" charset="-18"/>
              </a:rPr>
              <a:t>The PERFORM HR Platform is designed to help hospitality organizations manage and support diverse talent, especially neurodivergent employees. It offers tools that assist managers in creating inclusive workplaces and provides HR professionals with resources to foster equity and support for all staff.</a:t>
            </a:r>
            <a:endParaRPr sz="3200" dirty="0">
              <a:solidFill>
                <a:schemeClr val="bg2"/>
              </a:solidFill>
              <a:latin typeface="Barlow" panose="00000500000000000000" pitchFamily="2" charset="-18"/>
            </a:endParaRPr>
          </a:p>
        </p:txBody>
      </p:sp>
      <p:sp>
        <p:nvSpPr>
          <p:cNvPr id="5" name="Google Shape;459;p23">
            <a:extLst>
              <a:ext uri="{FF2B5EF4-FFF2-40B4-BE49-F238E27FC236}">
                <a16:creationId xmlns:a16="http://schemas.microsoft.com/office/drawing/2014/main" id="{FA276A56-13D8-EBE6-D2B5-A6556115AD9C}"/>
              </a:ext>
            </a:extLst>
          </p:cNvPr>
          <p:cNvSpPr txBox="1"/>
          <p:nvPr/>
        </p:nvSpPr>
        <p:spPr>
          <a:xfrm>
            <a:off x="-946432" y="1611596"/>
            <a:ext cx="10466745" cy="1477328"/>
          </a:xfrm>
          <a:prstGeom prst="rect">
            <a:avLst/>
          </a:prstGeom>
          <a:noFill/>
          <a:ln>
            <a:noFill/>
          </a:ln>
        </p:spPr>
        <p:txBody>
          <a:bodyPr spcFirstLastPara="1" wrap="square" lIns="0" tIns="0" rIns="0" bIns="0" anchor="t" anchorCtr="0">
            <a:spAutoFit/>
          </a:bodyPr>
          <a:lstStyle/>
          <a:p>
            <a:pPr algn="ctr">
              <a:lnSpc>
                <a:spcPct val="80000"/>
              </a:lnSpc>
            </a:pPr>
            <a:r>
              <a:rPr lang="pl-PL" sz="12000" dirty="0">
                <a:solidFill>
                  <a:schemeClr val="tx1"/>
                </a:solidFill>
                <a:latin typeface="Six Caps" panose="020B0604020202020204" charset="0"/>
                <a:ea typeface="Calibri"/>
                <a:cs typeface="Calibri"/>
                <a:sym typeface="Calibri"/>
              </a:rPr>
              <a:t>T</a:t>
            </a:r>
            <a:r>
              <a:rPr lang="en-GB" sz="12000" dirty="0">
                <a:solidFill>
                  <a:schemeClr val="tx1"/>
                </a:solidFill>
                <a:latin typeface="Six Caps" panose="020B0604020202020204" charset="0"/>
                <a:ea typeface="Calibri"/>
                <a:cs typeface="Calibri"/>
                <a:sym typeface="Calibri"/>
              </a:rPr>
              <a:t>he </a:t>
            </a:r>
            <a:r>
              <a:rPr lang="en-GB" sz="12000" dirty="0">
                <a:solidFill>
                  <a:schemeClr val="bg2"/>
                </a:solidFill>
                <a:latin typeface="Six Caps" panose="020B0604020202020204" charset="0"/>
                <a:ea typeface="Calibri"/>
                <a:cs typeface="Calibri"/>
                <a:sym typeface="Calibri"/>
              </a:rPr>
              <a:t>PERFORM</a:t>
            </a:r>
            <a:r>
              <a:rPr lang="en-GB" sz="12000" dirty="0">
                <a:solidFill>
                  <a:schemeClr val="tx1"/>
                </a:solidFill>
                <a:latin typeface="Six Caps" panose="020B0604020202020204" charset="0"/>
                <a:ea typeface="Calibri"/>
                <a:cs typeface="Calibri"/>
                <a:sym typeface="Calibri"/>
              </a:rPr>
              <a:t> HR Platform </a:t>
            </a:r>
            <a:r>
              <a:rPr lang="en-US" sz="12000" dirty="0">
                <a:solidFill>
                  <a:schemeClr val="tx1"/>
                </a:solidFill>
                <a:latin typeface="Six Caps" panose="020B0604020202020204" charset="0"/>
                <a:sym typeface="Six Caps"/>
              </a:rPr>
              <a:t> </a:t>
            </a:r>
            <a:endParaRPr sz="12000" dirty="0">
              <a:solidFill>
                <a:schemeClr val="tx1"/>
              </a:solidFill>
              <a:latin typeface="Six Caps" panose="020B0604020202020204" charset="0"/>
            </a:endParaRPr>
          </a:p>
        </p:txBody>
      </p:sp>
      <p:sp>
        <p:nvSpPr>
          <p:cNvPr id="8" name="Google Shape;506;p24">
            <a:extLst>
              <a:ext uri="{FF2B5EF4-FFF2-40B4-BE49-F238E27FC236}">
                <a16:creationId xmlns:a16="http://schemas.microsoft.com/office/drawing/2014/main" id="{E14119EF-77BE-7072-CCF9-315ED1EE5A6C}"/>
              </a:ext>
            </a:extLst>
          </p:cNvPr>
          <p:cNvSpPr txBox="1"/>
          <p:nvPr/>
        </p:nvSpPr>
        <p:spPr>
          <a:xfrm>
            <a:off x="10892468" y="4356326"/>
            <a:ext cx="7176899" cy="2831544"/>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200" dirty="0">
                <a:solidFill>
                  <a:schemeClr val="bg2"/>
                </a:solidFill>
                <a:latin typeface="Barlow" panose="00000500000000000000" pitchFamily="2" charset="-18"/>
              </a:rPr>
              <a:t>Employee Evaluation Tool</a:t>
            </a:r>
            <a:endParaRPr lang="pl-PL" sz="3200" dirty="0">
              <a:solidFill>
                <a:schemeClr val="bg2"/>
              </a:solidFill>
              <a:latin typeface="Barlow" panose="00000500000000000000" pitchFamily="2" charset="-18"/>
            </a:endParaRPr>
          </a:p>
          <a:p>
            <a:pPr marL="0" marR="0" lvl="0" indent="0" algn="l" rtl="0">
              <a:lnSpc>
                <a:spcPct val="115000"/>
              </a:lnSpc>
              <a:spcBef>
                <a:spcPts val="0"/>
              </a:spcBef>
              <a:spcAft>
                <a:spcPts val="0"/>
              </a:spcAft>
              <a:buNone/>
            </a:pPr>
            <a:endParaRPr lang="pl-PL" sz="3200" dirty="0">
              <a:solidFill>
                <a:schemeClr val="bg2"/>
              </a:solidFill>
              <a:latin typeface="Barlow" panose="00000500000000000000" pitchFamily="2" charset="-18"/>
            </a:endParaRPr>
          </a:p>
          <a:p>
            <a:pPr marL="0" marR="0" lvl="0" indent="0" algn="l" rtl="0">
              <a:lnSpc>
                <a:spcPct val="115000"/>
              </a:lnSpc>
              <a:spcBef>
                <a:spcPts val="0"/>
              </a:spcBef>
              <a:spcAft>
                <a:spcPts val="0"/>
              </a:spcAft>
              <a:buNone/>
            </a:pPr>
            <a:r>
              <a:rPr lang="pl-PL" sz="3200" dirty="0">
                <a:solidFill>
                  <a:schemeClr val="bg2"/>
                </a:solidFill>
                <a:latin typeface="Barlow" pitchFamily="2" charset="77"/>
              </a:rPr>
              <a:t>Personal Diary</a:t>
            </a:r>
          </a:p>
          <a:p>
            <a:pPr marL="0" marR="0" lvl="0" indent="0" algn="l" rtl="0">
              <a:lnSpc>
                <a:spcPct val="115000"/>
              </a:lnSpc>
              <a:spcBef>
                <a:spcPts val="0"/>
              </a:spcBef>
              <a:spcAft>
                <a:spcPts val="0"/>
              </a:spcAft>
              <a:buNone/>
            </a:pPr>
            <a:endParaRPr lang="pl-PL" sz="3200" dirty="0">
              <a:solidFill>
                <a:schemeClr val="bg2"/>
              </a:solidFill>
              <a:latin typeface="Barlow" pitchFamily="2" charset="77"/>
            </a:endParaRPr>
          </a:p>
          <a:p>
            <a:pPr marL="0" marR="0" lvl="0" indent="0" algn="l" rtl="0">
              <a:lnSpc>
                <a:spcPct val="115000"/>
              </a:lnSpc>
              <a:spcBef>
                <a:spcPts val="0"/>
              </a:spcBef>
              <a:spcAft>
                <a:spcPts val="0"/>
              </a:spcAft>
              <a:buNone/>
            </a:pPr>
            <a:r>
              <a:rPr lang="pl-PL" sz="3200" dirty="0">
                <a:solidFill>
                  <a:schemeClr val="bg2"/>
                </a:solidFill>
                <a:latin typeface="Barlow" pitchFamily="2" charset="77"/>
              </a:rPr>
              <a:t>Work Enivronmment Assessment Tool</a:t>
            </a:r>
            <a:endParaRPr lang="en-US" sz="3200" dirty="0">
              <a:solidFill>
                <a:schemeClr val="bg2"/>
              </a:solidFill>
              <a:latin typeface="Barlow" pitchFamily="2" charset="77"/>
            </a:endParaRPr>
          </a:p>
        </p:txBody>
      </p:sp>
      <p:sp>
        <p:nvSpPr>
          <p:cNvPr id="9" name="Google Shape;459;p23">
            <a:extLst>
              <a:ext uri="{FF2B5EF4-FFF2-40B4-BE49-F238E27FC236}">
                <a16:creationId xmlns:a16="http://schemas.microsoft.com/office/drawing/2014/main" id="{1DD886F6-147A-F775-3833-1DEB51CA04F9}"/>
              </a:ext>
            </a:extLst>
          </p:cNvPr>
          <p:cNvSpPr txBox="1"/>
          <p:nvPr/>
        </p:nvSpPr>
        <p:spPr>
          <a:xfrm>
            <a:off x="9872325" y="2658720"/>
            <a:ext cx="5398992" cy="2215991"/>
          </a:xfrm>
          <a:prstGeom prst="rect">
            <a:avLst/>
          </a:prstGeom>
          <a:noFill/>
          <a:ln>
            <a:noFill/>
          </a:ln>
        </p:spPr>
        <p:txBody>
          <a:bodyPr spcFirstLastPara="1" wrap="square" lIns="0" tIns="0" rIns="0" bIns="0" anchor="t" anchorCtr="0">
            <a:spAutoFit/>
          </a:bodyPr>
          <a:lstStyle/>
          <a:p>
            <a:pPr>
              <a:lnSpc>
                <a:spcPct val="80000"/>
              </a:lnSpc>
            </a:pPr>
            <a:r>
              <a:rPr lang="pl-PL" sz="12000" dirty="0">
                <a:solidFill>
                  <a:schemeClr val="tx1"/>
                </a:solidFill>
                <a:latin typeface="Six Caps" panose="020B0604020202020204" charset="0"/>
                <a:cs typeface="Calibri" panose="020F0502020204030204" pitchFamily="34" charset="0"/>
              </a:rPr>
              <a:t>Platform’s </a:t>
            </a:r>
            <a:r>
              <a:rPr lang="pl-PL" sz="12000" dirty="0">
                <a:solidFill>
                  <a:schemeClr val="bg2"/>
                </a:solidFill>
                <a:latin typeface="Six Caps" panose="020B0604020202020204" charset="0"/>
                <a:cs typeface="Calibri" panose="020F0502020204030204" pitchFamily="34" charset="0"/>
              </a:rPr>
              <a:t>tools</a:t>
            </a:r>
            <a:endParaRPr lang="en-GB" sz="12000" dirty="0">
              <a:solidFill>
                <a:schemeClr val="bg2"/>
              </a:solidFill>
              <a:latin typeface="Six Caps" panose="020B0604020202020204" charset="0"/>
              <a:cs typeface="Calibri" panose="020F0502020204030204" pitchFamily="34" charset="0"/>
            </a:endParaRP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10" name="Google Shape;459;p23">
            <a:extLst>
              <a:ext uri="{FF2B5EF4-FFF2-40B4-BE49-F238E27FC236}">
                <a16:creationId xmlns:a16="http://schemas.microsoft.com/office/drawing/2014/main" id="{DAC8601C-701B-6BA9-9567-3390424A20BD}"/>
              </a:ext>
            </a:extLst>
          </p:cNvPr>
          <p:cNvSpPr txBox="1"/>
          <p:nvPr/>
        </p:nvSpPr>
        <p:spPr>
          <a:xfrm>
            <a:off x="227957" y="2986829"/>
            <a:ext cx="4058984" cy="73866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6000" dirty="0">
                <a:solidFill>
                  <a:schemeClr val="bg2"/>
                </a:solidFill>
                <a:latin typeface="Barlow" pitchFamily="2" charset="77"/>
                <a:sym typeface="Six Caps"/>
              </a:rPr>
              <a:t> </a:t>
            </a:r>
            <a:endParaRPr sz="6000" dirty="0">
              <a:solidFill>
                <a:schemeClr val="bg2"/>
              </a:solidFill>
              <a:latin typeface="Barlow" pitchFamily="2" charset="77"/>
            </a:endParaRPr>
          </a:p>
        </p:txBody>
      </p:sp>
      <p:grpSp>
        <p:nvGrpSpPr>
          <p:cNvPr id="3" name="Google Shape;431;p22">
            <a:extLst>
              <a:ext uri="{FF2B5EF4-FFF2-40B4-BE49-F238E27FC236}">
                <a16:creationId xmlns:a16="http://schemas.microsoft.com/office/drawing/2014/main" id="{245B472C-402B-6250-6B8B-5E8ABE1476E2}"/>
              </a:ext>
            </a:extLst>
          </p:cNvPr>
          <p:cNvGrpSpPr/>
          <p:nvPr/>
        </p:nvGrpSpPr>
        <p:grpSpPr>
          <a:xfrm>
            <a:off x="9872326" y="4191981"/>
            <a:ext cx="894267" cy="894267"/>
            <a:chOff x="0" y="0"/>
            <a:chExt cx="812800" cy="812800"/>
          </a:xfrm>
        </p:grpSpPr>
        <p:sp>
          <p:nvSpPr>
            <p:cNvPr id="6" name="Google Shape;432;p22">
              <a:extLst>
                <a:ext uri="{FF2B5EF4-FFF2-40B4-BE49-F238E27FC236}">
                  <a16:creationId xmlns:a16="http://schemas.microsoft.com/office/drawing/2014/main" id="{46711EDA-433E-F80E-6C3C-991E65021022}"/>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3EEA6EFA-0544-7A7F-8A6A-7BD62A41BA55}"/>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5762DEA9-D64D-9EBF-198A-BBAC81C743BC}"/>
              </a:ext>
            </a:extLst>
          </p:cNvPr>
          <p:cNvGrpSpPr/>
          <p:nvPr/>
        </p:nvGrpSpPr>
        <p:grpSpPr>
          <a:xfrm>
            <a:off x="9872326" y="5324965"/>
            <a:ext cx="894267" cy="894267"/>
            <a:chOff x="0" y="0"/>
            <a:chExt cx="812800" cy="812800"/>
          </a:xfrm>
        </p:grpSpPr>
        <p:sp>
          <p:nvSpPr>
            <p:cNvPr id="12" name="Google Shape;435;p22">
              <a:extLst>
                <a:ext uri="{FF2B5EF4-FFF2-40B4-BE49-F238E27FC236}">
                  <a16:creationId xmlns:a16="http://schemas.microsoft.com/office/drawing/2014/main" id="{3EC9ACB0-AF60-C496-C2CC-233EA5D575B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B6F16BD7-6493-2257-C3FA-562A375F7EC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D0A0C274-2D5B-8C2A-06EA-D8CFBD825E8A}"/>
              </a:ext>
            </a:extLst>
          </p:cNvPr>
          <p:cNvGrpSpPr/>
          <p:nvPr/>
        </p:nvGrpSpPr>
        <p:grpSpPr>
          <a:xfrm>
            <a:off x="9872325" y="6457949"/>
            <a:ext cx="894267" cy="894267"/>
            <a:chOff x="0" y="0"/>
            <a:chExt cx="812800" cy="812800"/>
          </a:xfrm>
        </p:grpSpPr>
        <p:sp>
          <p:nvSpPr>
            <p:cNvPr id="15" name="Google Shape;438;p22">
              <a:extLst>
                <a:ext uri="{FF2B5EF4-FFF2-40B4-BE49-F238E27FC236}">
                  <a16:creationId xmlns:a16="http://schemas.microsoft.com/office/drawing/2014/main" id="{EEBA00F1-A03A-8E6D-A2CE-E4E5756F653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599BB7C8-252D-B7A0-A98E-B9E2B4588626}"/>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A940FF79-6061-EC93-4292-A04D56445316}"/>
              </a:ext>
            </a:extLst>
          </p:cNvPr>
          <p:cNvSpPr txBox="1"/>
          <p:nvPr/>
        </p:nvSpPr>
        <p:spPr>
          <a:xfrm>
            <a:off x="10135402" y="4323177"/>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1</a:t>
            </a:r>
            <a:endParaRPr dirty="0"/>
          </a:p>
        </p:txBody>
      </p:sp>
      <p:sp>
        <p:nvSpPr>
          <p:cNvPr id="18" name="Google Shape;449;p22">
            <a:extLst>
              <a:ext uri="{FF2B5EF4-FFF2-40B4-BE49-F238E27FC236}">
                <a16:creationId xmlns:a16="http://schemas.microsoft.com/office/drawing/2014/main" id="{E357D333-E5F7-A3E5-08BB-5B17F5148354}"/>
              </a:ext>
            </a:extLst>
          </p:cNvPr>
          <p:cNvSpPr txBox="1"/>
          <p:nvPr/>
        </p:nvSpPr>
        <p:spPr>
          <a:xfrm>
            <a:off x="10135402" y="5456161"/>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2</a:t>
            </a:r>
            <a:endParaRPr dirty="0"/>
          </a:p>
        </p:txBody>
      </p:sp>
      <p:sp>
        <p:nvSpPr>
          <p:cNvPr id="19" name="Google Shape;450;p22">
            <a:extLst>
              <a:ext uri="{FF2B5EF4-FFF2-40B4-BE49-F238E27FC236}">
                <a16:creationId xmlns:a16="http://schemas.microsoft.com/office/drawing/2014/main" id="{E8364CE1-7062-9F94-0BDA-79BB6871EB34}"/>
              </a:ext>
            </a:extLst>
          </p:cNvPr>
          <p:cNvSpPr txBox="1"/>
          <p:nvPr/>
        </p:nvSpPr>
        <p:spPr>
          <a:xfrm>
            <a:off x="10138823" y="6610105"/>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3</a:t>
            </a:r>
            <a:endParaRPr dirty="0"/>
          </a:p>
        </p:txBody>
      </p:sp>
      <p:pic>
        <p:nvPicPr>
          <p:cNvPr id="24" name="Picture 23" descr="A rainbow with a red needle and a red arrow&#10;&#10;Description automatically generated">
            <a:extLst>
              <a:ext uri="{FF2B5EF4-FFF2-40B4-BE49-F238E27FC236}">
                <a16:creationId xmlns:a16="http://schemas.microsoft.com/office/drawing/2014/main" id="{8869285C-82C5-0744-2F29-DCE92D1F5063}"/>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a:extLst>
              <a:ext uri="{FF2B5EF4-FFF2-40B4-BE49-F238E27FC236}">
                <a16:creationId xmlns:a16="http://schemas.microsoft.com/office/drawing/2014/main" id="{36F73C25-6D86-FD17-9964-3A0E99CFFD5D}"/>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C3915B69-DFAD-49B9-4AE3-2BF4A11CC2F7}"/>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extLst>
      <p:ext uri="{BB962C8B-B14F-4D97-AF65-F5344CB8AC3E}">
        <p14:creationId xmlns:p14="http://schemas.microsoft.com/office/powerpoint/2010/main" val="354868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1A6F37DF-61D6-8D21-F963-678854D80995}"/>
            </a:ext>
          </a:extLst>
        </p:cNvPr>
        <p:cNvGrpSpPr/>
        <p:nvPr/>
      </p:nvGrpSpPr>
      <p:grpSpPr>
        <a:xfrm>
          <a:off x="0" y="0"/>
          <a:ext cx="0" cy="0"/>
          <a:chOff x="0" y="0"/>
          <a:chExt cx="0" cy="0"/>
        </a:xfrm>
      </p:grpSpPr>
      <p:grpSp>
        <p:nvGrpSpPr>
          <p:cNvPr id="460" name="Google Shape;460;p23">
            <a:extLst>
              <a:ext uri="{FF2B5EF4-FFF2-40B4-BE49-F238E27FC236}">
                <a16:creationId xmlns:a16="http://schemas.microsoft.com/office/drawing/2014/main" id="{2A746166-167B-C5EB-6DD0-80F6B56F0587}"/>
              </a:ext>
            </a:extLst>
          </p:cNvPr>
          <p:cNvGrpSpPr/>
          <p:nvPr/>
        </p:nvGrpSpPr>
        <p:grpSpPr>
          <a:xfrm>
            <a:off x="0" y="-216992"/>
            <a:ext cx="18288000" cy="1240415"/>
            <a:chOff x="0" y="-57150"/>
            <a:chExt cx="4816593" cy="326693"/>
          </a:xfrm>
        </p:grpSpPr>
        <p:sp>
          <p:nvSpPr>
            <p:cNvPr id="461" name="Google Shape;461;p23">
              <a:extLst>
                <a:ext uri="{FF2B5EF4-FFF2-40B4-BE49-F238E27FC236}">
                  <a16:creationId xmlns:a16="http://schemas.microsoft.com/office/drawing/2014/main" id="{418A0920-3243-8E6E-3413-3BCE1327A5C0}"/>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a:extLst>
                <a:ext uri="{FF2B5EF4-FFF2-40B4-BE49-F238E27FC236}">
                  <a16:creationId xmlns:a16="http://schemas.microsoft.com/office/drawing/2014/main" id="{FB7D0231-9A61-8745-4432-65CE39E3EAF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a:extLst>
              <a:ext uri="{FF2B5EF4-FFF2-40B4-BE49-F238E27FC236}">
                <a16:creationId xmlns:a16="http://schemas.microsoft.com/office/drawing/2014/main" id="{DDE72FD6-F883-769E-A920-46F6D6D39E8F}"/>
              </a:ext>
            </a:extLst>
          </p:cNvPr>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72AA126E-674F-9C5E-B92B-7CAD71EA7275}"/>
              </a:ext>
            </a:extLst>
          </p:cNvPr>
          <p:cNvSpPr txBox="1"/>
          <p:nvPr/>
        </p:nvSpPr>
        <p:spPr>
          <a:xfrm>
            <a:off x="571313" y="2771833"/>
            <a:ext cx="8582050" cy="5416868"/>
          </a:xfrm>
          <a:prstGeom prst="rect">
            <a:avLst/>
          </a:prstGeom>
          <a:noFill/>
          <a:ln>
            <a:noFill/>
          </a:ln>
        </p:spPr>
        <p:txBody>
          <a:bodyPr spcFirstLastPara="1" wrap="square" lIns="0" tIns="0" rIns="0" bIns="0" anchor="t" anchorCtr="0">
            <a:spAutoFit/>
          </a:bodyPr>
          <a:lstStyle/>
          <a:p>
            <a:pPr algn="just"/>
            <a:r>
              <a:rPr lang="en-US" sz="3200" dirty="0">
                <a:solidFill>
                  <a:schemeClr val="bg2"/>
                </a:solidFill>
                <a:latin typeface="Barlow" panose="00000500000000000000" pitchFamily="2" charset="-18"/>
              </a:rPr>
              <a:t>The Employee Evaluation Tool</a:t>
            </a:r>
            <a:r>
              <a:rPr lang="pl-PL" sz="3200" dirty="0">
                <a:solidFill>
                  <a:schemeClr val="bg2"/>
                </a:solidFill>
                <a:latin typeface="Barlow" panose="00000500000000000000" pitchFamily="2" charset="-18"/>
              </a:rPr>
              <a:t> </a:t>
            </a:r>
            <a:r>
              <a:rPr lang="en-US" sz="3200" dirty="0">
                <a:solidFill>
                  <a:schemeClr val="bg2"/>
                </a:solidFill>
                <a:latin typeface="Barlow" panose="00000500000000000000" pitchFamily="2" charset="-18"/>
              </a:rPr>
              <a:t>helps managers assess employee performance and satisfaction through a structured survey. Managers evaluate key aspects like job satisfaction, colleague interactions, and overall contributions, then submit their assessments securely. The History feature allows managers to review past evaluations with visual charts comparing employee performance in job satisfaction, overall performance, and interactions, helping track progress and identify trends.</a:t>
            </a:r>
          </a:p>
        </p:txBody>
      </p:sp>
      <p:sp>
        <p:nvSpPr>
          <p:cNvPr id="5" name="Google Shape;459;p23">
            <a:extLst>
              <a:ext uri="{FF2B5EF4-FFF2-40B4-BE49-F238E27FC236}">
                <a16:creationId xmlns:a16="http://schemas.microsoft.com/office/drawing/2014/main" id="{1839BC26-EF0B-0048-5472-7F9D2658F792}"/>
              </a:ext>
            </a:extLst>
          </p:cNvPr>
          <p:cNvSpPr txBox="1"/>
          <p:nvPr/>
        </p:nvSpPr>
        <p:spPr>
          <a:xfrm>
            <a:off x="-963374" y="1406095"/>
            <a:ext cx="10466745" cy="1477328"/>
          </a:xfrm>
          <a:prstGeom prst="rect">
            <a:avLst/>
          </a:prstGeom>
          <a:noFill/>
          <a:ln>
            <a:noFill/>
          </a:ln>
        </p:spPr>
        <p:txBody>
          <a:bodyPr spcFirstLastPara="1" wrap="square" lIns="0" tIns="0" rIns="0" bIns="0" anchor="t" anchorCtr="0">
            <a:spAutoFit/>
          </a:bodyPr>
          <a:lstStyle/>
          <a:p>
            <a:pPr algn="ctr">
              <a:lnSpc>
                <a:spcPct val="80000"/>
              </a:lnSpc>
            </a:pPr>
            <a:r>
              <a:rPr lang="pl-PL" sz="12000" dirty="0">
                <a:solidFill>
                  <a:schemeClr val="tx1"/>
                </a:solidFill>
                <a:latin typeface="Six Caps" panose="020B0604020202020204" charset="0"/>
                <a:ea typeface="Calibri"/>
                <a:cs typeface="Calibri"/>
                <a:sym typeface="Calibri"/>
              </a:rPr>
              <a:t>Employee </a:t>
            </a:r>
            <a:r>
              <a:rPr lang="pl-PL" sz="12000" dirty="0">
                <a:solidFill>
                  <a:schemeClr val="bg2"/>
                </a:solidFill>
                <a:latin typeface="Six Caps" panose="020B0604020202020204" charset="0"/>
                <a:ea typeface="Calibri"/>
                <a:cs typeface="Calibri"/>
                <a:sym typeface="Calibri"/>
              </a:rPr>
              <a:t>Evaluation</a:t>
            </a:r>
            <a:r>
              <a:rPr lang="pl-PL" sz="12000" dirty="0">
                <a:solidFill>
                  <a:schemeClr val="tx1"/>
                </a:solidFill>
                <a:latin typeface="Six Caps" panose="020B0604020202020204" charset="0"/>
                <a:ea typeface="Calibri"/>
                <a:cs typeface="Calibri"/>
                <a:sym typeface="Calibri"/>
              </a:rPr>
              <a:t> Tool</a:t>
            </a:r>
            <a:endParaRPr sz="12000" dirty="0">
              <a:solidFill>
                <a:schemeClr val="tx1"/>
              </a:solidFill>
              <a:latin typeface="Six Caps" panose="020B0604020202020204" charset="0"/>
            </a:endParaRPr>
          </a:p>
        </p:txBody>
      </p:sp>
      <p:sp>
        <p:nvSpPr>
          <p:cNvPr id="10" name="Google Shape;459;p23">
            <a:extLst>
              <a:ext uri="{FF2B5EF4-FFF2-40B4-BE49-F238E27FC236}">
                <a16:creationId xmlns:a16="http://schemas.microsoft.com/office/drawing/2014/main" id="{4FA96ECA-02BF-B107-96C3-B0A900352B0A}"/>
              </a:ext>
            </a:extLst>
          </p:cNvPr>
          <p:cNvSpPr txBox="1"/>
          <p:nvPr/>
        </p:nvSpPr>
        <p:spPr>
          <a:xfrm>
            <a:off x="227957" y="2986829"/>
            <a:ext cx="4058984" cy="73866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6000" dirty="0">
                <a:solidFill>
                  <a:schemeClr val="bg2"/>
                </a:solidFill>
                <a:latin typeface="Barlow" pitchFamily="2" charset="77"/>
                <a:sym typeface="Six Caps"/>
              </a:rPr>
              <a:t> </a:t>
            </a:r>
            <a:endParaRPr sz="6000" dirty="0">
              <a:solidFill>
                <a:schemeClr val="bg2"/>
              </a:solidFill>
              <a:latin typeface="Barlow" pitchFamily="2" charset="77"/>
            </a:endParaRPr>
          </a:p>
        </p:txBody>
      </p:sp>
      <p:pic>
        <p:nvPicPr>
          <p:cNvPr id="24" name="Picture 23" descr="A rainbow with a red needle and a red arrow&#10;&#10;Description automatically generated">
            <a:extLst>
              <a:ext uri="{FF2B5EF4-FFF2-40B4-BE49-F238E27FC236}">
                <a16:creationId xmlns:a16="http://schemas.microsoft.com/office/drawing/2014/main" id="{97150EA4-F4D5-508C-A877-349CA85B52B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a:extLst>
              <a:ext uri="{FF2B5EF4-FFF2-40B4-BE49-F238E27FC236}">
                <a16:creationId xmlns:a16="http://schemas.microsoft.com/office/drawing/2014/main" id="{4FCA8CC4-5A25-B865-8856-3B24CADB4EF8}"/>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7E57E8AE-9617-61A6-8BE4-C7A94156DD10}"/>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pic>
        <p:nvPicPr>
          <p:cNvPr id="2" name="Obraz 1">
            <a:extLst>
              <a:ext uri="{FF2B5EF4-FFF2-40B4-BE49-F238E27FC236}">
                <a16:creationId xmlns:a16="http://schemas.microsoft.com/office/drawing/2014/main" id="{733664F3-13C0-E527-45CB-96FF584A8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3321" y="2249399"/>
            <a:ext cx="7943366" cy="60164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 name="Google Shape;506;p24">
            <a:extLst>
              <a:ext uri="{FF2B5EF4-FFF2-40B4-BE49-F238E27FC236}">
                <a16:creationId xmlns:a16="http://schemas.microsoft.com/office/drawing/2014/main" id="{958E8210-58B4-73C7-57B9-B9734F3E7FAE}"/>
              </a:ext>
            </a:extLst>
          </p:cNvPr>
          <p:cNvSpPr txBox="1"/>
          <p:nvPr/>
        </p:nvSpPr>
        <p:spPr>
          <a:xfrm>
            <a:off x="11067099" y="8510762"/>
            <a:ext cx="8582050" cy="276999"/>
          </a:xfrm>
          <a:prstGeom prst="rect">
            <a:avLst/>
          </a:prstGeom>
          <a:noFill/>
          <a:ln>
            <a:noFill/>
          </a:ln>
        </p:spPr>
        <p:txBody>
          <a:bodyPr spcFirstLastPara="1" wrap="square" lIns="0" tIns="0" rIns="0" bIns="0" anchor="t" anchorCtr="0">
            <a:spAutoFit/>
          </a:bodyPr>
          <a:lstStyle/>
          <a:p>
            <a:pPr algn="just"/>
            <a:r>
              <a:rPr lang="en-GB" sz="1800" dirty="0">
                <a:solidFill>
                  <a:schemeClr val="bg2"/>
                </a:solidFill>
                <a:effectLst/>
                <a:latin typeface="Tahoma" panose="020B0604030504040204" pitchFamily="34" charset="0"/>
                <a:ea typeface="Calibri" panose="020F0502020204030204" pitchFamily="34" charset="0"/>
              </a:rPr>
              <a:t>Visual charts highlighting trends in employees’ performance</a:t>
            </a:r>
            <a:endParaRPr lang="en-US" sz="3200" dirty="0">
              <a:solidFill>
                <a:schemeClr val="bg2"/>
              </a:solidFill>
              <a:latin typeface="Barlow" panose="00000500000000000000" pitchFamily="2" charset="-18"/>
            </a:endParaRPr>
          </a:p>
        </p:txBody>
      </p:sp>
    </p:spTree>
    <p:extLst>
      <p:ext uri="{BB962C8B-B14F-4D97-AF65-F5344CB8AC3E}">
        <p14:creationId xmlns:p14="http://schemas.microsoft.com/office/powerpoint/2010/main" val="295216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406725AA-0448-405C-E8D9-71C7459E7CCD}"/>
            </a:ext>
          </a:extLst>
        </p:cNvPr>
        <p:cNvGrpSpPr/>
        <p:nvPr/>
      </p:nvGrpSpPr>
      <p:grpSpPr>
        <a:xfrm>
          <a:off x="0" y="0"/>
          <a:ext cx="0" cy="0"/>
          <a:chOff x="0" y="0"/>
          <a:chExt cx="0" cy="0"/>
        </a:xfrm>
      </p:grpSpPr>
      <p:grpSp>
        <p:nvGrpSpPr>
          <p:cNvPr id="460" name="Google Shape;460;p23">
            <a:extLst>
              <a:ext uri="{FF2B5EF4-FFF2-40B4-BE49-F238E27FC236}">
                <a16:creationId xmlns:a16="http://schemas.microsoft.com/office/drawing/2014/main" id="{EAD9BFDE-011C-B760-F267-57E5CB655984}"/>
              </a:ext>
            </a:extLst>
          </p:cNvPr>
          <p:cNvGrpSpPr/>
          <p:nvPr/>
        </p:nvGrpSpPr>
        <p:grpSpPr>
          <a:xfrm>
            <a:off x="0" y="-216992"/>
            <a:ext cx="18288000" cy="1240415"/>
            <a:chOff x="0" y="-57150"/>
            <a:chExt cx="4816593" cy="326693"/>
          </a:xfrm>
        </p:grpSpPr>
        <p:sp>
          <p:nvSpPr>
            <p:cNvPr id="461" name="Google Shape;461;p23">
              <a:extLst>
                <a:ext uri="{FF2B5EF4-FFF2-40B4-BE49-F238E27FC236}">
                  <a16:creationId xmlns:a16="http://schemas.microsoft.com/office/drawing/2014/main" id="{929B1E55-0C9A-992E-8785-2A02B4810374}"/>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a:extLst>
                <a:ext uri="{FF2B5EF4-FFF2-40B4-BE49-F238E27FC236}">
                  <a16:creationId xmlns:a16="http://schemas.microsoft.com/office/drawing/2014/main" id="{8FFC157F-3E2A-716E-7FA2-4830AB51B988}"/>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a:extLst>
              <a:ext uri="{FF2B5EF4-FFF2-40B4-BE49-F238E27FC236}">
                <a16:creationId xmlns:a16="http://schemas.microsoft.com/office/drawing/2014/main" id="{24E05912-AE3A-6F66-BA21-AB883713E616}"/>
              </a:ext>
            </a:extLst>
          </p:cNvPr>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3186E04D-E749-7ACA-1869-1A12D7CE39E6}"/>
              </a:ext>
            </a:extLst>
          </p:cNvPr>
          <p:cNvSpPr txBox="1"/>
          <p:nvPr/>
        </p:nvSpPr>
        <p:spPr>
          <a:xfrm>
            <a:off x="577584" y="2816360"/>
            <a:ext cx="7077896" cy="4924425"/>
          </a:xfrm>
          <a:prstGeom prst="rect">
            <a:avLst/>
          </a:prstGeom>
          <a:noFill/>
          <a:ln>
            <a:noFill/>
          </a:ln>
        </p:spPr>
        <p:txBody>
          <a:bodyPr spcFirstLastPara="1" wrap="square" lIns="0" tIns="0" rIns="0" bIns="0" anchor="t" anchorCtr="0">
            <a:spAutoFit/>
          </a:bodyPr>
          <a:lstStyle/>
          <a:p>
            <a:pPr algn="just"/>
            <a:r>
              <a:rPr lang="en-US" sz="3200" dirty="0">
                <a:solidFill>
                  <a:schemeClr val="bg2"/>
                </a:solidFill>
                <a:latin typeface="Barlow" panose="00000500000000000000" pitchFamily="2" charset="-18"/>
              </a:rPr>
              <a:t>The Personal Diary </a:t>
            </a:r>
            <a:r>
              <a:rPr lang="pl-PL" sz="3200" dirty="0">
                <a:solidFill>
                  <a:schemeClr val="bg2"/>
                </a:solidFill>
                <a:latin typeface="Barlow" panose="00000500000000000000" pitchFamily="2" charset="-18"/>
              </a:rPr>
              <a:t>tool</a:t>
            </a:r>
            <a:r>
              <a:rPr lang="en-US" sz="3200" dirty="0">
                <a:solidFill>
                  <a:schemeClr val="bg2"/>
                </a:solidFill>
                <a:latin typeface="Barlow" panose="00000500000000000000" pitchFamily="2" charset="-18"/>
              </a:rPr>
              <a:t> allows employees to document their daily work experiences, progress, and challenges. Employees can add entries for personal reflection or share them with managers to foster open communication and receive tailored support. This tool promotes self-awareness, growth, and strengthens the relationship between employees and management.</a:t>
            </a:r>
          </a:p>
        </p:txBody>
      </p:sp>
      <p:sp>
        <p:nvSpPr>
          <p:cNvPr id="5" name="Google Shape;459;p23">
            <a:extLst>
              <a:ext uri="{FF2B5EF4-FFF2-40B4-BE49-F238E27FC236}">
                <a16:creationId xmlns:a16="http://schemas.microsoft.com/office/drawing/2014/main" id="{22E0596B-E13C-4EEC-298D-EEF3FB63C587}"/>
              </a:ext>
            </a:extLst>
          </p:cNvPr>
          <p:cNvSpPr txBox="1"/>
          <p:nvPr/>
        </p:nvSpPr>
        <p:spPr>
          <a:xfrm>
            <a:off x="-1322747" y="1266462"/>
            <a:ext cx="10466745" cy="1477328"/>
          </a:xfrm>
          <a:prstGeom prst="rect">
            <a:avLst/>
          </a:prstGeom>
          <a:noFill/>
          <a:ln>
            <a:noFill/>
          </a:ln>
        </p:spPr>
        <p:txBody>
          <a:bodyPr spcFirstLastPara="1" wrap="square" lIns="0" tIns="0" rIns="0" bIns="0" anchor="t" anchorCtr="0">
            <a:spAutoFit/>
          </a:bodyPr>
          <a:lstStyle/>
          <a:p>
            <a:pPr algn="ctr">
              <a:lnSpc>
                <a:spcPct val="80000"/>
              </a:lnSpc>
            </a:pPr>
            <a:r>
              <a:rPr lang="pl-PL" sz="12000" dirty="0">
                <a:solidFill>
                  <a:schemeClr val="tx1"/>
                </a:solidFill>
                <a:latin typeface="Six Caps" panose="020B0604020202020204" charset="0"/>
                <a:ea typeface="Calibri"/>
                <a:cs typeface="Calibri"/>
                <a:sym typeface="Calibri"/>
              </a:rPr>
              <a:t>Personal </a:t>
            </a:r>
            <a:r>
              <a:rPr lang="pl-PL" sz="12000" dirty="0">
                <a:solidFill>
                  <a:schemeClr val="bg2"/>
                </a:solidFill>
                <a:latin typeface="Six Caps" panose="020B0604020202020204" charset="0"/>
                <a:ea typeface="Calibri"/>
                <a:cs typeface="Calibri"/>
                <a:sym typeface="Calibri"/>
              </a:rPr>
              <a:t>Diary</a:t>
            </a:r>
            <a:endParaRPr sz="12000" dirty="0">
              <a:solidFill>
                <a:schemeClr val="bg2"/>
              </a:solidFill>
              <a:latin typeface="Six Caps" panose="020B0604020202020204" charset="0"/>
            </a:endParaRPr>
          </a:p>
        </p:txBody>
      </p:sp>
      <p:sp>
        <p:nvSpPr>
          <p:cNvPr id="10" name="Google Shape;459;p23">
            <a:extLst>
              <a:ext uri="{FF2B5EF4-FFF2-40B4-BE49-F238E27FC236}">
                <a16:creationId xmlns:a16="http://schemas.microsoft.com/office/drawing/2014/main" id="{AE235D23-0D4F-A12E-62B5-D840F4FD8FBB}"/>
              </a:ext>
            </a:extLst>
          </p:cNvPr>
          <p:cNvSpPr txBox="1"/>
          <p:nvPr/>
        </p:nvSpPr>
        <p:spPr>
          <a:xfrm>
            <a:off x="227957" y="2986829"/>
            <a:ext cx="4058984" cy="73866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6000" dirty="0">
                <a:solidFill>
                  <a:schemeClr val="bg2"/>
                </a:solidFill>
                <a:latin typeface="Barlow" pitchFamily="2" charset="77"/>
                <a:sym typeface="Six Caps"/>
              </a:rPr>
              <a:t> </a:t>
            </a:r>
            <a:endParaRPr sz="6000" dirty="0">
              <a:solidFill>
                <a:schemeClr val="bg2"/>
              </a:solidFill>
              <a:latin typeface="Barlow" pitchFamily="2" charset="77"/>
            </a:endParaRPr>
          </a:p>
        </p:txBody>
      </p:sp>
      <p:pic>
        <p:nvPicPr>
          <p:cNvPr id="24" name="Picture 23" descr="A rainbow with a red needle and a red arrow&#10;&#10;Description automatically generated">
            <a:extLst>
              <a:ext uri="{FF2B5EF4-FFF2-40B4-BE49-F238E27FC236}">
                <a16:creationId xmlns:a16="http://schemas.microsoft.com/office/drawing/2014/main" id="{A4DAB1A6-6BF6-2AF8-15DD-BAFBFD310888}"/>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a:extLst>
              <a:ext uri="{FF2B5EF4-FFF2-40B4-BE49-F238E27FC236}">
                <a16:creationId xmlns:a16="http://schemas.microsoft.com/office/drawing/2014/main" id="{2C507B96-7FFF-AAD6-0663-DF00A8EF984A}"/>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06E9B44A-7B2D-4C50-9C1B-78BB10024298}"/>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0" name="Google Shape;506;p24">
            <a:extLst>
              <a:ext uri="{FF2B5EF4-FFF2-40B4-BE49-F238E27FC236}">
                <a16:creationId xmlns:a16="http://schemas.microsoft.com/office/drawing/2014/main" id="{F4EF75F3-422D-31FA-70D7-C7D1EE320F96}"/>
              </a:ext>
            </a:extLst>
          </p:cNvPr>
          <p:cNvSpPr txBox="1"/>
          <p:nvPr/>
        </p:nvSpPr>
        <p:spPr>
          <a:xfrm>
            <a:off x="10661018" y="8004876"/>
            <a:ext cx="8582050" cy="276999"/>
          </a:xfrm>
          <a:prstGeom prst="rect">
            <a:avLst/>
          </a:prstGeom>
          <a:noFill/>
          <a:ln>
            <a:noFill/>
          </a:ln>
        </p:spPr>
        <p:txBody>
          <a:bodyPr spcFirstLastPara="1" wrap="square" lIns="0" tIns="0" rIns="0" bIns="0" anchor="t" anchorCtr="0">
            <a:spAutoFit/>
          </a:bodyPr>
          <a:lstStyle/>
          <a:p>
            <a:pPr algn="just"/>
            <a:r>
              <a:rPr lang="en-GB" sz="1800" dirty="0">
                <a:solidFill>
                  <a:schemeClr val="bg2"/>
                </a:solidFill>
                <a:effectLst/>
                <a:latin typeface="Tahoma" panose="020B0604030504040204" pitchFamily="34" charset="0"/>
                <a:ea typeface="Calibri" panose="020F0502020204030204" pitchFamily="34" charset="0"/>
              </a:rPr>
              <a:t>Adding a new entry in the “Personal Diary” </a:t>
            </a:r>
            <a:endParaRPr lang="en-US" sz="3200" dirty="0">
              <a:solidFill>
                <a:schemeClr val="bg2"/>
              </a:solidFill>
              <a:latin typeface="Barlow" panose="00000500000000000000" pitchFamily="2" charset="-18"/>
            </a:endParaRPr>
          </a:p>
        </p:txBody>
      </p:sp>
      <p:pic>
        <p:nvPicPr>
          <p:cNvPr id="6" name="Obraz 5">
            <a:extLst>
              <a:ext uri="{FF2B5EF4-FFF2-40B4-BE49-F238E27FC236}">
                <a16:creationId xmlns:a16="http://schemas.microsoft.com/office/drawing/2014/main" id="{E02A3BA9-9F0B-7A18-E3A2-BAAF302A572D}"/>
              </a:ext>
            </a:extLst>
          </p:cNvPr>
          <p:cNvPicPr>
            <a:picLocks noChangeAspect="1"/>
          </p:cNvPicPr>
          <p:nvPr/>
        </p:nvPicPr>
        <p:blipFill>
          <a:blip r:embed="rId5"/>
          <a:stretch>
            <a:fillRect/>
          </a:stretch>
        </p:blipFill>
        <p:spPr>
          <a:xfrm>
            <a:off x="8152683" y="2005125"/>
            <a:ext cx="9622988" cy="58082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646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39BC7459-A9E9-A880-23B4-C2527CE0742E}"/>
            </a:ext>
          </a:extLst>
        </p:cNvPr>
        <p:cNvGrpSpPr/>
        <p:nvPr/>
      </p:nvGrpSpPr>
      <p:grpSpPr>
        <a:xfrm>
          <a:off x="0" y="0"/>
          <a:ext cx="0" cy="0"/>
          <a:chOff x="0" y="0"/>
          <a:chExt cx="0" cy="0"/>
        </a:xfrm>
      </p:grpSpPr>
      <p:grpSp>
        <p:nvGrpSpPr>
          <p:cNvPr id="460" name="Google Shape;460;p23">
            <a:extLst>
              <a:ext uri="{FF2B5EF4-FFF2-40B4-BE49-F238E27FC236}">
                <a16:creationId xmlns:a16="http://schemas.microsoft.com/office/drawing/2014/main" id="{BA60A2AF-CF19-4F08-3547-F7365BDFFE7D}"/>
              </a:ext>
            </a:extLst>
          </p:cNvPr>
          <p:cNvGrpSpPr/>
          <p:nvPr/>
        </p:nvGrpSpPr>
        <p:grpSpPr>
          <a:xfrm>
            <a:off x="0" y="-216992"/>
            <a:ext cx="18288000" cy="1240415"/>
            <a:chOff x="0" y="-57150"/>
            <a:chExt cx="4816593" cy="326693"/>
          </a:xfrm>
        </p:grpSpPr>
        <p:sp>
          <p:nvSpPr>
            <p:cNvPr id="461" name="Google Shape;461;p23">
              <a:extLst>
                <a:ext uri="{FF2B5EF4-FFF2-40B4-BE49-F238E27FC236}">
                  <a16:creationId xmlns:a16="http://schemas.microsoft.com/office/drawing/2014/main" id="{08F6F108-624E-CCD0-8A17-D2FE12E57066}"/>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a:extLst>
                <a:ext uri="{FF2B5EF4-FFF2-40B4-BE49-F238E27FC236}">
                  <a16:creationId xmlns:a16="http://schemas.microsoft.com/office/drawing/2014/main" id="{220D3C11-679D-CF7D-A2A8-B325EA59A04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a:extLst>
              <a:ext uri="{FF2B5EF4-FFF2-40B4-BE49-F238E27FC236}">
                <a16:creationId xmlns:a16="http://schemas.microsoft.com/office/drawing/2014/main" id="{F5CFBD09-86E1-4C33-9C09-F516C36D62DC}"/>
              </a:ext>
            </a:extLst>
          </p:cNvPr>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6C15A47B-E715-568F-151D-CF9EF06AC05F}"/>
              </a:ext>
            </a:extLst>
          </p:cNvPr>
          <p:cNvSpPr txBox="1"/>
          <p:nvPr/>
        </p:nvSpPr>
        <p:spPr>
          <a:xfrm>
            <a:off x="540387" y="2840805"/>
            <a:ext cx="7077896" cy="4924425"/>
          </a:xfrm>
          <a:prstGeom prst="rect">
            <a:avLst/>
          </a:prstGeom>
          <a:noFill/>
          <a:ln>
            <a:noFill/>
          </a:ln>
        </p:spPr>
        <p:txBody>
          <a:bodyPr spcFirstLastPara="1" wrap="square" lIns="0" tIns="0" rIns="0" bIns="0" anchor="t" anchorCtr="0">
            <a:spAutoFit/>
          </a:bodyPr>
          <a:lstStyle/>
          <a:p>
            <a:pPr algn="just"/>
            <a:r>
              <a:rPr lang="en-US" sz="3200" dirty="0">
                <a:latin typeface="Barlow" panose="00000500000000000000" pitchFamily="2" charset="-18"/>
              </a:rPr>
              <a:t>The Work Environment Assessment </a:t>
            </a:r>
            <a:r>
              <a:rPr lang="pl-PL" sz="3200" dirty="0">
                <a:latin typeface="Barlow" panose="00000500000000000000" pitchFamily="2" charset="-18"/>
              </a:rPr>
              <a:t>tool</a:t>
            </a:r>
            <a:r>
              <a:rPr lang="en-US" sz="3200" dirty="0">
                <a:latin typeface="Barlow" panose="00000500000000000000" pitchFamily="2" charset="-18"/>
              </a:rPr>
              <a:t> allows managers to evaluate both the physical and social aspects of the workplace. Managers can complete a structured survey to assess factors like workspace design, safety, and team interactions, with the data stored for analysis. This tool helps ensure consistent reviews and supports improvements to the work environment.</a:t>
            </a:r>
          </a:p>
        </p:txBody>
      </p:sp>
      <p:sp>
        <p:nvSpPr>
          <p:cNvPr id="5" name="Google Shape;459;p23">
            <a:extLst>
              <a:ext uri="{FF2B5EF4-FFF2-40B4-BE49-F238E27FC236}">
                <a16:creationId xmlns:a16="http://schemas.microsoft.com/office/drawing/2014/main" id="{CB3DC8F9-43B8-E303-0CC5-77063CA9433A}"/>
              </a:ext>
            </a:extLst>
          </p:cNvPr>
          <p:cNvSpPr txBox="1"/>
          <p:nvPr/>
        </p:nvSpPr>
        <p:spPr>
          <a:xfrm>
            <a:off x="-901566" y="1335128"/>
            <a:ext cx="12811101" cy="1477328"/>
          </a:xfrm>
          <a:prstGeom prst="rect">
            <a:avLst/>
          </a:prstGeom>
          <a:noFill/>
          <a:ln>
            <a:noFill/>
          </a:ln>
        </p:spPr>
        <p:txBody>
          <a:bodyPr spcFirstLastPara="1" wrap="square" lIns="0" tIns="0" rIns="0" bIns="0" anchor="t" anchorCtr="0">
            <a:spAutoFit/>
          </a:bodyPr>
          <a:lstStyle/>
          <a:p>
            <a:pPr algn="ctr">
              <a:lnSpc>
                <a:spcPct val="80000"/>
              </a:lnSpc>
            </a:pPr>
            <a:r>
              <a:rPr lang="pl-PL" sz="12000" dirty="0">
                <a:solidFill>
                  <a:schemeClr val="tx1"/>
                </a:solidFill>
                <a:latin typeface="Six Caps" panose="020B0604020202020204" charset="0"/>
                <a:ea typeface="Calibri"/>
                <a:cs typeface="Calibri"/>
                <a:sym typeface="Calibri"/>
              </a:rPr>
              <a:t>Work</a:t>
            </a:r>
            <a:r>
              <a:rPr lang="pl-PL" sz="12000" dirty="0">
                <a:solidFill>
                  <a:schemeClr val="bg2"/>
                </a:solidFill>
                <a:latin typeface="Six Caps" panose="020B0604020202020204" charset="0"/>
                <a:ea typeface="Calibri"/>
                <a:cs typeface="Calibri"/>
                <a:sym typeface="Calibri"/>
              </a:rPr>
              <a:t> Environment Assessment </a:t>
            </a:r>
            <a:r>
              <a:rPr lang="pl-PL" sz="12000" dirty="0">
                <a:solidFill>
                  <a:schemeClr val="tx1"/>
                </a:solidFill>
                <a:latin typeface="Six Caps" panose="020B0604020202020204" charset="0"/>
                <a:ea typeface="Calibri"/>
                <a:cs typeface="Calibri"/>
                <a:sym typeface="Calibri"/>
              </a:rPr>
              <a:t>Tool</a:t>
            </a:r>
            <a:endParaRPr sz="12000" dirty="0">
              <a:solidFill>
                <a:schemeClr val="tx1"/>
              </a:solidFill>
              <a:latin typeface="Six Caps" panose="020B0604020202020204" charset="0"/>
            </a:endParaRPr>
          </a:p>
        </p:txBody>
      </p:sp>
      <p:sp>
        <p:nvSpPr>
          <p:cNvPr id="10" name="Google Shape;459;p23">
            <a:extLst>
              <a:ext uri="{FF2B5EF4-FFF2-40B4-BE49-F238E27FC236}">
                <a16:creationId xmlns:a16="http://schemas.microsoft.com/office/drawing/2014/main" id="{DC09985E-4F03-5C92-6CEA-DB9117CBC4C9}"/>
              </a:ext>
            </a:extLst>
          </p:cNvPr>
          <p:cNvSpPr txBox="1"/>
          <p:nvPr/>
        </p:nvSpPr>
        <p:spPr>
          <a:xfrm>
            <a:off x="227957" y="2986829"/>
            <a:ext cx="4058984" cy="73866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6000" dirty="0">
                <a:solidFill>
                  <a:schemeClr val="bg2"/>
                </a:solidFill>
                <a:latin typeface="Barlow" pitchFamily="2" charset="77"/>
                <a:sym typeface="Six Caps"/>
              </a:rPr>
              <a:t> </a:t>
            </a:r>
            <a:endParaRPr sz="6000" dirty="0">
              <a:solidFill>
                <a:schemeClr val="bg2"/>
              </a:solidFill>
              <a:latin typeface="Barlow" pitchFamily="2" charset="77"/>
            </a:endParaRPr>
          </a:p>
        </p:txBody>
      </p:sp>
      <p:pic>
        <p:nvPicPr>
          <p:cNvPr id="24" name="Picture 23" descr="A rainbow with a red needle and a red arrow&#10;&#10;Description automatically generated">
            <a:extLst>
              <a:ext uri="{FF2B5EF4-FFF2-40B4-BE49-F238E27FC236}">
                <a16:creationId xmlns:a16="http://schemas.microsoft.com/office/drawing/2014/main" id="{383B11A5-D83F-2F45-86C1-9FA9B988DF6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a:extLst>
              <a:ext uri="{FF2B5EF4-FFF2-40B4-BE49-F238E27FC236}">
                <a16:creationId xmlns:a16="http://schemas.microsoft.com/office/drawing/2014/main" id="{63F6738D-B730-0C30-6617-A96E0E13E1EB}"/>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8123E5B3-3AD6-6BCB-C776-331A9A10532D}"/>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0" name="Google Shape;506;p24">
            <a:extLst>
              <a:ext uri="{FF2B5EF4-FFF2-40B4-BE49-F238E27FC236}">
                <a16:creationId xmlns:a16="http://schemas.microsoft.com/office/drawing/2014/main" id="{E44ACA1A-6814-6B6B-A9AB-C5CF002DA231}"/>
              </a:ext>
            </a:extLst>
          </p:cNvPr>
          <p:cNvSpPr txBox="1"/>
          <p:nvPr/>
        </p:nvSpPr>
        <p:spPr>
          <a:xfrm>
            <a:off x="10695524" y="9123749"/>
            <a:ext cx="8582050" cy="276999"/>
          </a:xfrm>
          <a:prstGeom prst="rect">
            <a:avLst/>
          </a:prstGeom>
          <a:noFill/>
          <a:ln>
            <a:noFill/>
          </a:ln>
        </p:spPr>
        <p:txBody>
          <a:bodyPr spcFirstLastPara="1" wrap="square" lIns="0" tIns="0" rIns="0" bIns="0" anchor="t" anchorCtr="0">
            <a:spAutoFit/>
          </a:bodyPr>
          <a:lstStyle/>
          <a:p>
            <a:pPr algn="just"/>
            <a:r>
              <a:rPr lang="pl-PL" sz="1800" dirty="0">
                <a:latin typeface="Tahoma" panose="020B0604030504040204" pitchFamily="34" charset="0"/>
              </a:rPr>
              <a:t>A </a:t>
            </a:r>
            <a:r>
              <a:rPr lang="pl-PL" sz="1800" dirty="0" err="1">
                <a:latin typeface="Tahoma" panose="020B0604030504040204" pitchFamily="34" charset="0"/>
              </a:rPr>
              <a:t>checklist</a:t>
            </a:r>
            <a:r>
              <a:rPr lang="pl-PL" sz="1800" dirty="0">
                <a:latin typeface="Tahoma" panose="020B0604030504040204" pitchFamily="34" charset="0"/>
              </a:rPr>
              <a:t> for </a:t>
            </a:r>
            <a:r>
              <a:rPr lang="pl-PL" sz="1800" dirty="0" err="1">
                <a:latin typeface="Tahoma" panose="020B0604030504040204" pitchFamily="34" charset="0"/>
              </a:rPr>
              <a:t>evaluating</a:t>
            </a:r>
            <a:r>
              <a:rPr lang="pl-PL" sz="1800" dirty="0">
                <a:latin typeface="Tahoma" panose="020B0604030504040204" pitchFamily="34" charset="0"/>
              </a:rPr>
              <a:t> the </a:t>
            </a:r>
            <a:r>
              <a:rPr lang="pl-PL" sz="1800" dirty="0" err="1">
                <a:latin typeface="Tahoma" panose="020B0604030504040204" pitchFamily="34" charset="0"/>
              </a:rPr>
              <a:t>work</a:t>
            </a:r>
            <a:r>
              <a:rPr lang="pl-PL" sz="1800" dirty="0">
                <a:latin typeface="Tahoma" panose="020B0604030504040204" pitchFamily="34" charset="0"/>
              </a:rPr>
              <a:t> environment</a:t>
            </a:r>
            <a:endParaRPr lang="en-US" sz="3200" dirty="0">
              <a:latin typeface="Barlow" panose="00000500000000000000" pitchFamily="2" charset="-18"/>
            </a:endParaRPr>
          </a:p>
        </p:txBody>
      </p:sp>
      <p:pic>
        <p:nvPicPr>
          <p:cNvPr id="3" name="Obraz 2">
            <a:extLst>
              <a:ext uri="{FF2B5EF4-FFF2-40B4-BE49-F238E27FC236}">
                <a16:creationId xmlns:a16="http://schemas.microsoft.com/office/drawing/2014/main" id="{767140AA-8FF0-6E67-F453-CCD43EB54653}"/>
              </a:ext>
            </a:extLst>
          </p:cNvPr>
          <p:cNvPicPr>
            <a:picLocks noChangeAspect="1"/>
          </p:cNvPicPr>
          <p:nvPr/>
        </p:nvPicPr>
        <p:blipFill>
          <a:blip r:embed="rId5"/>
          <a:stretch>
            <a:fillRect/>
          </a:stretch>
        </p:blipFill>
        <p:spPr>
          <a:xfrm>
            <a:off x="7994013" y="2887395"/>
            <a:ext cx="9753600" cy="60864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5118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C3BE2ECD-D573-1AA6-2871-F48623046DCE}"/>
            </a:ext>
          </a:extLst>
        </p:cNvPr>
        <p:cNvGrpSpPr/>
        <p:nvPr/>
      </p:nvGrpSpPr>
      <p:grpSpPr>
        <a:xfrm>
          <a:off x="0" y="0"/>
          <a:ext cx="0" cy="0"/>
          <a:chOff x="0" y="0"/>
          <a:chExt cx="0" cy="0"/>
        </a:xfrm>
      </p:grpSpPr>
      <p:grpSp>
        <p:nvGrpSpPr>
          <p:cNvPr id="460" name="Google Shape;460;p23">
            <a:extLst>
              <a:ext uri="{FF2B5EF4-FFF2-40B4-BE49-F238E27FC236}">
                <a16:creationId xmlns:a16="http://schemas.microsoft.com/office/drawing/2014/main" id="{D3BDDFD3-B7C3-CC71-7A53-1996BB36A6B2}"/>
              </a:ext>
            </a:extLst>
          </p:cNvPr>
          <p:cNvGrpSpPr/>
          <p:nvPr/>
        </p:nvGrpSpPr>
        <p:grpSpPr>
          <a:xfrm>
            <a:off x="0" y="-216992"/>
            <a:ext cx="18288000" cy="1240415"/>
            <a:chOff x="0" y="-57150"/>
            <a:chExt cx="4816593" cy="326693"/>
          </a:xfrm>
        </p:grpSpPr>
        <p:sp>
          <p:nvSpPr>
            <p:cNvPr id="461" name="Google Shape;461;p23">
              <a:extLst>
                <a:ext uri="{FF2B5EF4-FFF2-40B4-BE49-F238E27FC236}">
                  <a16:creationId xmlns:a16="http://schemas.microsoft.com/office/drawing/2014/main" id="{A5EA7D3A-9E87-F262-E034-7739DC551209}"/>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a:extLst>
                <a:ext uri="{FF2B5EF4-FFF2-40B4-BE49-F238E27FC236}">
                  <a16:creationId xmlns:a16="http://schemas.microsoft.com/office/drawing/2014/main" id="{00E5377C-B6A8-B49B-F315-F81BD3C67A1E}"/>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a:extLst>
              <a:ext uri="{FF2B5EF4-FFF2-40B4-BE49-F238E27FC236}">
                <a16:creationId xmlns:a16="http://schemas.microsoft.com/office/drawing/2014/main" id="{8DCA26E6-82F7-C7C6-B9A5-9DD98B57A218}"/>
              </a:ext>
            </a:extLst>
          </p:cNvPr>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1E326607-0474-09E4-B024-08D1CF97CF1A}"/>
              </a:ext>
            </a:extLst>
          </p:cNvPr>
          <p:cNvSpPr txBox="1"/>
          <p:nvPr/>
        </p:nvSpPr>
        <p:spPr>
          <a:xfrm>
            <a:off x="919974" y="2716711"/>
            <a:ext cx="8902526" cy="5909310"/>
          </a:xfrm>
          <a:prstGeom prst="rect">
            <a:avLst/>
          </a:prstGeom>
          <a:noFill/>
          <a:ln>
            <a:noFill/>
          </a:ln>
        </p:spPr>
        <p:txBody>
          <a:bodyPr spcFirstLastPara="1" wrap="square" lIns="0" tIns="0" rIns="0" bIns="0" anchor="t" anchorCtr="0">
            <a:spAutoFit/>
          </a:bodyPr>
          <a:lstStyle/>
          <a:p>
            <a:pPr algn="just"/>
            <a:r>
              <a:rPr lang="en-US" sz="3200" dirty="0">
                <a:solidFill>
                  <a:schemeClr val="bg2"/>
                </a:solidFill>
                <a:latin typeface="Barlow" panose="00000500000000000000" pitchFamily="2" charset="-18"/>
              </a:rPr>
              <a:t>The PERFORM HR Platform’s analytics offer a data-driven approach to improve workplace practices. Visual charts track trends in job satisfaction, performance, and work environment, helping managers identify areas for action. Analytics also support goal-setting, progress tracking, and personalized plans, especially for neurodivergent employees. By aligning data with KPIs, managers foster an inclusive environment and drive continuous improvement in employee satisfaction and performance, enabling informed decision-making and effective communication.</a:t>
            </a:r>
          </a:p>
        </p:txBody>
      </p:sp>
      <p:sp>
        <p:nvSpPr>
          <p:cNvPr id="5" name="Google Shape;459;p23">
            <a:extLst>
              <a:ext uri="{FF2B5EF4-FFF2-40B4-BE49-F238E27FC236}">
                <a16:creationId xmlns:a16="http://schemas.microsoft.com/office/drawing/2014/main" id="{03DB576C-0869-E8C3-0ED8-6741DEF02FD3}"/>
              </a:ext>
            </a:extLst>
          </p:cNvPr>
          <p:cNvSpPr txBox="1"/>
          <p:nvPr/>
        </p:nvSpPr>
        <p:spPr>
          <a:xfrm>
            <a:off x="724592" y="1181976"/>
            <a:ext cx="16006956" cy="1477328"/>
          </a:xfrm>
          <a:prstGeom prst="rect">
            <a:avLst/>
          </a:prstGeom>
          <a:noFill/>
          <a:ln>
            <a:noFill/>
          </a:ln>
        </p:spPr>
        <p:txBody>
          <a:bodyPr spcFirstLastPara="1" wrap="square" lIns="0" tIns="0" rIns="0" bIns="0" anchor="t" anchorCtr="0">
            <a:spAutoFit/>
          </a:bodyPr>
          <a:lstStyle/>
          <a:p>
            <a:pPr algn="ctr">
              <a:lnSpc>
                <a:spcPct val="80000"/>
              </a:lnSpc>
            </a:pPr>
            <a:r>
              <a:rPr lang="pl-PL" sz="12000" dirty="0">
                <a:solidFill>
                  <a:schemeClr val="tx1"/>
                </a:solidFill>
                <a:latin typeface="Six Caps" panose="020B0604020202020204" charset="0"/>
                <a:ea typeface="Calibri"/>
                <a:cs typeface="Calibri"/>
                <a:sym typeface="Calibri"/>
              </a:rPr>
              <a:t>Using </a:t>
            </a:r>
            <a:r>
              <a:rPr lang="pl-PL" sz="12000" dirty="0">
                <a:solidFill>
                  <a:schemeClr val="bg2"/>
                </a:solidFill>
                <a:latin typeface="Six Caps" panose="020B0604020202020204" charset="0"/>
                <a:ea typeface="Calibri"/>
                <a:cs typeface="Calibri"/>
                <a:sym typeface="Calibri"/>
              </a:rPr>
              <a:t>analytics </a:t>
            </a:r>
            <a:r>
              <a:rPr lang="pl-PL" sz="12000" dirty="0">
                <a:solidFill>
                  <a:schemeClr val="tx1"/>
                </a:solidFill>
                <a:latin typeface="Six Caps" panose="020B0604020202020204" charset="0"/>
                <a:ea typeface="Calibri"/>
                <a:cs typeface="Calibri"/>
                <a:sym typeface="Calibri"/>
              </a:rPr>
              <a:t>for workplace improvement</a:t>
            </a:r>
            <a:endParaRPr lang="pl-PL" sz="12000" dirty="0">
              <a:solidFill>
                <a:schemeClr val="tx1"/>
              </a:solidFill>
              <a:latin typeface="Six Caps" panose="020B0604020202020204" charset="0"/>
            </a:endParaRPr>
          </a:p>
        </p:txBody>
      </p:sp>
      <p:sp>
        <p:nvSpPr>
          <p:cNvPr id="10" name="Google Shape;459;p23">
            <a:extLst>
              <a:ext uri="{FF2B5EF4-FFF2-40B4-BE49-F238E27FC236}">
                <a16:creationId xmlns:a16="http://schemas.microsoft.com/office/drawing/2014/main" id="{91253F4D-5C97-AB2D-776D-9FAF11A42719}"/>
              </a:ext>
            </a:extLst>
          </p:cNvPr>
          <p:cNvSpPr txBox="1"/>
          <p:nvPr/>
        </p:nvSpPr>
        <p:spPr>
          <a:xfrm>
            <a:off x="227957" y="2986829"/>
            <a:ext cx="4058984" cy="73866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6000" dirty="0">
                <a:solidFill>
                  <a:schemeClr val="bg2"/>
                </a:solidFill>
                <a:latin typeface="Barlow" pitchFamily="2" charset="77"/>
                <a:sym typeface="Six Caps"/>
              </a:rPr>
              <a:t> </a:t>
            </a:r>
            <a:endParaRPr sz="6000" dirty="0">
              <a:solidFill>
                <a:schemeClr val="bg2"/>
              </a:solidFill>
              <a:latin typeface="Barlow" pitchFamily="2" charset="77"/>
            </a:endParaRPr>
          </a:p>
        </p:txBody>
      </p:sp>
      <p:pic>
        <p:nvPicPr>
          <p:cNvPr id="24" name="Picture 23" descr="A rainbow with a red needle and a red arrow&#10;&#10;Description automatically generated">
            <a:extLst>
              <a:ext uri="{FF2B5EF4-FFF2-40B4-BE49-F238E27FC236}">
                <a16:creationId xmlns:a16="http://schemas.microsoft.com/office/drawing/2014/main" id="{1E06E4C7-0E7A-575A-07A5-4620676D9A4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a:extLst>
              <a:ext uri="{FF2B5EF4-FFF2-40B4-BE49-F238E27FC236}">
                <a16:creationId xmlns:a16="http://schemas.microsoft.com/office/drawing/2014/main" id="{1C4FED56-44DE-9B08-8114-52BC9945DE4A}"/>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80847266-D047-4FC7-FA20-1555D2FE762B}"/>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0" name="Google Shape;506;p24">
            <a:extLst>
              <a:ext uri="{FF2B5EF4-FFF2-40B4-BE49-F238E27FC236}">
                <a16:creationId xmlns:a16="http://schemas.microsoft.com/office/drawing/2014/main" id="{60CEEB41-801E-1D48-2233-2497089FB4F6}"/>
              </a:ext>
            </a:extLst>
          </p:cNvPr>
          <p:cNvSpPr txBox="1"/>
          <p:nvPr/>
        </p:nvSpPr>
        <p:spPr>
          <a:xfrm>
            <a:off x="9313727" y="8988758"/>
            <a:ext cx="8582050" cy="530915"/>
          </a:xfrm>
          <a:prstGeom prst="rect">
            <a:avLst/>
          </a:prstGeom>
          <a:noFill/>
          <a:ln>
            <a:noFill/>
          </a:ln>
        </p:spPr>
        <p:txBody>
          <a:bodyPr spcFirstLastPara="1" wrap="square" lIns="0" tIns="0" rIns="0" bIns="0" anchor="t" anchorCtr="0">
            <a:spAutoFit/>
          </a:bodyPr>
          <a:lstStyle/>
          <a:p>
            <a:pPr algn="ctr">
              <a:lnSpc>
                <a:spcPct val="150000"/>
              </a:lnSpc>
              <a:spcAft>
                <a:spcPts val="900"/>
              </a:spcAft>
            </a:pPr>
            <a:r>
              <a:rPr lang="en-GB" sz="1800" dirty="0">
                <a:solidFill>
                  <a:schemeClr val="bg2"/>
                </a:solidFill>
                <a:effectLst/>
                <a:latin typeface="Tahoma" panose="020B0604030504040204" pitchFamily="34" charset="0"/>
                <a:ea typeface="Calibri" panose="020F0502020204030204" pitchFamily="34" charset="0"/>
                <a:cs typeface="Times New Roman" panose="02020603050405020304" pitchFamily="18" charset="0"/>
              </a:rPr>
              <a:t>Visual charts highlighting trends in the work environment</a:t>
            </a:r>
            <a:endParaRPr lang="pl-PL"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Obraz 8">
            <a:extLst>
              <a:ext uri="{FF2B5EF4-FFF2-40B4-BE49-F238E27FC236}">
                <a16:creationId xmlns:a16="http://schemas.microsoft.com/office/drawing/2014/main" id="{F9164D5A-6215-79B7-94DA-15343FB92DFD}"/>
              </a:ext>
            </a:extLst>
          </p:cNvPr>
          <p:cNvPicPr>
            <a:picLocks noChangeAspect="1"/>
          </p:cNvPicPr>
          <p:nvPr/>
        </p:nvPicPr>
        <p:blipFill>
          <a:blip r:embed="rId5"/>
          <a:stretch>
            <a:fillRect/>
          </a:stretch>
        </p:blipFill>
        <p:spPr>
          <a:xfrm>
            <a:off x="10477956" y="2659304"/>
            <a:ext cx="6253592" cy="61857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8274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34"/>
          <p:cNvGrpSpPr/>
          <p:nvPr/>
        </p:nvGrpSpPr>
        <p:grpSpPr>
          <a:xfrm>
            <a:off x="-2412023" y="-2528906"/>
            <a:ext cx="23112044" cy="14039954"/>
            <a:chOff x="-1" y="-272823"/>
            <a:chExt cx="30816058" cy="18719937"/>
          </a:xfrm>
        </p:grpSpPr>
        <p:grpSp>
          <p:nvGrpSpPr>
            <p:cNvPr id="876" name="Google Shape;876;p34"/>
            <p:cNvGrpSpPr/>
            <p:nvPr/>
          </p:nvGrpSpPr>
          <p:grpSpPr>
            <a:xfrm>
              <a:off x="17042413" y="2719851"/>
              <a:ext cx="13773644" cy="5783589"/>
              <a:chOff x="0" y="-57150"/>
              <a:chExt cx="2720720" cy="1142437"/>
            </a:xfrm>
          </p:grpSpPr>
          <p:sp>
            <p:nvSpPr>
              <p:cNvPr id="877" name="Google Shape;877;p34"/>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p:cNvGrpSpPr/>
            <p:nvPr/>
          </p:nvGrpSpPr>
          <p:grpSpPr>
            <a:xfrm rot="583941">
              <a:off x="19120813" y="12038526"/>
              <a:ext cx="7989899" cy="5774814"/>
              <a:chOff x="0" y="-57150"/>
              <a:chExt cx="1578252" cy="1140704"/>
            </a:xfrm>
          </p:grpSpPr>
          <p:sp>
            <p:nvSpPr>
              <p:cNvPr id="880" name="Google Shape;880;p34"/>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p:cNvGrpSpPr/>
            <p:nvPr/>
          </p:nvGrpSpPr>
          <p:grpSpPr>
            <a:xfrm rot="1166532">
              <a:off x="934790" y="3390463"/>
              <a:ext cx="23668083" cy="9671428"/>
              <a:chOff x="0" y="-57150"/>
              <a:chExt cx="4675177" cy="1910405"/>
            </a:xfrm>
          </p:grpSpPr>
          <p:sp>
            <p:nvSpPr>
              <p:cNvPr id="883" name="Google Shape;883;p34"/>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p:cNvGrpSpPr/>
            <p:nvPr/>
          </p:nvGrpSpPr>
          <p:grpSpPr>
            <a:xfrm rot="3737206">
              <a:off x="6707101" y="8987085"/>
              <a:ext cx="6177883" cy="5405648"/>
              <a:chOff x="0" y="0"/>
              <a:chExt cx="812800" cy="711200"/>
            </a:xfrm>
          </p:grpSpPr>
          <p:sp>
            <p:nvSpPr>
              <p:cNvPr id="886" name="Google Shape;886;p34"/>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p:cNvSpPr txBox="1"/>
          <p:nvPr/>
        </p:nvSpPr>
        <p:spPr>
          <a:xfrm>
            <a:off x="5619542" y="3674362"/>
            <a:ext cx="817351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600" b="1" dirty="0">
                <a:solidFill>
                  <a:srgbClr val="FFFFFF"/>
                </a:solidFill>
                <a:latin typeface="Barlow"/>
                <a:ea typeface="Barlow"/>
                <a:cs typeface="Barlow"/>
                <a:sym typeface="Barlow"/>
              </a:rPr>
              <a:t>THANK YOU</a:t>
            </a:r>
            <a:endParaRPr sz="9600" b="1" dirty="0"/>
          </a:p>
        </p:txBody>
      </p:sp>
      <p:sp>
        <p:nvSpPr>
          <p:cNvPr id="4" name="Rectangle 3">
            <a:extLst>
              <a:ext uri="{FF2B5EF4-FFF2-40B4-BE49-F238E27FC236}">
                <a16:creationId xmlns:a16="http://schemas.microsoft.com/office/drawing/2014/main" id="{535DB743-A38C-BE64-E064-F92B87DAFF08}"/>
              </a:ext>
            </a:extLst>
          </p:cNvPr>
          <p:cNvSpPr/>
          <p:nvPr/>
        </p:nvSpPr>
        <p:spPr>
          <a:xfrm>
            <a:off x="12550672" y="287720"/>
            <a:ext cx="5417170" cy="1169551"/>
          </a:xfrm>
          <a:prstGeom prst="rect">
            <a:avLst/>
          </a:prstGeom>
        </p:spPr>
        <p:txBody>
          <a:bodyPr wrap="square">
            <a:spAutoFit/>
          </a:bodyPr>
          <a:lstStyle/>
          <a:p>
            <a:r>
              <a:rPr lang="en-US" dirty="0">
                <a:solidFill>
                  <a:schemeClr val="bg1"/>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9" name="Picture 18"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1"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cSld>
  <p:clrMapOvr>
    <a:masterClrMapping/>
  </p:clrMapOvr>
  <p:transition>
    <p:push/>
  </p:transition>
</p:sld>
</file>

<file path=ppt/theme/theme1.xml><?xml version="1.0" encoding="utf-8"?>
<a:theme xmlns:a="http://schemas.openxmlformats.org/drawingml/2006/main" name="Modern Introduction To Graphic Design Slides">
  <a:themeElements>
    <a:clrScheme name="Office">
      <a:dk1>
        <a:srgbClr val="000000"/>
      </a:dk1>
      <a:lt1>
        <a:srgbClr val="FFFFFF"/>
      </a:lt1>
      <a:dk2>
        <a:srgbClr val="462AF0"/>
      </a:dk2>
      <a:lt2>
        <a:srgbClr val="F0F0F0"/>
      </a:lt2>
      <a:accent1>
        <a:srgbClr val="FFFFFF"/>
      </a:accent1>
      <a:accent2>
        <a:srgbClr val="462AF0"/>
      </a:accent2>
      <a:accent3>
        <a:srgbClr val="0F1A38"/>
      </a:accent3>
      <a:accent4>
        <a:srgbClr val="0F1A38"/>
      </a:accent4>
      <a:accent5>
        <a:srgbClr val="0F1A38"/>
      </a:accent5>
      <a:accent6>
        <a:srgbClr val="462AF0"/>
      </a:accent6>
      <a:hlink>
        <a:srgbClr val="462AF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800</Words>
  <Application>Microsoft Office PowerPoint</Application>
  <PresentationFormat>Niestandardowy</PresentationFormat>
  <Paragraphs>74</Paragraphs>
  <Slides>9</Slides>
  <Notes>8</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9</vt:i4>
      </vt:variant>
    </vt:vector>
  </HeadingPairs>
  <TitlesOfParts>
    <vt:vector size="15" baseType="lpstr">
      <vt:lpstr>Barlow</vt:lpstr>
      <vt:lpstr>Tahoma</vt:lpstr>
      <vt:lpstr>Calibri</vt:lpstr>
      <vt:lpstr>Arial</vt:lpstr>
      <vt:lpstr>Six Caps</vt:lpstr>
      <vt:lpstr>Modern Introduction To Graphic Design Slides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Dekaplus</dc:creator>
  <cp:lastModifiedBy>Małgorzata Nazimek</cp:lastModifiedBy>
  <cp:revision>16</cp:revision>
  <dcterms:modified xsi:type="dcterms:W3CDTF">2025-07-16T08:16:22Z</dcterms:modified>
</cp:coreProperties>
</file>