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26"/>
  </p:notesMasterIdLst>
  <p:sldIdLst>
    <p:sldId id="275" r:id="rId2"/>
    <p:sldId id="257" r:id="rId3"/>
    <p:sldId id="258" r:id="rId4"/>
    <p:sldId id="259" r:id="rId5"/>
    <p:sldId id="279" r:id="rId6"/>
    <p:sldId id="280" r:id="rId7"/>
    <p:sldId id="281" r:id="rId8"/>
    <p:sldId id="282" r:id="rId9"/>
    <p:sldId id="290" r:id="rId10"/>
    <p:sldId id="283" r:id="rId11"/>
    <p:sldId id="292" r:id="rId12"/>
    <p:sldId id="291" r:id="rId13"/>
    <p:sldId id="293" r:id="rId14"/>
    <p:sldId id="294" r:id="rId15"/>
    <p:sldId id="295" r:id="rId16"/>
    <p:sldId id="284" r:id="rId17"/>
    <p:sldId id="285" r:id="rId18"/>
    <p:sldId id="286" r:id="rId19"/>
    <p:sldId id="287" r:id="rId20"/>
    <p:sldId id="288" r:id="rId21"/>
    <p:sldId id="296" r:id="rId22"/>
    <p:sldId id="289" r:id="rId23"/>
    <p:sldId id="277" r:id="rId24"/>
    <p:sldId id="269" r:id="rId25"/>
  </p:sldIdLst>
  <p:sldSz cx="18288000" cy="10287000"/>
  <p:notesSz cx="6858000" cy="9144000"/>
  <p:embeddedFontLst>
    <p:embeddedFont>
      <p:font typeface="Barlow" panose="00000500000000000000" pitchFamily="2" charset="-18"/>
      <p:regular r:id="rId27"/>
      <p:bold r:id="rId28"/>
      <p:italic r:id="rId29"/>
      <p:boldItalic r:id="rId30"/>
    </p:embeddedFont>
    <p:embeddedFont>
      <p:font typeface="Six Caps" panose="020B0604020202020204" charset="-18"/>
      <p:regular r:id="rId31"/>
      <p: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4646"/>
  </p:normalViewPr>
  <p:slideViewPr>
    <p:cSldViewPr snapToGrid="0">
      <p:cViewPr varScale="1">
        <p:scale>
          <a:sx n="71" d="100"/>
          <a:sy n="71" d="100"/>
        </p:scale>
        <p:origin x="618" y="1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AAED7264-2C79-E83D-0FF8-E56068EAFFE2}"/>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539464FF-55F9-B1AC-7002-FC4AF1AD88D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D458DEF9-3D2E-63B2-88C2-804C273AD4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1565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53428953-245E-1624-71F2-3C1ECEAB71C1}"/>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539555D9-893B-35A5-6EC4-D53AE3620B2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FEFB7D88-EBCF-8E98-2656-55AF43376D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8160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6CFF60F6-8F31-0785-CBFB-07651AE938AF}"/>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9AF57946-D70D-B9F4-72E5-F7465C0373E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36E9D3A0-8E62-318E-7925-4CDF22BEA32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4880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899DC6ED-06F5-E79C-4EAA-4C9C99AD3FE6}"/>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34537405-91D8-85E6-FD7D-45B106C9E54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05FD1BCF-0A74-556D-E460-B3A19BB43D9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97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D56E15A0-CF1E-3935-2FAB-C52BC4FC8331}"/>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A875B843-B2C3-93B9-ADEB-D9E31558556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99EBE98B-FA67-7661-5AD6-95FD3C48BA3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4390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17C1DD5D-374B-5220-FDF7-8F66474FDDE6}"/>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EC41833F-E88F-3154-57DA-6B744EBB4F9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3E21743E-7FC3-96E9-C879-56638065A5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150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0CECFA6C-FFDA-CF27-2D3C-2F76D566B039}"/>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562108C3-2360-795F-B82F-227F5A45CC6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5BA6C60F-2F0C-D079-7B40-52E0F554A6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8702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7058D4C0-824E-FDAF-A89E-1F0ADABBCA8A}"/>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8CD84F42-5B4E-F42D-748D-55959E5A380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730D2BAB-1FBC-A2C5-3460-C89E9AA261E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182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DB89BEEE-3395-D355-A67A-4AB2A57C48BD}"/>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E358FBF7-F024-6E91-B048-C862B88B469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AAC9E5FF-ED10-5410-3A36-D6B76EB81A1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0460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D039682E-D86F-86C4-5D08-D6428BF8392D}"/>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DA0ED95D-59FE-CD1D-3163-28507F599E3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F1422993-0825-8AE8-538F-3D1A381DB94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3816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AF931E25-CA27-1280-C584-74CB60C9B74B}"/>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AC95A0FE-9F12-B2EF-3552-9EFBE969745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91AD1D18-C3B9-03B7-E1D7-60B8AB5D3D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6496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3071D491-F44C-D823-FD28-29F8D8D1280B}"/>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A23F7C27-4088-5D2B-7C17-DD40B93E80A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5863C072-846A-AC9F-2D4D-D9E50C0D00E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4141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6967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3" name="Google Shape;87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54515A5B-E237-F41A-777A-875004C65FED}"/>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24CD40CB-817A-3897-CD0A-EF0BCA2F666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D013A341-9748-648A-4C63-474A437E9A7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1175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87BC1F8C-45AB-BFBC-C071-C7D99AFEE009}"/>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D7AE95CD-CAAB-4D27-5986-72A83CFA983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B649BF9A-E99D-5AD3-ABB6-532AF82ECD4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0094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CF5C3B81-67A6-65ED-D7C0-1FDDF41944DF}"/>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FAF1FE57-A6DF-35D8-6A87-3019AA502E0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E3B95681-04D8-6A52-36DF-731E8593432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557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EDC33CF6-FFE0-2ECC-4CBD-F8EA3F58EDA2}"/>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0776B352-8DE6-1A01-3D92-C9AC366A91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5FD28027-9DFB-11D7-DFE2-E45FAA5B066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4043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D90774CD-5C61-EE45-3DD0-E9E3A7581B6D}"/>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70523BD1-281C-64F1-A657-A5C544A5015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3203117A-8CB0-991B-0827-1D7F6F7F307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0840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a:extLst>
            <a:ext uri="{FF2B5EF4-FFF2-40B4-BE49-F238E27FC236}">
              <a16:creationId xmlns:a16="http://schemas.microsoft.com/office/drawing/2014/main" id="{F5ABF742-6C13-9833-6878-40371D2CEDBD}"/>
            </a:ext>
          </a:extLst>
        </p:cNvPr>
        <p:cNvGrpSpPr/>
        <p:nvPr/>
      </p:nvGrpSpPr>
      <p:grpSpPr>
        <a:xfrm>
          <a:off x="0" y="0"/>
          <a:ext cx="0" cy="0"/>
          <a:chOff x="0" y="0"/>
          <a:chExt cx="0" cy="0"/>
        </a:xfrm>
      </p:grpSpPr>
      <p:sp>
        <p:nvSpPr>
          <p:cNvPr id="479" name="Google Shape;479;p4:notes">
            <a:extLst>
              <a:ext uri="{FF2B5EF4-FFF2-40B4-BE49-F238E27FC236}">
                <a16:creationId xmlns:a16="http://schemas.microsoft.com/office/drawing/2014/main" id="{38D6E03E-DA3C-733F-0719-83745C36AD8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4:notes">
            <a:extLst>
              <a:ext uri="{FF2B5EF4-FFF2-40B4-BE49-F238E27FC236}">
                <a16:creationId xmlns:a16="http://schemas.microsoft.com/office/drawing/2014/main" id="{C357745D-6D37-220D-E70E-5AE211F1DBE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6331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sp>
        <p:nvSpPr>
          <p:cNvPr id="9" name="Google Shape;9;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 name="Google Shape;10;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 name="Google Shape;1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9"/>
        <p:cNvGrpSpPr/>
        <p:nvPr/>
      </p:nvGrpSpPr>
      <p:grpSpPr>
        <a:xfrm>
          <a:off x="0" y="0"/>
          <a:ext cx="0" cy="0"/>
          <a:chOff x="0" y="0"/>
          <a:chExt cx="0" cy="0"/>
        </a:xfrm>
      </p:grpSpPr>
      <p:sp>
        <p:nvSpPr>
          <p:cNvPr id="310" name="Google Shape;310;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1" name="Google Shape;311;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2" name="Google Shape;3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3" name="Google Shape;3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4" name="Google Shape;3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5"/>
        <p:cNvGrpSpPr/>
        <p:nvPr/>
      </p:nvGrpSpPr>
      <p:grpSpPr>
        <a:xfrm>
          <a:off x="0" y="0"/>
          <a:ext cx="0" cy="0"/>
          <a:chOff x="0" y="0"/>
          <a:chExt cx="0" cy="0"/>
        </a:xfrm>
      </p:grpSpPr>
      <p:sp>
        <p:nvSpPr>
          <p:cNvPr id="316" name="Google Shape;316;p1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7" name="Google Shape;317;p1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18" name="Google Shape;31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1"/>
        <p:cNvGrpSpPr/>
        <p:nvPr/>
      </p:nvGrpSpPr>
      <p:grpSpPr>
        <a:xfrm>
          <a:off x="0" y="0"/>
          <a:ext cx="0" cy="0"/>
          <a:chOff x="0" y="0"/>
          <a:chExt cx="0" cy="0"/>
        </a:xfrm>
      </p:grpSpPr>
      <p:sp>
        <p:nvSpPr>
          <p:cNvPr id="322" name="Google Shape;32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3" name="Google Shape;323;p1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4" name="Google Shape;324;p1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5" name="Google Shape;325;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6" name="Google Shape;326;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7" name="Google Shape;327;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8"/>
        <p:cNvGrpSpPr/>
        <p:nvPr/>
      </p:nvGrpSpPr>
      <p:grpSpPr>
        <a:xfrm>
          <a:off x="0" y="0"/>
          <a:ext cx="0" cy="0"/>
          <a:chOff x="0" y="0"/>
          <a:chExt cx="0" cy="0"/>
        </a:xfrm>
      </p:grpSpPr>
      <p:sp>
        <p:nvSpPr>
          <p:cNvPr id="329" name="Google Shape;329;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0" name="Google Shape;330;p1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31" name="Google Shape;331;p1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32" name="Google Shape;332;p1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33" name="Google Shape;333;p1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34" name="Google Shape;334;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5" name="Google Shape;335;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6" name="Google Shape;336;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7"/>
        <p:cNvGrpSpPr/>
        <p:nvPr/>
      </p:nvGrpSpPr>
      <p:grpSpPr>
        <a:xfrm>
          <a:off x="0" y="0"/>
          <a:ext cx="0" cy="0"/>
          <a:chOff x="0" y="0"/>
          <a:chExt cx="0" cy="0"/>
        </a:xfrm>
      </p:grpSpPr>
      <p:sp>
        <p:nvSpPr>
          <p:cNvPr id="338" name="Google Shape;338;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9" name="Google Shape;339;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0" name="Google Shape;340;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1" name="Google Shape;341;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2"/>
        <p:cNvGrpSpPr/>
        <p:nvPr/>
      </p:nvGrpSpPr>
      <p:grpSpPr>
        <a:xfrm>
          <a:off x="0" y="0"/>
          <a:ext cx="0" cy="0"/>
          <a:chOff x="0" y="0"/>
          <a:chExt cx="0" cy="0"/>
        </a:xfrm>
      </p:grpSpPr>
      <p:sp>
        <p:nvSpPr>
          <p:cNvPr id="343" name="Google Shape;343;p1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4" name="Google Shape;344;p1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45" name="Google Shape;345;p1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46" name="Google Shape;3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7" name="Google Shape;3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49"/>
        <p:cNvGrpSpPr/>
        <p:nvPr/>
      </p:nvGrpSpPr>
      <p:grpSpPr>
        <a:xfrm>
          <a:off x="0" y="0"/>
          <a:ext cx="0" cy="0"/>
          <a:chOff x="0" y="0"/>
          <a:chExt cx="0" cy="0"/>
        </a:xfrm>
      </p:grpSpPr>
      <p:sp>
        <p:nvSpPr>
          <p:cNvPr id="350" name="Google Shape;350;p1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1" name="Google Shape;351;p18"/>
          <p:cNvSpPr>
            <a:spLocks noGrp="1"/>
          </p:cNvSpPr>
          <p:nvPr>
            <p:ph type="pic" idx="2"/>
          </p:nvPr>
        </p:nvSpPr>
        <p:spPr>
          <a:xfrm>
            <a:off x="1792288" y="612775"/>
            <a:ext cx="5486400" cy="4114800"/>
          </a:xfrm>
          <a:prstGeom prst="rect">
            <a:avLst/>
          </a:prstGeom>
          <a:noFill/>
          <a:ln>
            <a:noFill/>
          </a:ln>
        </p:spPr>
      </p:sp>
      <p:sp>
        <p:nvSpPr>
          <p:cNvPr id="352" name="Google Shape;352;p1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53" name="Google Shape;353;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4" name="Google Shape;354;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56"/>
        <p:cNvGrpSpPr/>
        <p:nvPr/>
      </p:nvGrpSpPr>
      <p:grpSpPr>
        <a:xfrm>
          <a:off x="0" y="0"/>
          <a:ext cx="0" cy="0"/>
          <a:chOff x="0" y="0"/>
          <a:chExt cx="0" cy="0"/>
        </a:xfrm>
      </p:grpSpPr>
      <p:sp>
        <p:nvSpPr>
          <p:cNvPr id="357" name="Google Shape;357;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8" name="Google Shape;358;p1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9" name="Google Shape;359;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0" name="Google Shape;360;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1" name="Google Shape;361;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62"/>
        <p:cNvGrpSpPr/>
        <p:nvPr/>
      </p:nvGrpSpPr>
      <p:grpSpPr>
        <a:xfrm>
          <a:off x="0" y="0"/>
          <a:ext cx="0" cy="0"/>
          <a:chOff x="0" y="0"/>
          <a:chExt cx="0" cy="0"/>
        </a:xfrm>
      </p:grpSpPr>
      <p:sp>
        <p:nvSpPr>
          <p:cNvPr id="363" name="Google Shape;363;p2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4" name="Google Shape;364;p2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5" name="Google Shape;3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6" name="Google Shape;3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7" name="Google Shape;3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7">
  <p:cSld name="CUSTOM_6">
    <p:spTree>
      <p:nvGrpSpPr>
        <p:cNvPr id="1" name="Shape 38"/>
        <p:cNvGrpSpPr/>
        <p:nvPr/>
      </p:nvGrpSpPr>
      <p:grpSpPr>
        <a:xfrm>
          <a:off x="0" y="0"/>
          <a:ext cx="0" cy="0"/>
          <a:chOff x="0" y="0"/>
          <a:chExt cx="0" cy="0"/>
        </a:xfrm>
      </p:grpSpPr>
      <p:sp>
        <p:nvSpPr>
          <p:cNvPr id="39" name="Google Shape;39;p4"/>
          <p:cNvSpPr>
            <a:spLocks noGrp="1"/>
          </p:cNvSpPr>
          <p:nvPr>
            <p:ph type="pic" idx="2"/>
          </p:nvPr>
        </p:nvSpPr>
        <p:spPr>
          <a:xfrm>
            <a:off x="426575" y="1496300"/>
            <a:ext cx="5289300" cy="8291700"/>
          </a:xfrm>
          <a:prstGeom prst="rect">
            <a:avLst/>
          </a:prstGeom>
          <a:noFill/>
          <a:ln>
            <a:noFill/>
          </a:ln>
        </p:spPr>
      </p:sp>
      <p:sp>
        <p:nvSpPr>
          <p:cNvPr id="40" name="Google Shape;40;p4"/>
          <p:cNvSpPr>
            <a:spLocks noGrp="1"/>
          </p:cNvSpPr>
          <p:nvPr>
            <p:ph type="pic" idx="3"/>
          </p:nvPr>
        </p:nvSpPr>
        <p:spPr>
          <a:xfrm>
            <a:off x="6165600" y="4748150"/>
            <a:ext cx="5586600" cy="5068200"/>
          </a:xfrm>
          <a:prstGeom prst="rect">
            <a:avLst/>
          </a:prstGeom>
          <a:noFill/>
          <a:ln>
            <a:noFill/>
          </a:ln>
        </p:spPr>
      </p:sp>
      <p:sp>
        <p:nvSpPr>
          <p:cNvPr id="41" name="Google Shape;41;p4"/>
          <p:cNvSpPr>
            <a:spLocks noGrp="1"/>
          </p:cNvSpPr>
          <p:nvPr>
            <p:ph type="pic" idx="4"/>
          </p:nvPr>
        </p:nvSpPr>
        <p:spPr>
          <a:xfrm>
            <a:off x="12201925" y="4748150"/>
            <a:ext cx="5586600" cy="5068200"/>
          </a:xfrm>
          <a:prstGeom prst="rect">
            <a:avLst/>
          </a:prstGeom>
          <a:noFill/>
          <a:ln>
            <a:noFill/>
          </a:ln>
        </p:spPr>
      </p:sp>
      <p:sp>
        <p:nvSpPr>
          <p:cNvPr id="42" name="Google Shape;42;p4"/>
          <p:cNvSpPr>
            <a:spLocks noGrp="1"/>
          </p:cNvSpPr>
          <p:nvPr>
            <p:ph type="pic" idx="5"/>
          </p:nvPr>
        </p:nvSpPr>
        <p:spPr>
          <a:xfrm>
            <a:off x="6165600" y="1496300"/>
            <a:ext cx="11638200" cy="2776800"/>
          </a:xfrm>
          <a:prstGeom prst="rect">
            <a:avLst/>
          </a:prstGeom>
          <a:noFill/>
          <a:ln>
            <a:noFill/>
          </a:ln>
        </p:spPr>
      </p:sp>
      <p:grpSp>
        <p:nvGrpSpPr>
          <p:cNvPr id="43" name="Google Shape;43;p4"/>
          <p:cNvGrpSpPr/>
          <p:nvPr/>
        </p:nvGrpSpPr>
        <p:grpSpPr>
          <a:xfrm>
            <a:off x="0" y="-216993"/>
            <a:ext cx="18288118" cy="1240447"/>
            <a:chOff x="0" y="-57150"/>
            <a:chExt cx="4816592" cy="326700"/>
          </a:xfrm>
        </p:grpSpPr>
        <p:sp>
          <p:nvSpPr>
            <p:cNvPr id="44" name="Google Shape;44;p4"/>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 name="Google Shape;45;p4"/>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6" name="Google Shape;46;p4"/>
          <p:cNvGrpSpPr/>
          <p:nvPr/>
        </p:nvGrpSpPr>
        <p:grpSpPr>
          <a:xfrm>
            <a:off x="15178824" y="106043"/>
            <a:ext cx="811337" cy="811337"/>
            <a:chOff x="0" y="0"/>
            <a:chExt cx="812800" cy="812800"/>
          </a:xfrm>
        </p:grpSpPr>
        <p:sp>
          <p:nvSpPr>
            <p:cNvPr id="47" name="Google Shape;47;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4"/>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9" name="Google Shape;49;p4"/>
          <p:cNvGrpSpPr/>
          <p:nvPr/>
        </p:nvGrpSpPr>
        <p:grpSpPr>
          <a:xfrm>
            <a:off x="16155759" y="106043"/>
            <a:ext cx="811337" cy="811337"/>
            <a:chOff x="0" y="0"/>
            <a:chExt cx="812800" cy="812800"/>
          </a:xfrm>
        </p:grpSpPr>
        <p:sp>
          <p:nvSpPr>
            <p:cNvPr id="50" name="Google Shape;50;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4"/>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2" name="Google Shape;52;p4"/>
          <p:cNvGrpSpPr/>
          <p:nvPr/>
        </p:nvGrpSpPr>
        <p:grpSpPr>
          <a:xfrm>
            <a:off x="17132694" y="106043"/>
            <a:ext cx="811337" cy="811337"/>
            <a:chOff x="0" y="0"/>
            <a:chExt cx="812800" cy="812800"/>
          </a:xfrm>
        </p:grpSpPr>
        <p:sp>
          <p:nvSpPr>
            <p:cNvPr id="53" name="Google Shape;53;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4"/>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55" name="Google Shape;55;p4"/>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sp>
        <p:nvSpPr>
          <p:cNvPr id="56" name="Google Shape;56;p4"/>
          <p:cNvSpPr txBox="1">
            <a:spLocks noGrp="1"/>
          </p:cNvSpPr>
          <p:nvPr>
            <p:ph type="subTitle" idx="1"/>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57" name="Google Shape;57;p4"/>
          <p:cNvSpPr txBox="1">
            <a:spLocks noGrp="1"/>
          </p:cNvSpPr>
          <p:nvPr>
            <p:ph type="subTitle" idx="6"/>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58" name="Google Shape;58;p4"/>
          <p:cNvSpPr txBox="1">
            <a:spLocks noGrp="1"/>
          </p:cNvSpPr>
          <p:nvPr>
            <p:ph type="subTitle" idx="7"/>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59" name="Google Shape;59;p4"/>
          <p:cNvSpPr txBox="1">
            <a:spLocks noGrp="1"/>
          </p:cNvSpPr>
          <p:nvPr>
            <p:ph type="subTitle" idx="8"/>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6">
  <p:cSld name="CUSTOM_5">
    <p:spTree>
      <p:nvGrpSpPr>
        <p:cNvPr id="1" name="Shape 60"/>
        <p:cNvGrpSpPr/>
        <p:nvPr/>
      </p:nvGrpSpPr>
      <p:grpSpPr>
        <a:xfrm>
          <a:off x="0" y="0"/>
          <a:ext cx="0" cy="0"/>
          <a:chOff x="0" y="0"/>
          <a:chExt cx="0" cy="0"/>
        </a:xfrm>
      </p:grpSpPr>
      <p:sp>
        <p:nvSpPr>
          <p:cNvPr id="61" name="Google Shape;61;p5"/>
          <p:cNvSpPr>
            <a:spLocks noGrp="1"/>
          </p:cNvSpPr>
          <p:nvPr>
            <p:ph type="pic" idx="2"/>
          </p:nvPr>
        </p:nvSpPr>
        <p:spPr>
          <a:xfrm>
            <a:off x="639850" y="1450350"/>
            <a:ext cx="3802200" cy="3688500"/>
          </a:xfrm>
          <a:prstGeom prst="rect">
            <a:avLst/>
          </a:prstGeom>
          <a:noFill/>
          <a:ln>
            <a:noFill/>
          </a:ln>
        </p:spPr>
      </p:sp>
      <p:sp>
        <p:nvSpPr>
          <p:cNvPr id="62" name="Google Shape;62;p5"/>
          <p:cNvSpPr>
            <a:spLocks noGrp="1"/>
          </p:cNvSpPr>
          <p:nvPr>
            <p:ph type="pic" idx="3"/>
          </p:nvPr>
        </p:nvSpPr>
        <p:spPr>
          <a:xfrm>
            <a:off x="4986313" y="1454938"/>
            <a:ext cx="3802200" cy="3688500"/>
          </a:xfrm>
          <a:prstGeom prst="rect">
            <a:avLst/>
          </a:prstGeom>
          <a:noFill/>
          <a:ln>
            <a:noFill/>
          </a:ln>
        </p:spPr>
      </p:sp>
      <p:cxnSp>
        <p:nvCxnSpPr>
          <p:cNvPr id="63" name="Google Shape;63;p5"/>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64" name="Google Shape;64;p5"/>
          <p:cNvGrpSpPr/>
          <p:nvPr/>
        </p:nvGrpSpPr>
        <p:grpSpPr>
          <a:xfrm>
            <a:off x="0" y="-216993"/>
            <a:ext cx="18288118" cy="1240447"/>
            <a:chOff x="0" y="-57150"/>
            <a:chExt cx="4816592" cy="326700"/>
          </a:xfrm>
        </p:grpSpPr>
        <p:sp>
          <p:nvSpPr>
            <p:cNvPr id="65" name="Google Shape;65;p5"/>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5"/>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67;p5"/>
          <p:cNvGrpSpPr/>
          <p:nvPr/>
        </p:nvGrpSpPr>
        <p:grpSpPr>
          <a:xfrm>
            <a:off x="15178824" y="106043"/>
            <a:ext cx="811337" cy="811337"/>
            <a:chOff x="0" y="0"/>
            <a:chExt cx="812800" cy="812800"/>
          </a:xfrm>
        </p:grpSpPr>
        <p:sp>
          <p:nvSpPr>
            <p:cNvPr id="68" name="Google Shape;68;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69;p5"/>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0" name="Google Shape;70;p5"/>
          <p:cNvGrpSpPr/>
          <p:nvPr/>
        </p:nvGrpSpPr>
        <p:grpSpPr>
          <a:xfrm>
            <a:off x="16155759" y="106043"/>
            <a:ext cx="811337" cy="811337"/>
            <a:chOff x="0" y="0"/>
            <a:chExt cx="812800" cy="812800"/>
          </a:xfrm>
        </p:grpSpPr>
        <p:sp>
          <p:nvSpPr>
            <p:cNvPr id="71" name="Google Shape;71;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 name="Google Shape;72;p5"/>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73;p5"/>
          <p:cNvGrpSpPr/>
          <p:nvPr/>
        </p:nvGrpSpPr>
        <p:grpSpPr>
          <a:xfrm>
            <a:off x="17132694" y="106043"/>
            <a:ext cx="811337" cy="811337"/>
            <a:chOff x="0" y="0"/>
            <a:chExt cx="812800" cy="812800"/>
          </a:xfrm>
        </p:grpSpPr>
        <p:sp>
          <p:nvSpPr>
            <p:cNvPr id="74" name="Google Shape;74;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 name="Google Shape;75;p5"/>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76" name="Google Shape;76;p5"/>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sp>
        <p:nvSpPr>
          <p:cNvPr id="77" name="Google Shape;77;p5"/>
          <p:cNvSpPr/>
          <p:nvPr/>
        </p:nvSpPr>
        <p:spPr>
          <a:xfrm rot="-5400000">
            <a:off x="9127524" y="759236"/>
            <a:ext cx="8943695" cy="13423932"/>
          </a:xfrm>
          <a:custGeom>
            <a:avLst/>
            <a:gdLst/>
            <a:ahLst/>
            <a:cxnLst/>
            <a:rect l="l" t="t" r="r" b="b"/>
            <a:pathLst>
              <a:path w="8943695" h="13423932" extrusionOk="0">
                <a:moveTo>
                  <a:pt x="0" y="0"/>
                </a:moveTo>
                <a:lnTo>
                  <a:pt x="8943694" y="0"/>
                </a:lnTo>
                <a:lnTo>
                  <a:pt x="8943694" y="13423932"/>
                </a:lnTo>
                <a:lnTo>
                  <a:pt x="0" y="1342393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 name="Google Shape;78;p5"/>
          <p:cNvSpPr/>
          <p:nvPr/>
        </p:nvSpPr>
        <p:spPr>
          <a:xfrm>
            <a:off x="9144000" y="5329304"/>
            <a:ext cx="2313951" cy="2525145"/>
          </a:xfrm>
          <a:custGeom>
            <a:avLst/>
            <a:gdLst/>
            <a:ahLst/>
            <a:cxnLst/>
            <a:rect l="l" t="t" r="r" b="b"/>
            <a:pathLst>
              <a:path w="2313951" h="2525145" extrusionOk="0">
                <a:moveTo>
                  <a:pt x="0" y="0"/>
                </a:moveTo>
                <a:lnTo>
                  <a:pt x="2313951" y="0"/>
                </a:lnTo>
                <a:lnTo>
                  <a:pt x="2313951" y="2525145"/>
                </a:lnTo>
                <a:lnTo>
                  <a:pt x="0" y="252514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 name="Google Shape;79;p5"/>
          <p:cNvSpPr txBox="1">
            <a:spLocks noGrp="1"/>
          </p:cNvSpPr>
          <p:nvPr>
            <p:ph type="subTitle" idx="1"/>
          </p:nvPr>
        </p:nvSpPr>
        <p:spPr>
          <a:xfrm>
            <a:off x="607050" y="5830950"/>
            <a:ext cx="3035100" cy="607200"/>
          </a:xfrm>
          <a:prstGeom prst="rect">
            <a:avLst/>
          </a:prstGeom>
        </p:spPr>
        <p:txBody>
          <a:bodyPr spcFirstLastPara="1" wrap="square" lIns="91425" tIns="45700" rIns="91425" bIns="45700" anchor="t" anchorCtr="0">
            <a:normAutofit/>
          </a:bodyPr>
          <a:lstStyle>
            <a:lvl1pPr lvl="0">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80" name="Google Shape;80;p5"/>
          <p:cNvSpPr txBox="1">
            <a:spLocks noGrp="1"/>
          </p:cNvSpPr>
          <p:nvPr>
            <p:ph type="body" idx="4"/>
          </p:nvPr>
        </p:nvSpPr>
        <p:spPr>
          <a:xfrm>
            <a:off x="607050" y="6634875"/>
            <a:ext cx="3675000" cy="3232200"/>
          </a:xfrm>
          <a:prstGeom prst="rect">
            <a:avLst/>
          </a:prstGeom>
        </p:spPr>
        <p:txBody>
          <a:bodyPr spcFirstLastPara="1" wrap="square" lIns="91425" tIns="45700" rIns="91425" bIns="45700" anchor="t" anchorCtr="0">
            <a:normAutofit/>
          </a:bodyPr>
          <a:lstStyle>
            <a:lvl1pPr marL="457200" lvl="0" indent="-361950">
              <a:spcBef>
                <a:spcPts val="640"/>
              </a:spcBef>
              <a:spcAft>
                <a:spcPts val="0"/>
              </a:spcAft>
              <a:buClr>
                <a:srgbClr val="462AF0"/>
              </a:buClr>
              <a:buSzPts val="2100"/>
              <a:buChar char="•"/>
              <a:defRPr sz="2100">
                <a:solidFill>
                  <a:srgbClr val="462AF0"/>
                </a:solidFill>
              </a:defRPr>
            </a:lvl1pPr>
            <a:lvl2pPr marL="914400" lvl="1" indent="-361950">
              <a:spcBef>
                <a:spcPts val="560"/>
              </a:spcBef>
              <a:spcAft>
                <a:spcPts val="0"/>
              </a:spcAft>
              <a:buClr>
                <a:srgbClr val="462AF0"/>
              </a:buClr>
              <a:buSzPts val="2100"/>
              <a:buChar char="–"/>
              <a:defRPr>
                <a:solidFill>
                  <a:srgbClr val="462AF0"/>
                </a:solidFill>
              </a:defRPr>
            </a:lvl2pPr>
            <a:lvl3pPr marL="1371600" lvl="2" indent="-361950">
              <a:spcBef>
                <a:spcPts val="480"/>
              </a:spcBef>
              <a:spcAft>
                <a:spcPts val="0"/>
              </a:spcAft>
              <a:buClr>
                <a:srgbClr val="462AF0"/>
              </a:buClr>
              <a:buSzPts val="2100"/>
              <a:buChar char="•"/>
              <a:defRPr>
                <a:solidFill>
                  <a:srgbClr val="462AF0"/>
                </a:solidFill>
              </a:defRPr>
            </a:lvl3pPr>
            <a:lvl4pPr marL="1828800" lvl="3" indent="-361950">
              <a:spcBef>
                <a:spcPts val="400"/>
              </a:spcBef>
              <a:spcAft>
                <a:spcPts val="0"/>
              </a:spcAft>
              <a:buClr>
                <a:srgbClr val="462AF0"/>
              </a:buClr>
              <a:buSzPts val="2100"/>
              <a:buChar char="–"/>
              <a:defRPr>
                <a:solidFill>
                  <a:srgbClr val="462AF0"/>
                </a:solidFill>
              </a:defRPr>
            </a:lvl4pPr>
            <a:lvl5pPr marL="2286000" lvl="4" indent="-361950">
              <a:spcBef>
                <a:spcPts val="400"/>
              </a:spcBef>
              <a:spcAft>
                <a:spcPts val="0"/>
              </a:spcAft>
              <a:buClr>
                <a:srgbClr val="462AF0"/>
              </a:buClr>
              <a:buSzPts val="2100"/>
              <a:buChar char="»"/>
              <a:defRPr>
                <a:solidFill>
                  <a:srgbClr val="462AF0"/>
                </a:solidFill>
              </a:defRPr>
            </a:lvl5pPr>
            <a:lvl6pPr marL="2743200" lvl="5" indent="-361950">
              <a:spcBef>
                <a:spcPts val="400"/>
              </a:spcBef>
              <a:spcAft>
                <a:spcPts val="0"/>
              </a:spcAft>
              <a:buClr>
                <a:srgbClr val="462AF0"/>
              </a:buClr>
              <a:buSzPts val="2100"/>
              <a:buChar char="•"/>
              <a:defRPr>
                <a:solidFill>
                  <a:srgbClr val="462AF0"/>
                </a:solidFill>
              </a:defRPr>
            </a:lvl6pPr>
            <a:lvl7pPr marL="3200400" lvl="6" indent="-361950">
              <a:spcBef>
                <a:spcPts val="400"/>
              </a:spcBef>
              <a:spcAft>
                <a:spcPts val="0"/>
              </a:spcAft>
              <a:buClr>
                <a:srgbClr val="462AF0"/>
              </a:buClr>
              <a:buSzPts val="2100"/>
              <a:buChar char="•"/>
              <a:defRPr>
                <a:solidFill>
                  <a:srgbClr val="462AF0"/>
                </a:solidFill>
              </a:defRPr>
            </a:lvl7pPr>
            <a:lvl8pPr marL="3657600" lvl="7" indent="-361950">
              <a:spcBef>
                <a:spcPts val="400"/>
              </a:spcBef>
              <a:spcAft>
                <a:spcPts val="0"/>
              </a:spcAft>
              <a:buClr>
                <a:srgbClr val="462AF0"/>
              </a:buClr>
              <a:buSzPts val="2100"/>
              <a:buChar char="•"/>
              <a:defRPr>
                <a:solidFill>
                  <a:srgbClr val="462AF0"/>
                </a:solidFill>
              </a:defRPr>
            </a:lvl8pPr>
            <a:lvl9pPr marL="4114800" lvl="8" indent="-361950">
              <a:spcBef>
                <a:spcPts val="400"/>
              </a:spcBef>
              <a:spcAft>
                <a:spcPts val="0"/>
              </a:spcAft>
              <a:buClr>
                <a:srgbClr val="462AF0"/>
              </a:buClr>
              <a:buSzPts val="2100"/>
              <a:buChar char="•"/>
              <a:defRPr>
                <a:solidFill>
                  <a:srgbClr val="462AF0"/>
                </a:solidFill>
              </a:defRPr>
            </a:lvl9pPr>
          </a:lstStyle>
          <a:p>
            <a:endParaRPr/>
          </a:p>
        </p:txBody>
      </p:sp>
      <p:sp>
        <p:nvSpPr>
          <p:cNvPr id="81" name="Google Shape;81;p5"/>
          <p:cNvSpPr txBox="1">
            <a:spLocks noGrp="1"/>
          </p:cNvSpPr>
          <p:nvPr>
            <p:ph type="subTitle" idx="5"/>
          </p:nvPr>
        </p:nvSpPr>
        <p:spPr>
          <a:xfrm>
            <a:off x="4986225" y="5830950"/>
            <a:ext cx="3035100" cy="607200"/>
          </a:xfrm>
          <a:prstGeom prst="rect">
            <a:avLst/>
          </a:prstGeom>
        </p:spPr>
        <p:txBody>
          <a:bodyPr spcFirstLastPara="1" wrap="square" lIns="91425" tIns="45700" rIns="91425" bIns="45700" anchor="t" anchorCtr="0">
            <a:normAutofit/>
          </a:bodyPr>
          <a:lstStyle>
            <a:lvl1pPr lvl="0">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82" name="Google Shape;82;p5"/>
          <p:cNvSpPr txBox="1">
            <a:spLocks noGrp="1"/>
          </p:cNvSpPr>
          <p:nvPr>
            <p:ph type="body" idx="6"/>
          </p:nvPr>
        </p:nvSpPr>
        <p:spPr>
          <a:xfrm>
            <a:off x="4986225" y="6634875"/>
            <a:ext cx="3675000" cy="3232200"/>
          </a:xfrm>
          <a:prstGeom prst="rect">
            <a:avLst/>
          </a:prstGeom>
        </p:spPr>
        <p:txBody>
          <a:bodyPr spcFirstLastPara="1" wrap="square" lIns="91425" tIns="45700" rIns="91425" bIns="45700" anchor="t" anchorCtr="0">
            <a:normAutofit/>
          </a:bodyPr>
          <a:lstStyle>
            <a:lvl1pPr marL="457200" lvl="0" indent="-361950">
              <a:spcBef>
                <a:spcPts val="640"/>
              </a:spcBef>
              <a:spcAft>
                <a:spcPts val="0"/>
              </a:spcAft>
              <a:buClr>
                <a:srgbClr val="462AF0"/>
              </a:buClr>
              <a:buSzPts val="2100"/>
              <a:buChar char="•"/>
              <a:defRPr sz="2100">
                <a:solidFill>
                  <a:srgbClr val="462AF0"/>
                </a:solidFill>
              </a:defRPr>
            </a:lvl1pPr>
            <a:lvl2pPr marL="914400" lvl="1" indent="-361950">
              <a:spcBef>
                <a:spcPts val="560"/>
              </a:spcBef>
              <a:spcAft>
                <a:spcPts val="0"/>
              </a:spcAft>
              <a:buClr>
                <a:srgbClr val="462AF0"/>
              </a:buClr>
              <a:buSzPts val="2100"/>
              <a:buChar char="–"/>
              <a:defRPr>
                <a:solidFill>
                  <a:srgbClr val="462AF0"/>
                </a:solidFill>
              </a:defRPr>
            </a:lvl2pPr>
            <a:lvl3pPr marL="1371600" lvl="2" indent="-361950">
              <a:spcBef>
                <a:spcPts val="480"/>
              </a:spcBef>
              <a:spcAft>
                <a:spcPts val="0"/>
              </a:spcAft>
              <a:buClr>
                <a:srgbClr val="462AF0"/>
              </a:buClr>
              <a:buSzPts val="2100"/>
              <a:buChar char="•"/>
              <a:defRPr>
                <a:solidFill>
                  <a:srgbClr val="462AF0"/>
                </a:solidFill>
              </a:defRPr>
            </a:lvl3pPr>
            <a:lvl4pPr marL="1828800" lvl="3" indent="-361950">
              <a:spcBef>
                <a:spcPts val="400"/>
              </a:spcBef>
              <a:spcAft>
                <a:spcPts val="0"/>
              </a:spcAft>
              <a:buClr>
                <a:srgbClr val="462AF0"/>
              </a:buClr>
              <a:buSzPts val="2100"/>
              <a:buChar char="–"/>
              <a:defRPr>
                <a:solidFill>
                  <a:srgbClr val="462AF0"/>
                </a:solidFill>
              </a:defRPr>
            </a:lvl4pPr>
            <a:lvl5pPr marL="2286000" lvl="4" indent="-361950">
              <a:spcBef>
                <a:spcPts val="400"/>
              </a:spcBef>
              <a:spcAft>
                <a:spcPts val="0"/>
              </a:spcAft>
              <a:buClr>
                <a:srgbClr val="462AF0"/>
              </a:buClr>
              <a:buSzPts val="2100"/>
              <a:buChar char="»"/>
              <a:defRPr>
                <a:solidFill>
                  <a:srgbClr val="462AF0"/>
                </a:solidFill>
              </a:defRPr>
            </a:lvl5pPr>
            <a:lvl6pPr marL="2743200" lvl="5" indent="-361950">
              <a:spcBef>
                <a:spcPts val="400"/>
              </a:spcBef>
              <a:spcAft>
                <a:spcPts val="0"/>
              </a:spcAft>
              <a:buClr>
                <a:srgbClr val="462AF0"/>
              </a:buClr>
              <a:buSzPts val="2100"/>
              <a:buChar char="•"/>
              <a:defRPr>
                <a:solidFill>
                  <a:srgbClr val="462AF0"/>
                </a:solidFill>
              </a:defRPr>
            </a:lvl6pPr>
            <a:lvl7pPr marL="3200400" lvl="6" indent="-361950">
              <a:spcBef>
                <a:spcPts val="400"/>
              </a:spcBef>
              <a:spcAft>
                <a:spcPts val="0"/>
              </a:spcAft>
              <a:buClr>
                <a:srgbClr val="462AF0"/>
              </a:buClr>
              <a:buSzPts val="2100"/>
              <a:buChar char="•"/>
              <a:defRPr>
                <a:solidFill>
                  <a:srgbClr val="462AF0"/>
                </a:solidFill>
              </a:defRPr>
            </a:lvl7pPr>
            <a:lvl8pPr marL="3657600" lvl="7" indent="-361950">
              <a:spcBef>
                <a:spcPts val="400"/>
              </a:spcBef>
              <a:spcAft>
                <a:spcPts val="0"/>
              </a:spcAft>
              <a:buClr>
                <a:srgbClr val="462AF0"/>
              </a:buClr>
              <a:buSzPts val="2100"/>
              <a:buChar char="•"/>
              <a:defRPr>
                <a:solidFill>
                  <a:srgbClr val="462AF0"/>
                </a:solidFill>
              </a:defRPr>
            </a:lvl8pPr>
            <a:lvl9pPr marL="4114800" lvl="8" indent="-361950">
              <a:spcBef>
                <a:spcPts val="400"/>
              </a:spcBef>
              <a:spcAft>
                <a:spcPts val="0"/>
              </a:spcAft>
              <a:buClr>
                <a:srgbClr val="462AF0"/>
              </a:buClr>
              <a:buSzPts val="2100"/>
              <a:buChar char="•"/>
              <a:defRPr>
                <a:solidFill>
                  <a:srgbClr val="462AF0"/>
                </a:solidFill>
              </a:defRPr>
            </a:lvl9pPr>
          </a:lstStyle>
          <a:p>
            <a:endParaRPr/>
          </a:p>
        </p:txBody>
      </p:sp>
      <p:sp>
        <p:nvSpPr>
          <p:cNvPr id="83" name="Google Shape;83;p5"/>
          <p:cNvSpPr txBox="1">
            <a:spLocks noGrp="1"/>
          </p:cNvSpPr>
          <p:nvPr>
            <p:ph type="title"/>
          </p:nvPr>
        </p:nvSpPr>
        <p:spPr>
          <a:xfrm>
            <a:off x="11238600" y="3730875"/>
            <a:ext cx="6562800" cy="1493100"/>
          </a:xfrm>
          <a:prstGeom prst="rect">
            <a:avLst/>
          </a:prstGeom>
        </p:spPr>
        <p:txBody>
          <a:bodyPr spcFirstLastPara="1" wrap="square" lIns="91425" tIns="45700" rIns="91425" bIns="45700" anchor="t" anchorCtr="0">
            <a:normAutofit/>
          </a:bodyPr>
          <a:lstStyle>
            <a:lvl1pPr lvl="0" algn="r">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5"/>
          <p:cNvSpPr txBox="1">
            <a:spLocks noGrp="1"/>
          </p:cNvSpPr>
          <p:nvPr>
            <p:ph type="subTitle" idx="7"/>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85" name="Google Shape;85;p5"/>
          <p:cNvSpPr txBox="1">
            <a:spLocks noGrp="1"/>
          </p:cNvSpPr>
          <p:nvPr>
            <p:ph type="subTitle" idx="8"/>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86" name="Google Shape;86;p5"/>
          <p:cNvSpPr txBox="1">
            <a:spLocks noGrp="1"/>
          </p:cNvSpPr>
          <p:nvPr>
            <p:ph type="subTitle" idx="9"/>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87" name="Google Shape;87;p5"/>
          <p:cNvSpPr txBox="1">
            <a:spLocks noGrp="1"/>
          </p:cNvSpPr>
          <p:nvPr>
            <p:ph type="subTitle" idx="13"/>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5">
  <p:cSld name="CUSTOM_4">
    <p:spTree>
      <p:nvGrpSpPr>
        <p:cNvPr id="1" name="Shape 88"/>
        <p:cNvGrpSpPr/>
        <p:nvPr/>
      </p:nvGrpSpPr>
      <p:grpSpPr>
        <a:xfrm>
          <a:off x="0" y="0"/>
          <a:ext cx="0" cy="0"/>
          <a:chOff x="0" y="0"/>
          <a:chExt cx="0" cy="0"/>
        </a:xfrm>
      </p:grpSpPr>
      <p:grpSp>
        <p:nvGrpSpPr>
          <p:cNvPr id="89" name="Google Shape;89;p6"/>
          <p:cNvGrpSpPr/>
          <p:nvPr/>
        </p:nvGrpSpPr>
        <p:grpSpPr>
          <a:xfrm>
            <a:off x="287017" y="4268852"/>
            <a:ext cx="4939455" cy="1648171"/>
            <a:chOff x="0" y="-57150"/>
            <a:chExt cx="421200" cy="140545"/>
          </a:xfrm>
        </p:grpSpPr>
        <p:sp>
          <p:nvSpPr>
            <p:cNvPr id="90" name="Google Shape;90;p6"/>
            <p:cNvSpPr/>
            <p:nvPr/>
          </p:nvSpPr>
          <p:spPr>
            <a:xfrm>
              <a:off x="0" y="0"/>
              <a:ext cx="421185" cy="83395"/>
            </a:xfrm>
            <a:custGeom>
              <a:avLst/>
              <a:gdLst/>
              <a:ahLst/>
              <a:cxnLst/>
              <a:rect l="l" t="t" r="r" b="b"/>
              <a:pathLst>
                <a:path w="421185" h="83395" extrusionOk="0">
                  <a:moveTo>
                    <a:pt x="41697" y="0"/>
                  </a:moveTo>
                  <a:lnTo>
                    <a:pt x="379488" y="0"/>
                  </a:lnTo>
                  <a:cubicBezTo>
                    <a:pt x="390547" y="0"/>
                    <a:pt x="401153" y="4393"/>
                    <a:pt x="408972" y="12213"/>
                  </a:cubicBezTo>
                  <a:cubicBezTo>
                    <a:pt x="416792" y="20033"/>
                    <a:pt x="421185" y="30638"/>
                    <a:pt x="421185" y="41697"/>
                  </a:cubicBezTo>
                  <a:lnTo>
                    <a:pt x="421185" y="41697"/>
                  </a:lnTo>
                  <a:cubicBezTo>
                    <a:pt x="421185" y="64726"/>
                    <a:pt x="402517" y="83395"/>
                    <a:pt x="379488"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6"/>
            <p:cNvSpPr txBox="1"/>
            <p:nvPr/>
          </p:nvSpPr>
          <p:spPr>
            <a:xfrm>
              <a:off x="0" y="-57150"/>
              <a:ext cx="4212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92;p6"/>
          <p:cNvGrpSpPr/>
          <p:nvPr/>
        </p:nvGrpSpPr>
        <p:grpSpPr>
          <a:xfrm>
            <a:off x="0" y="-216993"/>
            <a:ext cx="18288118" cy="1240447"/>
            <a:chOff x="0" y="-57150"/>
            <a:chExt cx="4816592" cy="326700"/>
          </a:xfrm>
        </p:grpSpPr>
        <p:sp>
          <p:nvSpPr>
            <p:cNvPr id="93" name="Google Shape;93;p6"/>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6"/>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95;p6"/>
          <p:cNvGrpSpPr/>
          <p:nvPr/>
        </p:nvGrpSpPr>
        <p:grpSpPr>
          <a:xfrm>
            <a:off x="15178824" y="106043"/>
            <a:ext cx="811337" cy="811337"/>
            <a:chOff x="0" y="0"/>
            <a:chExt cx="812800" cy="812800"/>
          </a:xfrm>
        </p:grpSpPr>
        <p:sp>
          <p:nvSpPr>
            <p:cNvPr id="96" name="Google Shape;96;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 name="Google Shape;97;p6"/>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8" name="Google Shape;98;p6"/>
          <p:cNvGrpSpPr/>
          <p:nvPr/>
        </p:nvGrpSpPr>
        <p:grpSpPr>
          <a:xfrm>
            <a:off x="16155759" y="106043"/>
            <a:ext cx="811337" cy="811337"/>
            <a:chOff x="0" y="0"/>
            <a:chExt cx="812800" cy="812800"/>
          </a:xfrm>
        </p:grpSpPr>
        <p:sp>
          <p:nvSpPr>
            <p:cNvPr id="99" name="Google Shape;99;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6"/>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1" name="Google Shape;101;p6"/>
          <p:cNvGrpSpPr/>
          <p:nvPr/>
        </p:nvGrpSpPr>
        <p:grpSpPr>
          <a:xfrm>
            <a:off x="17132694" y="106043"/>
            <a:ext cx="811337" cy="811337"/>
            <a:chOff x="0" y="0"/>
            <a:chExt cx="812800" cy="812800"/>
          </a:xfrm>
        </p:grpSpPr>
        <p:sp>
          <p:nvSpPr>
            <p:cNvPr id="102" name="Google Shape;102;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6"/>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04" name="Google Shape;104;p6"/>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105" name="Google Shape;105;p6"/>
          <p:cNvGrpSpPr/>
          <p:nvPr/>
        </p:nvGrpSpPr>
        <p:grpSpPr>
          <a:xfrm>
            <a:off x="6612563" y="4268852"/>
            <a:ext cx="4929393" cy="1648171"/>
            <a:chOff x="0" y="-57150"/>
            <a:chExt cx="420342" cy="140545"/>
          </a:xfrm>
        </p:grpSpPr>
        <p:sp>
          <p:nvSpPr>
            <p:cNvPr id="106" name="Google Shape;106;p6"/>
            <p:cNvSpPr/>
            <p:nvPr/>
          </p:nvSpPr>
          <p:spPr>
            <a:xfrm>
              <a:off x="0" y="0"/>
              <a:ext cx="420342" cy="83395"/>
            </a:xfrm>
            <a:custGeom>
              <a:avLst/>
              <a:gdLst/>
              <a:ahLst/>
              <a:cxnLst/>
              <a:rect l="l" t="t" r="r" b="b"/>
              <a:pathLst>
                <a:path w="420342" h="83395" extrusionOk="0">
                  <a:moveTo>
                    <a:pt x="41697" y="0"/>
                  </a:moveTo>
                  <a:lnTo>
                    <a:pt x="378645" y="0"/>
                  </a:lnTo>
                  <a:cubicBezTo>
                    <a:pt x="389704" y="0"/>
                    <a:pt x="400309" y="4393"/>
                    <a:pt x="408129" y="12213"/>
                  </a:cubicBezTo>
                  <a:cubicBezTo>
                    <a:pt x="415949" y="20033"/>
                    <a:pt x="420342" y="30638"/>
                    <a:pt x="420342" y="41697"/>
                  </a:cubicBezTo>
                  <a:lnTo>
                    <a:pt x="420342" y="41697"/>
                  </a:lnTo>
                  <a:cubicBezTo>
                    <a:pt x="420342" y="64726"/>
                    <a:pt x="401674" y="83395"/>
                    <a:pt x="37864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6"/>
            <p:cNvSpPr txBox="1"/>
            <p:nvPr/>
          </p:nvSpPr>
          <p:spPr>
            <a:xfrm>
              <a:off x="0" y="-57150"/>
              <a:ext cx="4203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8" name="Google Shape;108;p6"/>
          <p:cNvGrpSpPr/>
          <p:nvPr/>
        </p:nvGrpSpPr>
        <p:grpSpPr>
          <a:xfrm>
            <a:off x="12927818" y="4268852"/>
            <a:ext cx="4929393" cy="1648171"/>
            <a:chOff x="0" y="-57150"/>
            <a:chExt cx="420342" cy="140545"/>
          </a:xfrm>
        </p:grpSpPr>
        <p:sp>
          <p:nvSpPr>
            <p:cNvPr id="109" name="Google Shape;109;p6"/>
            <p:cNvSpPr/>
            <p:nvPr/>
          </p:nvSpPr>
          <p:spPr>
            <a:xfrm>
              <a:off x="0" y="0"/>
              <a:ext cx="420342" cy="83395"/>
            </a:xfrm>
            <a:custGeom>
              <a:avLst/>
              <a:gdLst/>
              <a:ahLst/>
              <a:cxnLst/>
              <a:rect l="l" t="t" r="r" b="b"/>
              <a:pathLst>
                <a:path w="420342" h="83395" extrusionOk="0">
                  <a:moveTo>
                    <a:pt x="41697" y="0"/>
                  </a:moveTo>
                  <a:lnTo>
                    <a:pt x="378645" y="0"/>
                  </a:lnTo>
                  <a:cubicBezTo>
                    <a:pt x="389704" y="0"/>
                    <a:pt x="400309" y="4393"/>
                    <a:pt x="408129" y="12213"/>
                  </a:cubicBezTo>
                  <a:cubicBezTo>
                    <a:pt x="415949" y="20033"/>
                    <a:pt x="420342" y="30638"/>
                    <a:pt x="420342" y="41697"/>
                  </a:cubicBezTo>
                  <a:lnTo>
                    <a:pt x="420342" y="41697"/>
                  </a:lnTo>
                  <a:cubicBezTo>
                    <a:pt x="420342" y="64726"/>
                    <a:pt x="401674" y="83395"/>
                    <a:pt x="37864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6"/>
            <p:cNvSpPr txBox="1"/>
            <p:nvPr/>
          </p:nvSpPr>
          <p:spPr>
            <a:xfrm>
              <a:off x="0" y="-57150"/>
              <a:ext cx="4203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1" name="Google Shape;111;p6"/>
          <p:cNvGrpSpPr/>
          <p:nvPr/>
        </p:nvGrpSpPr>
        <p:grpSpPr>
          <a:xfrm>
            <a:off x="328109" y="7797795"/>
            <a:ext cx="4940088" cy="1648171"/>
            <a:chOff x="0" y="-57150"/>
            <a:chExt cx="421254" cy="140545"/>
          </a:xfrm>
        </p:grpSpPr>
        <p:sp>
          <p:nvSpPr>
            <p:cNvPr id="112" name="Google Shape;112;p6"/>
            <p:cNvSpPr/>
            <p:nvPr/>
          </p:nvSpPr>
          <p:spPr>
            <a:xfrm>
              <a:off x="0" y="0"/>
              <a:ext cx="421254" cy="83395"/>
            </a:xfrm>
            <a:custGeom>
              <a:avLst/>
              <a:gdLst/>
              <a:ahLst/>
              <a:cxnLst/>
              <a:rect l="l" t="t" r="r" b="b"/>
              <a:pathLst>
                <a:path w="421254" h="83395" extrusionOk="0">
                  <a:moveTo>
                    <a:pt x="41697" y="0"/>
                  </a:moveTo>
                  <a:lnTo>
                    <a:pt x="379557" y="0"/>
                  </a:lnTo>
                  <a:cubicBezTo>
                    <a:pt x="402586" y="0"/>
                    <a:pt x="421254" y="18669"/>
                    <a:pt x="421254" y="41697"/>
                  </a:cubicBezTo>
                  <a:lnTo>
                    <a:pt x="421254" y="41697"/>
                  </a:lnTo>
                  <a:cubicBezTo>
                    <a:pt x="421254" y="52756"/>
                    <a:pt x="416861" y="63362"/>
                    <a:pt x="409041" y="71182"/>
                  </a:cubicBezTo>
                  <a:cubicBezTo>
                    <a:pt x="401222" y="79002"/>
                    <a:pt x="390616" y="83395"/>
                    <a:pt x="379557"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6"/>
            <p:cNvSpPr txBox="1"/>
            <p:nvPr/>
          </p:nvSpPr>
          <p:spPr>
            <a:xfrm>
              <a:off x="0" y="-57150"/>
              <a:ext cx="4212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4" name="Google Shape;114;p6"/>
          <p:cNvGrpSpPr/>
          <p:nvPr/>
        </p:nvGrpSpPr>
        <p:grpSpPr>
          <a:xfrm>
            <a:off x="6654061" y="7797795"/>
            <a:ext cx="4929393" cy="1648171"/>
            <a:chOff x="0" y="-57150"/>
            <a:chExt cx="420342" cy="140545"/>
          </a:xfrm>
        </p:grpSpPr>
        <p:sp>
          <p:nvSpPr>
            <p:cNvPr id="115" name="Google Shape;115;p6"/>
            <p:cNvSpPr/>
            <p:nvPr/>
          </p:nvSpPr>
          <p:spPr>
            <a:xfrm>
              <a:off x="0" y="0"/>
              <a:ext cx="420342" cy="83395"/>
            </a:xfrm>
            <a:custGeom>
              <a:avLst/>
              <a:gdLst/>
              <a:ahLst/>
              <a:cxnLst/>
              <a:rect l="l" t="t" r="r" b="b"/>
              <a:pathLst>
                <a:path w="420342" h="83395" extrusionOk="0">
                  <a:moveTo>
                    <a:pt x="41697" y="0"/>
                  </a:moveTo>
                  <a:lnTo>
                    <a:pt x="378645" y="0"/>
                  </a:lnTo>
                  <a:cubicBezTo>
                    <a:pt x="389704" y="0"/>
                    <a:pt x="400309" y="4393"/>
                    <a:pt x="408129" y="12213"/>
                  </a:cubicBezTo>
                  <a:cubicBezTo>
                    <a:pt x="415949" y="20033"/>
                    <a:pt x="420342" y="30638"/>
                    <a:pt x="420342" y="41697"/>
                  </a:cubicBezTo>
                  <a:lnTo>
                    <a:pt x="420342" y="41697"/>
                  </a:lnTo>
                  <a:cubicBezTo>
                    <a:pt x="420342" y="64726"/>
                    <a:pt x="401674" y="83395"/>
                    <a:pt x="37864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6"/>
            <p:cNvSpPr txBox="1"/>
            <p:nvPr/>
          </p:nvSpPr>
          <p:spPr>
            <a:xfrm>
              <a:off x="0" y="-57150"/>
              <a:ext cx="4203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7" name="Google Shape;117;p6"/>
          <p:cNvGrpSpPr/>
          <p:nvPr/>
        </p:nvGrpSpPr>
        <p:grpSpPr>
          <a:xfrm>
            <a:off x="12974406" y="7797795"/>
            <a:ext cx="4919172" cy="1648171"/>
            <a:chOff x="0" y="-57150"/>
            <a:chExt cx="419474" cy="140545"/>
          </a:xfrm>
        </p:grpSpPr>
        <p:sp>
          <p:nvSpPr>
            <p:cNvPr id="118" name="Google Shape;118;p6"/>
            <p:cNvSpPr/>
            <p:nvPr/>
          </p:nvSpPr>
          <p:spPr>
            <a:xfrm>
              <a:off x="0" y="0"/>
              <a:ext cx="419474" cy="83395"/>
            </a:xfrm>
            <a:custGeom>
              <a:avLst/>
              <a:gdLst/>
              <a:ahLst/>
              <a:cxnLst/>
              <a:rect l="l" t="t" r="r" b="b"/>
              <a:pathLst>
                <a:path w="419474" h="83395" extrusionOk="0">
                  <a:moveTo>
                    <a:pt x="41697" y="0"/>
                  </a:moveTo>
                  <a:lnTo>
                    <a:pt x="377777" y="0"/>
                  </a:lnTo>
                  <a:cubicBezTo>
                    <a:pt x="400805" y="0"/>
                    <a:pt x="419474" y="18669"/>
                    <a:pt x="419474" y="41697"/>
                  </a:cubicBezTo>
                  <a:lnTo>
                    <a:pt x="419474" y="41697"/>
                  </a:lnTo>
                  <a:cubicBezTo>
                    <a:pt x="419474" y="52756"/>
                    <a:pt x="415081" y="63362"/>
                    <a:pt x="407261" y="71182"/>
                  </a:cubicBezTo>
                  <a:cubicBezTo>
                    <a:pt x="399441" y="79002"/>
                    <a:pt x="388835" y="83395"/>
                    <a:pt x="377777"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6"/>
            <p:cNvSpPr txBox="1"/>
            <p:nvPr/>
          </p:nvSpPr>
          <p:spPr>
            <a:xfrm>
              <a:off x="0" y="-57150"/>
              <a:ext cx="4194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20" name="Google Shape;120;p6"/>
          <p:cNvCxnSpPr/>
          <p:nvPr/>
        </p:nvCxnSpPr>
        <p:spPr>
          <a:xfrm rot="10800000" flipH="1">
            <a:off x="1163235" y="4020991"/>
            <a:ext cx="2196000" cy="588300"/>
          </a:xfrm>
          <a:prstGeom prst="straightConnector1">
            <a:avLst/>
          </a:prstGeom>
          <a:noFill/>
          <a:ln w="28575" cap="flat" cmpd="sng">
            <a:solidFill>
              <a:srgbClr val="462AF0"/>
            </a:solidFill>
            <a:prstDash val="solid"/>
            <a:round/>
            <a:headEnd type="none" w="sm" len="sm"/>
            <a:tailEnd type="none" w="sm" len="sm"/>
          </a:ln>
        </p:spPr>
      </p:cxnSp>
      <p:cxnSp>
        <p:nvCxnSpPr>
          <p:cNvPr id="121" name="Google Shape;121;p6"/>
          <p:cNvCxnSpPr/>
          <p:nvPr/>
        </p:nvCxnSpPr>
        <p:spPr>
          <a:xfrm rot="10800000" flipH="1">
            <a:off x="3352550" y="3030119"/>
            <a:ext cx="913200" cy="981000"/>
          </a:xfrm>
          <a:prstGeom prst="straightConnector1">
            <a:avLst/>
          </a:prstGeom>
          <a:noFill/>
          <a:ln w="28575" cap="flat" cmpd="sng">
            <a:solidFill>
              <a:srgbClr val="462AF0"/>
            </a:solidFill>
            <a:prstDash val="solid"/>
            <a:round/>
            <a:headEnd type="none" w="sm" len="sm"/>
            <a:tailEnd type="none" w="sm" len="sm"/>
          </a:ln>
        </p:spPr>
      </p:cxnSp>
      <p:grpSp>
        <p:nvGrpSpPr>
          <p:cNvPr id="122" name="Google Shape;122;p6"/>
          <p:cNvGrpSpPr/>
          <p:nvPr/>
        </p:nvGrpSpPr>
        <p:grpSpPr>
          <a:xfrm>
            <a:off x="8157170" y="2894748"/>
            <a:ext cx="1815795" cy="1588821"/>
            <a:chOff x="0" y="0"/>
            <a:chExt cx="812800" cy="711200"/>
          </a:xfrm>
        </p:grpSpPr>
        <p:sp>
          <p:nvSpPr>
            <p:cNvPr id="123" name="Google Shape;123;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6"/>
            <p:cNvSpPr txBox="1"/>
            <p:nvPr/>
          </p:nvSpPr>
          <p:spPr>
            <a:xfrm>
              <a:off x="127000" y="273050"/>
              <a:ext cx="558900" cy="3873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125" name="Google Shape;125;p6"/>
          <p:cNvSpPr/>
          <p:nvPr/>
        </p:nvSpPr>
        <p:spPr>
          <a:xfrm>
            <a:off x="2058667" y="7222041"/>
            <a:ext cx="851724" cy="979252"/>
          </a:xfrm>
          <a:custGeom>
            <a:avLst/>
            <a:gdLst/>
            <a:ahLst/>
            <a:cxnLst/>
            <a:rect l="l" t="t" r="r" b="b"/>
            <a:pathLst>
              <a:path w="851724" h="979252" extrusionOk="0">
                <a:moveTo>
                  <a:pt x="0" y="0"/>
                </a:moveTo>
                <a:lnTo>
                  <a:pt x="851725" y="0"/>
                </a:lnTo>
                <a:lnTo>
                  <a:pt x="851725" y="979252"/>
                </a:lnTo>
                <a:lnTo>
                  <a:pt x="0" y="97925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26" name="Google Shape;126;p6"/>
          <p:cNvGrpSpPr/>
          <p:nvPr/>
        </p:nvGrpSpPr>
        <p:grpSpPr>
          <a:xfrm>
            <a:off x="13969539" y="2957807"/>
            <a:ext cx="2928825" cy="1714500"/>
            <a:chOff x="0" y="0"/>
            <a:chExt cx="3905100" cy="2286000"/>
          </a:xfrm>
        </p:grpSpPr>
        <p:cxnSp>
          <p:nvCxnSpPr>
            <p:cNvPr id="127" name="Google Shape;127;p6"/>
            <p:cNvCxnSpPr/>
            <p:nvPr/>
          </p:nvCxnSpPr>
          <p:spPr>
            <a:xfrm>
              <a:off x="0" y="393003"/>
              <a:ext cx="3905100" cy="0"/>
            </a:xfrm>
            <a:prstGeom prst="straightConnector1">
              <a:avLst/>
            </a:prstGeom>
            <a:noFill/>
            <a:ln w="38100" cap="flat" cmpd="sng">
              <a:solidFill>
                <a:srgbClr val="462AF0"/>
              </a:solidFill>
              <a:prstDash val="solid"/>
              <a:round/>
              <a:headEnd type="none" w="sm" len="sm"/>
              <a:tailEnd type="none" w="sm" len="sm"/>
            </a:ln>
          </p:spPr>
        </p:cxnSp>
        <p:cxnSp>
          <p:nvCxnSpPr>
            <p:cNvPr id="128" name="Google Shape;128;p6"/>
            <p:cNvCxnSpPr/>
            <p:nvPr/>
          </p:nvCxnSpPr>
          <p:spPr>
            <a:xfrm>
              <a:off x="0" y="771666"/>
              <a:ext cx="3905100" cy="0"/>
            </a:xfrm>
            <a:prstGeom prst="straightConnector1">
              <a:avLst/>
            </a:prstGeom>
            <a:noFill/>
            <a:ln w="38100" cap="flat" cmpd="sng">
              <a:solidFill>
                <a:srgbClr val="462AF0"/>
              </a:solidFill>
              <a:prstDash val="solid"/>
              <a:round/>
              <a:headEnd type="none" w="sm" len="sm"/>
              <a:tailEnd type="none" w="sm" len="sm"/>
            </a:ln>
          </p:spPr>
        </p:cxnSp>
        <p:cxnSp>
          <p:nvCxnSpPr>
            <p:cNvPr id="129" name="Google Shape;129;p6"/>
            <p:cNvCxnSpPr/>
            <p:nvPr/>
          </p:nvCxnSpPr>
          <p:spPr>
            <a:xfrm>
              <a:off x="0" y="1150328"/>
              <a:ext cx="3905100" cy="0"/>
            </a:xfrm>
            <a:prstGeom prst="straightConnector1">
              <a:avLst/>
            </a:prstGeom>
            <a:noFill/>
            <a:ln w="38100" cap="flat" cmpd="sng">
              <a:solidFill>
                <a:srgbClr val="462AF0"/>
              </a:solidFill>
              <a:prstDash val="solid"/>
              <a:round/>
              <a:headEnd type="none" w="sm" len="sm"/>
              <a:tailEnd type="none" w="sm" len="sm"/>
            </a:ln>
          </p:spPr>
        </p:cxnSp>
        <p:cxnSp>
          <p:nvCxnSpPr>
            <p:cNvPr id="130" name="Google Shape;130;p6"/>
            <p:cNvCxnSpPr/>
            <p:nvPr/>
          </p:nvCxnSpPr>
          <p:spPr>
            <a:xfrm>
              <a:off x="0" y="1528991"/>
              <a:ext cx="3905100" cy="0"/>
            </a:xfrm>
            <a:prstGeom prst="straightConnector1">
              <a:avLst/>
            </a:prstGeom>
            <a:noFill/>
            <a:ln w="38100" cap="flat" cmpd="sng">
              <a:solidFill>
                <a:srgbClr val="462AF0"/>
              </a:solidFill>
              <a:prstDash val="solid"/>
              <a:round/>
              <a:headEnd type="none" w="sm" len="sm"/>
              <a:tailEnd type="none" w="sm" len="sm"/>
            </a:ln>
          </p:spPr>
        </p:cxnSp>
        <p:cxnSp>
          <p:nvCxnSpPr>
            <p:cNvPr id="131" name="Google Shape;131;p6"/>
            <p:cNvCxnSpPr/>
            <p:nvPr/>
          </p:nvCxnSpPr>
          <p:spPr>
            <a:xfrm>
              <a:off x="0" y="1907654"/>
              <a:ext cx="3905100" cy="0"/>
            </a:xfrm>
            <a:prstGeom prst="straightConnector1">
              <a:avLst/>
            </a:prstGeom>
            <a:noFill/>
            <a:ln w="38100" cap="flat" cmpd="sng">
              <a:solidFill>
                <a:srgbClr val="462AF0"/>
              </a:solidFill>
              <a:prstDash val="solid"/>
              <a:round/>
              <a:headEnd type="none" w="sm" len="sm"/>
              <a:tailEnd type="none" w="sm" len="sm"/>
            </a:ln>
          </p:spPr>
        </p:cxnSp>
        <p:cxnSp>
          <p:nvCxnSpPr>
            <p:cNvPr id="132" name="Google Shape;132;p6"/>
            <p:cNvCxnSpPr/>
            <p:nvPr/>
          </p:nvCxnSpPr>
          <p:spPr>
            <a:xfrm>
              <a:off x="1752083"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3" name="Google Shape;133;p6"/>
            <p:cNvCxnSpPr/>
            <p:nvPr/>
          </p:nvCxnSpPr>
          <p:spPr>
            <a:xfrm>
              <a:off x="1373420"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4" name="Google Shape;134;p6"/>
            <p:cNvCxnSpPr/>
            <p:nvPr/>
          </p:nvCxnSpPr>
          <p:spPr>
            <a:xfrm>
              <a:off x="994757"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5" name="Google Shape;135;p6"/>
            <p:cNvCxnSpPr/>
            <p:nvPr/>
          </p:nvCxnSpPr>
          <p:spPr>
            <a:xfrm>
              <a:off x="616095"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6" name="Google Shape;136;p6"/>
            <p:cNvCxnSpPr/>
            <p:nvPr/>
          </p:nvCxnSpPr>
          <p:spPr>
            <a:xfrm>
              <a:off x="237432"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7" name="Google Shape;137;p6"/>
            <p:cNvCxnSpPr/>
            <p:nvPr/>
          </p:nvCxnSpPr>
          <p:spPr>
            <a:xfrm>
              <a:off x="3647766"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8" name="Google Shape;138;p6"/>
            <p:cNvCxnSpPr/>
            <p:nvPr/>
          </p:nvCxnSpPr>
          <p:spPr>
            <a:xfrm>
              <a:off x="3269104"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9" name="Google Shape;139;p6"/>
            <p:cNvCxnSpPr/>
            <p:nvPr/>
          </p:nvCxnSpPr>
          <p:spPr>
            <a:xfrm>
              <a:off x="2890441"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40" name="Google Shape;140;p6"/>
            <p:cNvCxnSpPr/>
            <p:nvPr/>
          </p:nvCxnSpPr>
          <p:spPr>
            <a:xfrm>
              <a:off x="2511778"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41" name="Google Shape;141;p6"/>
            <p:cNvCxnSpPr/>
            <p:nvPr/>
          </p:nvCxnSpPr>
          <p:spPr>
            <a:xfrm>
              <a:off x="2133116" y="0"/>
              <a:ext cx="0" cy="2286000"/>
            </a:xfrm>
            <a:prstGeom prst="straightConnector1">
              <a:avLst/>
            </a:prstGeom>
            <a:noFill/>
            <a:ln w="38100" cap="flat" cmpd="sng">
              <a:solidFill>
                <a:srgbClr val="462AF0"/>
              </a:solidFill>
              <a:prstDash val="solid"/>
              <a:round/>
              <a:headEnd type="none" w="sm" len="sm"/>
              <a:tailEnd type="none" w="sm" len="sm"/>
            </a:ln>
          </p:spPr>
        </p:cxnSp>
      </p:grpSp>
      <p:sp>
        <p:nvSpPr>
          <p:cNvPr id="142" name="Google Shape;142;p6"/>
          <p:cNvSpPr/>
          <p:nvPr/>
        </p:nvSpPr>
        <p:spPr>
          <a:xfrm>
            <a:off x="2910392" y="6846715"/>
            <a:ext cx="652895" cy="750652"/>
          </a:xfrm>
          <a:custGeom>
            <a:avLst/>
            <a:gdLst/>
            <a:ahLst/>
            <a:cxnLst/>
            <a:rect l="l" t="t" r="r" b="b"/>
            <a:pathLst>
              <a:path w="652895" h="750652" extrusionOk="0">
                <a:moveTo>
                  <a:pt x="0" y="0"/>
                </a:moveTo>
                <a:lnTo>
                  <a:pt x="652894" y="0"/>
                </a:lnTo>
                <a:lnTo>
                  <a:pt x="652894" y="750652"/>
                </a:lnTo>
                <a:lnTo>
                  <a:pt x="0" y="75065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43" name="Google Shape;143;p6"/>
          <p:cNvGrpSpPr/>
          <p:nvPr/>
        </p:nvGrpSpPr>
        <p:grpSpPr>
          <a:xfrm>
            <a:off x="8141708" y="6583146"/>
            <a:ext cx="2041614" cy="1700749"/>
            <a:chOff x="-3" y="-137078"/>
            <a:chExt cx="2722152" cy="2267666"/>
          </a:xfrm>
        </p:grpSpPr>
        <p:grpSp>
          <p:nvGrpSpPr>
            <p:cNvPr id="144" name="Google Shape;144;p6"/>
            <p:cNvGrpSpPr/>
            <p:nvPr/>
          </p:nvGrpSpPr>
          <p:grpSpPr>
            <a:xfrm>
              <a:off x="1772379" y="-137078"/>
              <a:ext cx="709256" cy="2267666"/>
              <a:chOff x="0" y="-47625"/>
              <a:chExt cx="140100" cy="447934"/>
            </a:xfrm>
          </p:grpSpPr>
          <p:sp>
            <p:nvSpPr>
              <p:cNvPr id="145" name="Google Shape;145;p6"/>
              <p:cNvSpPr/>
              <p:nvPr/>
            </p:nvSpPr>
            <p:spPr>
              <a:xfrm>
                <a:off x="0" y="0"/>
                <a:ext cx="139984" cy="400309"/>
              </a:xfrm>
              <a:custGeom>
                <a:avLst/>
                <a:gdLst/>
                <a:ahLst/>
                <a:cxnLst/>
                <a:rect l="l" t="t" r="r" b="b"/>
                <a:pathLst>
                  <a:path w="139984" h="400309" extrusionOk="0">
                    <a:moveTo>
                      <a:pt x="0" y="0"/>
                    </a:moveTo>
                    <a:lnTo>
                      <a:pt x="139984" y="0"/>
                    </a:lnTo>
                    <a:lnTo>
                      <a:pt x="139984" y="400309"/>
                    </a:lnTo>
                    <a:lnTo>
                      <a:pt x="0" y="400309"/>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6"/>
              <p:cNvSpPr txBox="1"/>
              <p:nvPr/>
            </p:nvSpPr>
            <p:spPr>
              <a:xfrm>
                <a:off x="0" y="-47625"/>
                <a:ext cx="140100" cy="4479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7" name="Google Shape;147;p6"/>
            <p:cNvGrpSpPr/>
            <p:nvPr/>
          </p:nvGrpSpPr>
          <p:grpSpPr>
            <a:xfrm rot="5400000">
              <a:off x="1006445" y="-1006447"/>
              <a:ext cx="709256" cy="2722152"/>
              <a:chOff x="0" y="-47625"/>
              <a:chExt cx="140100" cy="537709"/>
            </a:xfrm>
          </p:grpSpPr>
          <p:sp>
            <p:nvSpPr>
              <p:cNvPr id="148" name="Google Shape;148;p6"/>
              <p:cNvSpPr/>
              <p:nvPr/>
            </p:nvSpPr>
            <p:spPr>
              <a:xfrm>
                <a:off x="0" y="0"/>
                <a:ext cx="139984" cy="490084"/>
              </a:xfrm>
              <a:custGeom>
                <a:avLst/>
                <a:gdLst/>
                <a:ahLst/>
                <a:cxnLst/>
                <a:rect l="l" t="t" r="r" b="b"/>
                <a:pathLst>
                  <a:path w="139984" h="490084" extrusionOk="0">
                    <a:moveTo>
                      <a:pt x="0" y="0"/>
                    </a:moveTo>
                    <a:lnTo>
                      <a:pt x="139984" y="0"/>
                    </a:lnTo>
                    <a:lnTo>
                      <a:pt x="139984" y="490084"/>
                    </a:lnTo>
                    <a:lnTo>
                      <a:pt x="0" y="490084"/>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 name="Google Shape;149;p6"/>
              <p:cNvSpPr txBox="1"/>
              <p:nvPr/>
            </p:nvSpPr>
            <p:spPr>
              <a:xfrm>
                <a:off x="0" y="-47625"/>
                <a:ext cx="140100" cy="53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0" name="Google Shape;150;p6"/>
            <p:cNvGrpSpPr/>
            <p:nvPr/>
          </p:nvGrpSpPr>
          <p:grpSpPr>
            <a:xfrm>
              <a:off x="21594" y="637709"/>
              <a:ext cx="1528455" cy="1482300"/>
              <a:chOff x="0" y="-47625"/>
              <a:chExt cx="301917" cy="292800"/>
            </a:xfrm>
          </p:grpSpPr>
          <p:sp>
            <p:nvSpPr>
              <p:cNvPr id="151" name="Google Shape;151;p6"/>
              <p:cNvSpPr/>
              <p:nvPr/>
            </p:nvSpPr>
            <p:spPr>
              <a:xfrm>
                <a:off x="0" y="0"/>
                <a:ext cx="301917" cy="245042"/>
              </a:xfrm>
              <a:custGeom>
                <a:avLst/>
                <a:gdLst/>
                <a:ahLst/>
                <a:cxnLst/>
                <a:rect l="l" t="t" r="r" b="b"/>
                <a:pathLst>
                  <a:path w="301917" h="245042" extrusionOk="0">
                    <a:moveTo>
                      <a:pt x="0" y="0"/>
                    </a:moveTo>
                    <a:lnTo>
                      <a:pt x="301917" y="0"/>
                    </a:lnTo>
                    <a:lnTo>
                      <a:pt x="301917" y="245042"/>
                    </a:lnTo>
                    <a:lnTo>
                      <a:pt x="0" y="245042"/>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 name="Google Shape;152;p6"/>
              <p:cNvSpPr txBox="1"/>
              <p:nvPr/>
            </p:nvSpPr>
            <p:spPr>
              <a:xfrm>
                <a:off x="0" y="-47625"/>
                <a:ext cx="301800" cy="2928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53" name="Google Shape;153;p6"/>
          <p:cNvSpPr txBox="1"/>
          <p:nvPr/>
        </p:nvSpPr>
        <p:spPr>
          <a:xfrm>
            <a:off x="14623941" y="6780075"/>
            <a:ext cx="1904400" cy="13854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9000" b="1">
                <a:solidFill>
                  <a:srgbClr val="462AF0"/>
                </a:solidFill>
                <a:latin typeface="Barlow"/>
                <a:ea typeface="Barlow"/>
                <a:cs typeface="Barlow"/>
                <a:sym typeface="Barlow"/>
              </a:rPr>
              <a:t>Aa</a:t>
            </a:r>
            <a:endParaRPr/>
          </a:p>
        </p:txBody>
      </p:sp>
      <p:sp>
        <p:nvSpPr>
          <p:cNvPr id="154" name="Google Shape;154;p6"/>
          <p:cNvSpPr txBox="1">
            <a:spLocks noGrp="1"/>
          </p:cNvSpPr>
          <p:nvPr>
            <p:ph type="subTitle" idx="1"/>
          </p:nvPr>
        </p:nvSpPr>
        <p:spPr>
          <a:xfrm>
            <a:off x="655750" y="864960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55" name="Google Shape;155;p6"/>
          <p:cNvSpPr txBox="1">
            <a:spLocks noGrp="1"/>
          </p:cNvSpPr>
          <p:nvPr>
            <p:ph type="body" idx="2"/>
          </p:nvPr>
        </p:nvSpPr>
        <p:spPr>
          <a:xfrm>
            <a:off x="590650" y="956837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56" name="Google Shape;156;p6"/>
          <p:cNvSpPr txBox="1">
            <a:spLocks noGrp="1"/>
          </p:cNvSpPr>
          <p:nvPr>
            <p:ph type="subTitle" idx="3"/>
          </p:nvPr>
        </p:nvSpPr>
        <p:spPr>
          <a:xfrm>
            <a:off x="7004800" y="864960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57" name="Google Shape;157;p6"/>
          <p:cNvSpPr txBox="1">
            <a:spLocks noGrp="1"/>
          </p:cNvSpPr>
          <p:nvPr>
            <p:ph type="body" idx="4"/>
          </p:nvPr>
        </p:nvSpPr>
        <p:spPr>
          <a:xfrm>
            <a:off x="6939700" y="956837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58" name="Google Shape;158;p6"/>
          <p:cNvSpPr txBox="1">
            <a:spLocks noGrp="1"/>
          </p:cNvSpPr>
          <p:nvPr>
            <p:ph type="subTitle" idx="5"/>
          </p:nvPr>
        </p:nvSpPr>
        <p:spPr>
          <a:xfrm>
            <a:off x="13353850" y="864960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59" name="Google Shape;159;p6"/>
          <p:cNvSpPr txBox="1">
            <a:spLocks noGrp="1"/>
          </p:cNvSpPr>
          <p:nvPr>
            <p:ph type="body" idx="6"/>
          </p:nvPr>
        </p:nvSpPr>
        <p:spPr>
          <a:xfrm>
            <a:off x="13288750" y="956837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0" name="Google Shape;160;p6"/>
          <p:cNvSpPr txBox="1">
            <a:spLocks noGrp="1"/>
          </p:cNvSpPr>
          <p:nvPr>
            <p:ph type="subTitle" idx="7"/>
          </p:nvPr>
        </p:nvSpPr>
        <p:spPr>
          <a:xfrm>
            <a:off x="653200" y="506985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61" name="Google Shape;161;p6"/>
          <p:cNvSpPr txBox="1">
            <a:spLocks noGrp="1"/>
          </p:cNvSpPr>
          <p:nvPr>
            <p:ph type="body" idx="8"/>
          </p:nvPr>
        </p:nvSpPr>
        <p:spPr>
          <a:xfrm>
            <a:off x="588100" y="598862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2" name="Google Shape;162;p6"/>
          <p:cNvSpPr txBox="1">
            <a:spLocks noGrp="1"/>
          </p:cNvSpPr>
          <p:nvPr>
            <p:ph type="subTitle" idx="9"/>
          </p:nvPr>
        </p:nvSpPr>
        <p:spPr>
          <a:xfrm>
            <a:off x="7002250" y="506985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63" name="Google Shape;163;p6"/>
          <p:cNvSpPr txBox="1">
            <a:spLocks noGrp="1"/>
          </p:cNvSpPr>
          <p:nvPr>
            <p:ph type="body" idx="13"/>
          </p:nvPr>
        </p:nvSpPr>
        <p:spPr>
          <a:xfrm>
            <a:off x="6937150" y="598862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4" name="Google Shape;164;p6"/>
          <p:cNvSpPr txBox="1">
            <a:spLocks noGrp="1"/>
          </p:cNvSpPr>
          <p:nvPr>
            <p:ph type="subTitle" idx="14"/>
          </p:nvPr>
        </p:nvSpPr>
        <p:spPr>
          <a:xfrm>
            <a:off x="13351300" y="506985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65" name="Google Shape;165;p6"/>
          <p:cNvSpPr txBox="1">
            <a:spLocks noGrp="1"/>
          </p:cNvSpPr>
          <p:nvPr>
            <p:ph type="body" idx="15"/>
          </p:nvPr>
        </p:nvSpPr>
        <p:spPr>
          <a:xfrm>
            <a:off x="13286200" y="598862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6" name="Google Shape;166;p6"/>
          <p:cNvSpPr txBox="1">
            <a:spLocks noGrp="1"/>
          </p:cNvSpPr>
          <p:nvPr>
            <p:ph type="title"/>
          </p:nvPr>
        </p:nvSpPr>
        <p:spPr>
          <a:xfrm>
            <a:off x="3502263" y="1193950"/>
            <a:ext cx="11320500" cy="1385400"/>
          </a:xfrm>
          <a:prstGeom prst="rect">
            <a:avLst/>
          </a:prstGeom>
        </p:spPr>
        <p:txBody>
          <a:bodyPr spcFirstLastPara="1" wrap="square" lIns="91425" tIns="45700" rIns="91425" bIns="45700" anchor="t" anchorCtr="0">
            <a:normAutofit/>
          </a:bodyPr>
          <a:lstStyle>
            <a:lvl1pPr lvl="0">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6"/>
          <p:cNvSpPr txBox="1">
            <a:spLocks noGrp="1"/>
          </p:cNvSpPr>
          <p:nvPr>
            <p:ph type="subTitle" idx="16"/>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168" name="Google Shape;168;p6"/>
          <p:cNvSpPr txBox="1">
            <a:spLocks noGrp="1"/>
          </p:cNvSpPr>
          <p:nvPr>
            <p:ph type="subTitle" idx="17"/>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169" name="Google Shape;169;p6"/>
          <p:cNvSpPr txBox="1">
            <a:spLocks noGrp="1"/>
          </p:cNvSpPr>
          <p:nvPr>
            <p:ph type="subTitle" idx="18"/>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170" name="Google Shape;170;p6"/>
          <p:cNvSpPr txBox="1">
            <a:spLocks noGrp="1"/>
          </p:cNvSpPr>
          <p:nvPr>
            <p:ph type="subTitle" idx="19"/>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4">
  <p:cSld name="CUSTOM_3">
    <p:spTree>
      <p:nvGrpSpPr>
        <p:cNvPr id="1" name="Shape 171"/>
        <p:cNvGrpSpPr/>
        <p:nvPr/>
      </p:nvGrpSpPr>
      <p:grpSpPr>
        <a:xfrm>
          <a:off x="0" y="0"/>
          <a:ext cx="0" cy="0"/>
          <a:chOff x="0" y="0"/>
          <a:chExt cx="0" cy="0"/>
        </a:xfrm>
      </p:grpSpPr>
      <p:sp>
        <p:nvSpPr>
          <p:cNvPr id="172" name="Google Shape;172;p7"/>
          <p:cNvSpPr>
            <a:spLocks noGrp="1"/>
          </p:cNvSpPr>
          <p:nvPr>
            <p:ph type="pic" idx="2"/>
          </p:nvPr>
        </p:nvSpPr>
        <p:spPr>
          <a:xfrm>
            <a:off x="9401050" y="2004900"/>
            <a:ext cx="3802200" cy="3688500"/>
          </a:xfrm>
          <a:prstGeom prst="rect">
            <a:avLst/>
          </a:prstGeom>
          <a:noFill/>
          <a:ln>
            <a:noFill/>
          </a:ln>
        </p:spPr>
      </p:sp>
      <p:sp>
        <p:nvSpPr>
          <p:cNvPr id="173" name="Google Shape;173;p7"/>
          <p:cNvSpPr>
            <a:spLocks noGrp="1"/>
          </p:cNvSpPr>
          <p:nvPr>
            <p:ph type="pic" idx="3"/>
          </p:nvPr>
        </p:nvSpPr>
        <p:spPr>
          <a:xfrm>
            <a:off x="9399150" y="5983213"/>
            <a:ext cx="3802200" cy="3688500"/>
          </a:xfrm>
          <a:prstGeom prst="rect">
            <a:avLst/>
          </a:prstGeom>
          <a:noFill/>
          <a:ln>
            <a:noFill/>
          </a:ln>
        </p:spPr>
      </p:sp>
      <p:sp>
        <p:nvSpPr>
          <p:cNvPr id="174" name="Google Shape;174;p7"/>
          <p:cNvSpPr>
            <a:spLocks noGrp="1"/>
          </p:cNvSpPr>
          <p:nvPr>
            <p:ph type="pic" idx="4"/>
          </p:nvPr>
        </p:nvSpPr>
        <p:spPr>
          <a:xfrm>
            <a:off x="13457175" y="2004914"/>
            <a:ext cx="3802200" cy="7649700"/>
          </a:xfrm>
          <a:prstGeom prst="rect">
            <a:avLst/>
          </a:prstGeom>
          <a:noFill/>
          <a:ln>
            <a:noFill/>
          </a:ln>
        </p:spPr>
      </p:sp>
      <p:grpSp>
        <p:nvGrpSpPr>
          <p:cNvPr id="175" name="Google Shape;175;p7"/>
          <p:cNvGrpSpPr/>
          <p:nvPr/>
        </p:nvGrpSpPr>
        <p:grpSpPr>
          <a:xfrm>
            <a:off x="0" y="-216993"/>
            <a:ext cx="18288118" cy="1240447"/>
            <a:chOff x="0" y="-57150"/>
            <a:chExt cx="4816592" cy="326700"/>
          </a:xfrm>
        </p:grpSpPr>
        <p:sp>
          <p:nvSpPr>
            <p:cNvPr id="176" name="Google Shape;176;p7"/>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77;p7"/>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8" name="Google Shape;178;p7"/>
          <p:cNvGrpSpPr/>
          <p:nvPr/>
        </p:nvGrpSpPr>
        <p:grpSpPr>
          <a:xfrm>
            <a:off x="15178824" y="106043"/>
            <a:ext cx="811337" cy="811337"/>
            <a:chOff x="0" y="0"/>
            <a:chExt cx="812800" cy="812800"/>
          </a:xfrm>
        </p:grpSpPr>
        <p:sp>
          <p:nvSpPr>
            <p:cNvPr id="179" name="Google Shape;179;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80;p7"/>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1" name="Google Shape;181;p7"/>
          <p:cNvGrpSpPr/>
          <p:nvPr/>
        </p:nvGrpSpPr>
        <p:grpSpPr>
          <a:xfrm>
            <a:off x="16155759" y="106043"/>
            <a:ext cx="811337" cy="811337"/>
            <a:chOff x="0" y="0"/>
            <a:chExt cx="812800" cy="812800"/>
          </a:xfrm>
        </p:grpSpPr>
        <p:sp>
          <p:nvSpPr>
            <p:cNvPr id="182" name="Google Shape;182;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7"/>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4" name="Google Shape;184;p7"/>
          <p:cNvGrpSpPr/>
          <p:nvPr/>
        </p:nvGrpSpPr>
        <p:grpSpPr>
          <a:xfrm>
            <a:off x="17132694" y="106043"/>
            <a:ext cx="811337" cy="811337"/>
            <a:chOff x="0" y="0"/>
            <a:chExt cx="812800" cy="812800"/>
          </a:xfrm>
        </p:grpSpPr>
        <p:sp>
          <p:nvSpPr>
            <p:cNvPr id="185" name="Google Shape;185;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7"/>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87" name="Google Shape;187;p7"/>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188" name="Google Shape;188;p7"/>
          <p:cNvGrpSpPr/>
          <p:nvPr/>
        </p:nvGrpSpPr>
        <p:grpSpPr>
          <a:xfrm>
            <a:off x="623032" y="8023607"/>
            <a:ext cx="4035261" cy="1648171"/>
            <a:chOff x="0" y="-57150"/>
            <a:chExt cx="344100" cy="140545"/>
          </a:xfrm>
        </p:grpSpPr>
        <p:sp>
          <p:nvSpPr>
            <p:cNvPr id="189" name="Google Shape;189;p7"/>
            <p:cNvSpPr/>
            <p:nvPr/>
          </p:nvSpPr>
          <p:spPr>
            <a:xfrm>
              <a:off x="0" y="0"/>
              <a:ext cx="344062" cy="83395"/>
            </a:xfrm>
            <a:custGeom>
              <a:avLst/>
              <a:gdLst/>
              <a:ahLst/>
              <a:cxnLst/>
              <a:rect l="l" t="t" r="r" b="b"/>
              <a:pathLst>
                <a:path w="344062" h="83395" extrusionOk="0">
                  <a:moveTo>
                    <a:pt x="41697" y="0"/>
                  </a:moveTo>
                  <a:lnTo>
                    <a:pt x="302365" y="0"/>
                  </a:lnTo>
                  <a:cubicBezTo>
                    <a:pt x="313423" y="0"/>
                    <a:pt x="324029" y="4393"/>
                    <a:pt x="331849" y="12213"/>
                  </a:cubicBezTo>
                  <a:cubicBezTo>
                    <a:pt x="339669" y="20033"/>
                    <a:pt x="344062" y="30638"/>
                    <a:pt x="344062" y="41697"/>
                  </a:cubicBezTo>
                  <a:lnTo>
                    <a:pt x="344062" y="41697"/>
                  </a:lnTo>
                  <a:cubicBezTo>
                    <a:pt x="344062" y="64726"/>
                    <a:pt x="325393" y="83395"/>
                    <a:pt x="30236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7"/>
            <p:cNvSpPr txBox="1"/>
            <p:nvPr/>
          </p:nvSpPr>
          <p:spPr>
            <a:xfrm>
              <a:off x="0" y="-57150"/>
              <a:ext cx="3441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91" name="Google Shape;191;p7"/>
          <p:cNvGrpSpPr/>
          <p:nvPr/>
        </p:nvGrpSpPr>
        <p:grpSpPr>
          <a:xfrm>
            <a:off x="4046559" y="8863743"/>
            <a:ext cx="329717" cy="638097"/>
            <a:chOff x="14757" y="14757"/>
            <a:chExt cx="439622" cy="850796"/>
          </a:xfrm>
        </p:grpSpPr>
        <p:cxnSp>
          <p:nvCxnSpPr>
            <p:cNvPr id="192" name="Google Shape;192;p7"/>
            <p:cNvCxnSpPr/>
            <p:nvPr/>
          </p:nvCxnSpPr>
          <p:spPr>
            <a:xfrm>
              <a:off x="19079" y="14757"/>
              <a:ext cx="435300" cy="435300"/>
            </a:xfrm>
            <a:prstGeom prst="straightConnector1">
              <a:avLst/>
            </a:prstGeom>
            <a:noFill/>
            <a:ln w="41725" cap="flat" cmpd="sng">
              <a:solidFill>
                <a:srgbClr val="FFFFFF"/>
              </a:solidFill>
              <a:prstDash val="solid"/>
              <a:round/>
              <a:headEnd type="none" w="sm" len="sm"/>
              <a:tailEnd type="none" w="sm" len="sm"/>
            </a:ln>
          </p:spPr>
        </p:cxnSp>
        <p:cxnSp>
          <p:nvCxnSpPr>
            <p:cNvPr id="193" name="Google Shape;193;p7"/>
            <p:cNvCxnSpPr/>
            <p:nvPr/>
          </p:nvCxnSpPr>
          <p:spPr>
            <a:xfrm rot="10800000" flipH="1">
              <a:off x="14757" y="430253"/>
              <a:ext cx="435300" cy="435300"/>
            </a:xfrm>
            <a:prstGeom prst="straightConnector1">
              <a:avLst/>
            </a:prstGeom>
            <a:noFill/>
            <a:ln w="41725" cap="flat" cmpd="sng">
              <a:solidFill>
                <a:srgbClr val="FFFFFF"/>
              </a:solidFill>
              <a:prstDash val="solid"/>
              <a:round/>
              <a:headEnd type="none" w="sm" len="sm"/>
              <a:tailEnd type="none" w="sm" len="sm"/>
            </a:ln>
          </p:spPr>
        </p:cxnSp>
      </p:grpSp>
      <p:sp>
        <p:nvSpPr>
          <p:cNvPr id="194" name="Google Shape;194;p7"/>
          <p:cNvSpPr/>
          <p:nvPr/>
        </p:nvSpPr>
        <p:spPr>
          <a:xfrm>
            <a:off x="7248498" y="3575641"/>
            <a:ext cx="736600" cy="1181136"/>
          </a:xfrm>
          <a:custGeom>
            <a:avLst/>
            <a:gdLst/>
            <a:ahLst/>
            <a:cxnLst/>
            <a:rect l="l" t="t" r="r" b="b"/>
            <a:pathLst>
              <a:path w="736600" h="1181136" extrusionOk="0">
                <a:moveTo>
                  <a:pt x="0" y="0"/>
                </a:moveTo>
                <a:lnTo>
                  <a:pt x="736600" y="0"/>
                </a:lnTo>
                <a:lnTo>
                  <a:pt x="736600" y="1181136"/>
                </a:lnTo>
                <a:lnTo>
                  <a:pt x="0" y="1181136"/>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95;p7"/>
          <p:cNvSpPr txBox="1">
            <a:spLocks noGrp="1"/>
          </p:cNvSpPr>
          <p:nvPr>
            <p:ph type="subTitle" idx="1"/>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196" name="Google Shape;196;p7"/>
          <p:cNvSpPr txBox="1">
            <a:spLocks noGrp="1"/>
          </p:cNvSpPr>
          <p:nvPr>
            <p:ph type="subTitle" idx="5"/>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197" name="Google Shape;197;p7"/>
          <p:cNvSpPr txBox="1">
            <a:spLocks noGrp="1"/>
          </p:cNvSpPr>
          <p:nvPr>
            <p:ph type="subTitle" idx="6"/>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198" name="Google Shape;198;p7"/>
          <p:cNvSpPr txBox="1">
            <a:spLocks noGrp="1"/>
          </p:cNvSpPr>
          <p:nvPr>
            <p:ph type="subTitle" idx="7"/>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199" name="Google Shape;199;p7"/>
          <p:cNvSpPr txBox="1">
            <a:spLocks noGrp="1"/>
          </p:cNvSpPr>
          <p:nvPr>
            <p:ph type="title"/>
          </p:nvPr>
        </p:nvSpPr>
        <p:spPr>
          <a:xfrm>
            <a:off x="689075" y="3350250"/>
            <a:ext cx="6267300" cy="1525800"/>
          </a:xfrm>
          <a:prstGeom prst="rect">
            <a:avLst/>
          </a:prstGeom>
        </p:spPr>
        <p:txBody>
          <a:bodyPr spcFirstLastPara="1" wrap="square" lIns="91425" tIns="45700" rIns="91425" bIns="45700" anchor="t" anchorCtr="0">
            <a:normAutofit/>
          </a:bodyPr>
          <a:lstStyle>
            <a:lvl1pPr lvl="0" algn="l">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0" name="Google Shape;200;p7"/>
          <p:cNvSpPr txBox="1">
            <a:spLocks noGrp="1"/>
          </p:cNvSpPr>
          <p:nvPr>
            <p:ph type="body" idx="8"/>
          </p:nvPr>
        </p:nvSpPr>
        <p:spPr>
          <a:xfrm>
            <a:off x="623450" y="5154975"/>
            <a:ext cx="6513600" cy="3150000"/>
          </a:xfrm>
          <a:prstGeom prst="rect">
            <a:avLst/>
          </a:prstGeom>
        </p:spPr>
        <p:txBody>
          <a:bodyPr spcFirstLastPara="1" wrap="square" lIns="91425" tIns="45700" rIns="91425" bIns="45700" anchor="t" anchorCtr="0">
            <a:normAutofit/>
          </a:bodyPr>
          <a:lstStyle>
            <a:lvl1pPr marL="457200" lvl="0" indent="-361950">
              <a:spcBef>
                <a:spcPts val="640"/>
              </a:spcBef>
              <a:spcAft>
                <a:spcPts val="0"/>
              </a:spcAft>
              <a:buSzPts val="2100"/>
              <a:buChar char="•"/>
              <a:defRPr sz="2100"/>
            </a:lvl1pPr>
            <a:lvl2pPr marL="914400" lvl="1" indent="-361950">
              <a:spcBef>
                <a:spcPts val="560"/>
              </a:spcBef>
              <a:spcAft>
                <a:spcPts val="0"/>
              </a:spcAft>
              <a:buSzPts val="2100"/>
              <a:buChar char="–"/>
              <a:defRPr/>
            </a:lvl2pPr>
            <a:lvl3pPr marL="1371600" lvl="2" indent="-361950">
              <a:spcBef>
                <a:spcPts val="480"/>
              </a:spcBef>
              <a:spcAft>
                <a:spcPts val="0"/>
              </a:spcAft>
              <a:buSzPts val="2100"/>
              <a:buChar char="•"/>
              <a:defRPr/>
            </a:lvl3pPr>
            <a:lvl4pPr marL="1828800" lvl="3" indent="-361950">
              <a:spcBef>
                <a:spcPts val="400"/>
              </a:spcBef>
              <a:spcAft>
                <a:spcPts val="0"/>
              </a:spcAft>
              <a:buSzPts val="2100"/>
              <a:buChar char="–"/>
              <a:defRPr/>
            </a:lvl4pPr>
            <a:lvl5pPr marL="2286000" lvl="4" indent="-361950">
              <a:spcBef>
                <a:spcPts val="400"/>
              </a:spcBef>
              <a:spcAft>
                <a:spcPts val="0"/>
              </a:spcAft>
              <a:buSzPts val="2100"/>
              <a:buChar char="»"/>
              <a:defRPr/>
            </a:lvl5pPr>
            <a:lvl6pPr marL="2743200" lvl="5" indent="-361950">
              <a:spcBef>
                <a:spcPts val="400"/>
              </a:spcBef>
              <a:spcAft>
                <a:spcPts val="0"/>
              </a:spcAft>
              <a:buSzPts val="2100"/>
              <a:buChar char="•"/>
              <a:defRPr/>
            </a:lvl6pPr>
            <a:lvl7pPr marL="3200400" lvl="6" indent="-361950">
              <a:spcBef>
                <a:spcPts val="400"/>
              </a:spcBef>
              <a:spcAft>
                <a:spcPts val="0"/>
              </a:spcAft>
              <a:buSzPts val="2100"/>
              <a:buChar char="•"/>
              <a:defRPr/>
            </a:lvl7pPr>
            <a:lvl8pPr marL="3657600" lvl="7" indent="-361950">
              <a:spcBef>
                <a:spcPts val="400"/>
              </a:spcBef>
              <a:spcAft>
                <a:spcPts val="0"/>
              </a:spcAft>
              <a:buSzPts val="2100"/>
              <a:buChar char="•"/>
              <a:defRPr/>
            </a:lvl8pPr>
            <a:lvl9pPr marL="4114800" lvl="8" indent="-361950">
              <a:spcBef>
                <a:spcPts val="400"/>
              </a:spcBef>
              <a:spcAft>
                <a:spcPts val="0"/>
              </a:spcAft>
              <a:buSzPts val="2100"/>
              <a:buChar char="•"/>
              <a:defRPr/>
            </a:lvl9pPr>
          </a:lstStyle>
          <a:p>
            <a:endParaRPr/>
          </a:p>
        </p:txBody>
      </p:sp>
      <p:sp>
        <p:nvSpPr>
          <p:cNvPr id="201" name="Google Shape;201;p7"/>
          <p:cNvSpPr txBox="1">
            <a:spLocks noGrp="1"/>
          </p:cNvSpPr>
          <p:nvPr>
            <p:ph type="subTitle" idx="9"/>
          </p:nvPr>
        </p:nvSpPr>
        <p:spPr>
          <a:xfrm>
            <a:off x="935175" y="8862900"/>
            <a:ext cx="2838300" cy="6381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3500"/>
              <a:buNone/>
              <a:defRPr>
                <a:solidFill>
                  <a:schemeClr val="lt1"/>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3">
  <p:cSld name="CUSTOM_2">
    <p:spTree>
      <p:nvGrpSpPr>
        <p:cNvPr id="1" name="Shape 202"/>
        <p:cNvGrpSpPr/>
        <p:nvPr/>
      </p:nvGrpSpPr>
      <p:grpSpPr>
        <a:xfrm>
          <a:off x="0" y="0"/>
          <a:ext cx="0" cy="0"/>
          <a:chOff x="0" y="0"/>
          <a:chExt cx="0" cy="0"/>
        </a:xfrm>
      </p:grpSpPr>
      <p:sp>
        <p:nvSpPr>
          <p:cNvPr id="203" name="Google Shape;203;p8"/>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alphaModFix/>
            </a:blip>
            <a:stretch>
              <a:fillRect t="-8109" b="-810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04" name="Google Shape;204;p8"/>
          <p:cNvGrpSpPr/>
          <p:nvPr/>
        </p:nvGrpSpPr>
        <p:grpSpPr>
          <a:xfrm>
            <a:off x="0" y="1028700"/>
            <a:ext cx="18288008" cy="9258303"/>
            <a:chOff x="0" y="0"/>
            <a:chExt cx="18320986" cy="9274998"/>
          </a:xfrm>
        </p:grpSpPr>
        <p:sp>
          <p:nvSpPr>
            <p:cNvPr id="205" name="Google Shape;205;p8"/>
            <p:cNvSpPr/>
            <p:nvPr/>
          </p:nvSpPr>
          <p:spPr>
            <a:xfrm>
              <a:off x="0" y="0"/>
              <a:ext cx="18320986" cy="9274998"/>
            </a:xfrm>
            <a:custGeom>
              <a:avLst/>
              <a:gdLst/>
              <a:ahLst/>
              <a:cxnLst/>
              <a:rect l="l" t="t" r="r" b="b"/>
              <a:pathLst>
                <a:path w="18320986" h="9274998" extrusionOk="0">
                  <a:moveTo>
                    <a:pt x="9160493" y="0"/>
                  </a:moveTo>
                  <a:cubicBezTo>
                    <a:pt x="4101292" y="0"/>
                    <a:pt x="0" y="2076279"/>
                    <a:pt x="0" y="4637499"/>
                  </a:cubicBezTo>
                  <a:cubicBezTo>
                    <a:pt x="0" y="7198720"/>
                    <a:pt x="4101292" y="9274998"/>
                    <a:pt x="9160493" y="9274998"/>
                  </a:cubicBezTo>
                  <a:cubicBezTo>
                    <a:pt x="14219692" y="9274998"/>
                    <a:pt x="18320986" y="7198720"/>
                    <a:pt x="18320986" y="4637499"/>
                  </a:cubicBezTo>
                  <a:cubicBezTo>
                    <a:pt x="18320986" y="2076279"/>
                    <a:pt x="14219692" y="0"/>
                    <a:pt x="9160493"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8"/>
            <p:cNvSpPr txBox="1"/>
            <p:nvPr/>
          </p:nvSpPr>
          <p:spPr>
            <a:xfrm>
              <a:off x="1717592" y="812381"/>
              <a:ext cx="14885700" cy="75930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07" name="Google Shape;207;p8"/>
          <p:cNvGrpSpPr/>
          <p:nvPr/>
        </p:nvGrpSpPr>
        <p:grpSpPr>
          <a:xfrm>
            <a:off x="0" y="-216993"/>
            <a:ext cx="18288118" cy="1240447"/>
            <a:chOff x="0" y="-57150"/>
            <a:chExt cx="4816592" cy="326700"/>
          </a:xfrm>
        </p:grpSpPr>
        <p:sp>
          <p:nvSpPr>
            <p:cNvPr id="208" name="Google Shape;208;p8"/>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8"/>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0" name="Google Shape;210;p8"/>
          <p:cNvGrpSpPr/>
          <p:nvPr/>
        </p:nvGrpSpPr>
        <p:grpSpPr>
          <a:xfrm>
            <a:off x="15178824" y="106043"/>
            <a:ext cx="811337" cy="811337"/>
            <a:chOff x="0" y="0"/>
            <a:chExt cx="812800" cy="812800"/>
          </a:xfrm>
        </p:grpSpPr>
        <p:sp>
          <p:nvSpPr>
            <p:cNvPr id="211" name="Google Shape;211;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p8"/>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3" name="Google Shape;213;p8"/>
          <p:cNvGrpSpPr/>
          <p:nvPr/>
        </p:nvGrpSpPr>
        <p:grpSpPr>
          <a:xfrm>
            <a:off x="16155759" y="106043"/>
            <a:ext cx="811337" cy="811337"/>
            <a:chOff x="0" y="0"/>
            <a:chExt cx="812800" cy="812800"/>
          </a:xfrm>
        </p:grpSpPr>
        <p:sp>
          <p:nvSpPr>
            <p:cNvPr id="214" name="Google Shape;214;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 name="Google Shape;215;p8"/>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6" name="Google Shape;216;p8"/>
          <p:cNvGrpSpPr/>
          <p:nvPr/>
        </p:nvGrpSpPr>
        <p:grpSpPr>
          <a:xfrm>
            <a:off x="17132694" y="106043"/>
            <a:ext cx="811337" cy="811337"/>
            <a:chOff x="0" y="0"/>
            <a:chExt cx="812800" cy="812800"/>
          </a:xfrm>
        </p:grpSpPr>
        <p:sp>
          <p:nvSpPr>
            <p:cNvPr id="217" name="Google Shape;217;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p8"/>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219" name="Google Shape;219;p8"/>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sp>
        <p:nvSpPr>
          <p:cNvPr id="220" name="Google Shape;220;p8"/>
          <p:cNvSpPr txBox="1">
            <a:spLocks noGrp="1"/>
          </p:cNvSpPr>
          <p:nvPr>
            <p:ph type="title"/>
          </p:nvPr>
        </p:nvSpPr>
        <p:spPr>
          <a:xfrm>
            <a:off x="3199300" y="2382250"/>
            <a:ext cx="12370800" cy="4954800"/>
          </a:xfrm>
          <a:prstGeom prst="rect">
            <a:avLst/>
          </a:prstGeom>
        </p:spPr>
        <p:txBody>
          <a:bodyPr spcFirstLastPara="1" wrap="square" lIns="91425" tIns="45700" rIns="91425" bIns="45700" anchor="t" anchorCtr="0">
            <a:normAutofit/>
          </a:bodyPr>
          <a:lstStyle>
            <a:lvl1pPr lvl="0">
              <a:spcBef>
                <a:spcPts val="0"/>
              </a:spcBef>
              <a:spcAft>
                <a:spcPts val="0"/>
              </a:spcAft>
              <a:buClr>
                <a:schemeClr val="lt1"/>
              </a:buClr>
              <a:buSzPts val="25000"/>
              <a:buNone/>
              <a:defRPr sz="2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8"/>
          <p:cNvSpPr txBox="1">
            <a:spLocks noGrp="1"/>
          </p:cNvSpPr>
          <p:nvPr>
            <p:ph type="subTitle" idx="1"/>
          </p:nvPr>
        </p:nvSpPr>
        <p:spPr>
          <a:xfrm>
            <a:off x="4610275" y="8157400"/>
            <a:ext cx="9516000" cy="8112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200"/>
              <a:buNone/>
              <a:defRPr sz="3200">
                <a:solidFill>
                  <a:schemeClr val="lt1"/>
                </a:solidFill>
              </a:defRPr>
            </a:lvl1pPr>
            <a:lvl2pPr lvl="1" algn="ctr">
              <a:spcBef>
                <a:spcPts val="560"/>
              </a:spcBef>
              <a:spcAft>
                <a:spcPts val="0"/>
              </a:spcAft>
              <a:buClr>
                <a:schemeClr val="lt1"/>
              </a:buClr>
              <a:buSzPts val="3200"/>
              <a:buNone/>
              <a:defRPr sz="3200">
                <a:solidFill>
                  <a:schemeClr val="lt1"/>
                </a:solidFill>
              </a:defRPr>
            </a:lvl2pPr>
            <a:lvl3pPr lvl="2" algn="ctr">
              <a:spcBef>
                <a:spcPts val="480"/>
              </a:spcBef>
              <a:spcAft>
                <a:spcPts val="0"/>
              </a:spcAft>
              <a:buClr>
                <a:schemeClr val="lt1"/>
              </a:buClr>
              <a:buSzPts val="3200"/>
              <a:buNone/>
              <a:defRPr sz="3200">
                <a:solidFill>
                  <a:schemeClr val="lt1"/>
                </a:solidFill>
              </a:defRPr>
            </a:lvl3pPr>
            <a:lvl4pPr lvl="3" algn="ctr">
              <a:spcBef>
                <a:spcPts val="400"/>
              </a:spcBef>
              <a:spcAft>
                <a:spcPts val="0"/>
              </a:spcAft>
              <a:buClr>
                <a:schemeClr val="lt1"/>
              </a:buClr>
              <a:buSzPts val="3200"/>
              <a:buNone/>
              <a:defRPr sz="3200">
                <a:solidFill>
                  <a:schemeClr val="lt1"/>
                </a:solidFill>
              </a:defRPr>
            </a:lvl4pPr>
            <a:lvl5pPr lvl="4" algn="ctr">
              <a:spcBef>
                <a:spcPts val="400"/>
              </a:spcBef>
              <a:spcAft>
                <a:spcPts val="0"/>
              </a:spcAft>
              <a:buClr>
                <a:schemeClr val="lt1"/>
              </a:buClr>
              <a:buSzPts val="3200"/>
              <a:buNone/>
              <a:defRPr sz="3200">
                <a:solidFill>
                  <a:schemeClr val="lt1"/>
                </a:solidFill>
              </a:defRPr>
            </a:lvl5pPr>
            <a:lvl6pPr lvl="5" algn="ctr">
              <a:spcBef>
                <a:spcPts val="400"/>
              </a:spcBef>
              <a:spcAft>
                <a:spcPts val="0"/>
              </a:spcAft>
              <a:buClr>
                <a:schemeClr val="lt1"/>
              </a:buClr>
              <a:buSzPts val="3200"/>
              <a:buNone/>
              <a:defRPr sz="3200">
                <a:solidFill>
                  <a:schemeClr val="lt1"/>
                </a:solidFill>
              </a:defRPr>
            </a:lvl6pPr>
            <a:lvl7pPr lvl="6" algn="ctr">
              <a:spcBef>
                <a:spcPts val="400"/>
              </a:spcBef>
              <a:spcAft>
                <a:spcPts val="0"/>
              </a:spcAft>
              <a:buClr>
                <a:schemeClr val="lt1"/>
              </a:buClr>
              <a:buSzPts val="3200"/>
              <a:buNone/>
              <a:defRPr sz="3200">
                <a:solidFill>
                  <a:schemeClr val="lt1"/>
                </a:solidFill>
              </a:defRPr>
            </a:lvl7pPr>
            <a:lvl8pPr lvl="7" algn="ctr">
              <a:spcBef>
                <a:spcPts val="400"/>
              </a:spcBef>
              <a:spcAft>
                <a:spcPts val="0"/>
              </a:spcAft>
              <a:buClr>
                <a:schemeClr val="lt1"/>
              </a:buClr>
              <a:buSzPts val="3200"/>
              <a:buNone/>
              <a:defRPr sz="3200">
                <a:solidFill>
                  <a:schemeClr val="lt1"/>
                </a:solidFill>
              </a:defRPr>
            </a:lvl8pPr>
            <a:lvl9pPr lvl="8" algn="ctr">
              <a:spcBef>
                <a:spcPts val="400"/>
              </a:spcBef>
              <a:spcAft>
                <a:spcPts val="0"/>
              </a:spcAft>
              <a:buClr>
                <a:schemeClr val="lt1"/>
              </a:buClr>
              <a:buSzPts val="3200"/>
              <a:buNone/>
              <a:defRPr sz="3200">
                <a:solidFill>
                  <a:schemeClr val="lt1"/>
                </a:solidFill>
              </a:defRPr>
            </a:lvl9pPr>
          </a:lstStyle>
          <a:p>
            <a:endParaRPr/>
          </a:p>
        </p:txBody>
      </p:sp>
      <p:sp>
        <p:nvSpPr>
          <p:cNvPr id="222" name="Google Shape;222;p8"/>
          <p:cNvSpPr txBox="1">
            <a:spLocks noGrp="1"/>
          </p:cNvSpPr>
          <p:nvPr>
            <p:ph type="subTitle" idx="2"/>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223" name="Google Shape;223;p8"/>
          <p:cNvSpPr txBox="1">
            <a:spLocks noGrp="1"/>
          </p:cNvSpPr>
          <p:nvPr>
            <p:ph type="subTitle" idx="3"/>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224" name="Google Shape;224;p8"/>
          <p:cNvSpPr txBox="1">
            <a:spLocks noGrp="1"/>
          </p:cNvSpPr>
          <p:nvPr>
            <p:ph type="subTitle" idx="4"/>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25" name="Google Shape;225;p8"/>
          <p:cNvSpPr txBox="1">
            <a:spLocks noGrp="1"/>
          </p:cNvSpPr>
          <p:nvPr>
            <p:ph type="subTitle" idx="5"/>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226"/>
        <p:cNvGrpSpPr/>
        <p:nvPr/>
      </p:nvGrpSpPr>
      <p:grpSpPr>
        <a:xfrm>
          <a:off x="0" y="0"/>
          <a:ext cx="0" cy="0"/>
          <a:chOff x="0" y="0"/>
          <a:chExt cx="0" cy="0"/>
        </a:xfrm>
      </p:grpSpPr>
      <p:sp>
        <p:nvSpPr>
          <p:cNvPr id="227" name="Google Shape;227;p9"/>
          <p:cNvSpPr>
            <a:spLocks noGrp="1"/>
          </p:cNvSpPr>
          <p:nvPr>
            <p:ph type="pic" idx="2"/>
          </p:nvPr>
        </p:nvSpPr>
        <p:spPr>
          <a:xfrm>
            <a:off x="508600" y="1414250"/>
            <a:ext cx="17461200" cy="3853800"/>
          </a:xfrm>
          <a:prstGeom prst="rect">
            <a:avLst/>
          </a:prstGeom>
          <a:noFill/>
          <a:ln>
            <a:noFill/>
          </a:ln>
        </p:spPr>
      </p:sp>
      <p:grpSp>
        <p:nvGrpSpPr>
          <p:cNvPr id="228" name="Google Shape;228;p9"/>
          <p:cNvGrpSpPr/>
          <p:nvPr/>
        </p:nvGrpSpPr>
        <p:grpSpPr>
          <a:xfrm>
            <a:off x="0" y="-216993"/>
            <a:ext cx="18288118" cy="1240447"/>
            <a:chOff x="0" y="-57150"/>
            <a:chExt cx="4816592" cy="326700"/>
          </a:xfrm>
        </p:grpSpPr>
        <p:sp>
          <p:nvSpPr>
            <p:cNvPr id="229" name="Google Shape;229;p9"/>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 name="Google Shape;230;p9"/>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1" name="Google Shape;231;p9"/>
          <p:cNvGrpSpPr/>
          <p:nvPr/>
        </p:nvGrpSpPr>
        <p:grpSpPr>
          <a:xfrm>
            <a:off x="15178824" y="106043"/>
            <a:ext cx="811337" cy="811337"/>
            <a:chOff x="0" y="0"/>
            <a:chExt cx="812800" cy="812800"/>
          </a:xfrm>
        </p:grpSpPr>
        <p:sp>
          <p:nvSpPr>
            <p:cNvPr id="232" name="Google Shape;232;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4" name="Google Shape;234;p9"/>
          <p:cNvGrpSpPr/>
          <p:nvPr/>
        </p:nvGrpSpPr>
        <p:grpSpPr>
          <a:xfrm>
            <a:off x="16155759" y="106043"/>
            <a:ext cx="811337" cy="811337"/>
            <a:chOff x="0" y="0"/>
            <a:chExt cx="812800" cy="812800"/>
          </a:xfrm>
        </p:grpSpPr>
        <p:sp>
          <p:nvSpPr>
            <p:cNvPr id="235" name="Google Shape;235;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7" name="Google Shape;237;p9"/>
          <p:cNvGrpSpPr/>
          <p:nvPr/>
        </p:nvGrpSpPr>
        <p:grpSpPr>
          <a:xfrm>
            <a:off x="17132694" y="106043"/>
            <a:ext cx="811337" cy="811337"/>
            <a:chOff x="0" y="0"/>
            <a:chExt cx="812800" cy="812800"/>
          </a:xfrm>
        </p:grpSpPr>
        <p:sp>
          <p:nvSpPr>
            <p:cNvPr id="238" name="Google Shape;238;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 name="Google Shape;239;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240" name="Google Shape;240;p9"/>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241" name="Google Shape;241;p9"/>
          <p:cNvGrpSpPr/>
          <p:nvPr/>
        </p:nvGrpSpPr>
        <p:grpSpPr>
          <a:xfrm>
            <a:off x="8412287" y="5115064"/>
            <a:ext cx="9531706" cy="1648171"/>
            <a:chOff x="0" y="-57150"/>
            <a:chExt cx="812800" cy="140545"/>
          </a:xfrm>
        </p:grpSpPr>
        <p:sp>
          <p:nvSpPr>
            <p:cNvPr id="242" name="Google Shape;242;p9"/>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 name="Google Shape;243;p9"/>
            <p:cNvSpPr txBox="1"/>
            <p:nvPr/>
          </p:nvSpPr>
          <p:spPr>
            <a:xfrm>
              <a:off x="0" y="-57150"/>
              <a:ext cx="8127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44" name="Google Shape;244;p9"/>
          <p:cNvGrpSpPr/>
          <p:nvPr/>
        </p:nvGrpSpPr>
        <p:grpSpPr>
          <a:xfrm>
            <a:off x="8412287" y="6650915"/>
            <a:ext cx="9531706" cy="1648171"/>
            <a:chOff x="0" y="-57150"/>
            <a:chExt cx="812800" cy="140545"/>
          </a:xfrm>
        </p:grpSpPr>
        <p:sp>
          <p:nvSpPr>
            <p:cNvPr id="245" name="Google Shape;245;p9"/>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246;p9"/>
            <p:cNvSpPr txBox="1"/>
            <p:nvPr/>
          </p:nvSpPr>
          <p:spPr>
            <a:xfrm>
              <a:off x="0" y="-57150"/>
              <a:ext cx="8127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47" name="Google Shape;247;p9"/>
          <p:cNvGrpSpPr/>
          <p:nvPr/>
        </p:nvGrpSpPr>
        <p:grpSpPr>
          <a:xfrm>
            <a:off x="8412287" y="8186767"/>
            <a:ext cx="9531706" cy="1648171"/>
            <a:chOff x="0" y="-57150"/>
            <a:chExt cx="812800" cy="140545"/>
          </a:xfrm>
        </p:grpSpPr>
        <p:sp>
          <p:nvSpPr>
            <p:cNvPr id="248" name="Google Shape;248;p9"/>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9"/>
            <p:cNvSpPr txBox="1"/>
            <p:nvPr/>
          </p:nvSpPr>
          <p:spPr>
            <a:xfrm>
              <a:off x="0" y="-57150"/>
              <a:ext cx="8127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0" name="Google Shape;250;p9"/>
          <p:cNvGrpSpPr/>
          <p:nvPr/>
        </p:nvGrpSpPr>
        <p:grpSpPr>
          <a:xfrm>
            <a:off x="6972733" y="5777736"/>
            <a:ext cx="985520" cy="985520"/>
            <a:chOff x="0" y="0"/>
            <a:chExt cx="812800" cy="812800"/>
          </a:xfrm>
        </p:grpSpPr>
        <p:sp>
          <p:nvSpPr>
            <p:cNvPr id="251" name="Google Shape;251;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 name="Google Shape;252;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3" name="Google Shape;253;p9"/>
          <p:cNvGrpSpPr/>
          <p:nvPr/>
        </p:nvGrpSpPr>
        <p:grpSpPr>
          <a:xfrm>
            <a:off x="6972733" y="7321113"/>
            <a:ext cx="985520" cy="985520"/>
            <a:chOff x="0" y="0"/>
            <a:chExt cx="812800" cy="812800"/>
          </a:xfrm>
        </p:grpSpPr>
        <p:sp>
          <p:nvSpPr>
            <p:cNvPr id="254" name="Google Shape;254;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6" name="Google Shape;256;p9"/>
          <p:cNvGrpSpPr/>
          <p:nvPr/>
        </p:nvGrpSpPr>
        <p:grpSpPr>
          <a:xfrm>
            <a:off x="6972733" y="8864490"/>
            <a:ext cx="985520" cy="985520"/>
            <a:chOff x="0" y="0"/>
            <a:chExt cx="812800" cy="812800"/>
          </a:xfrm>
        </p:grpSpPr>
        <p:sp>
          <p:nvSpPr>
            <p:cNvPr id="257" name="Google Shape;257;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9" name="Google Shape;259;p9"/>
          <p:cNvSpPr txBox="1">
            <a:spLocks noGrp="1"/>
          </p:cNvSpPr>
          <p:nvPr>
            <p:ph type="title"/>
          </p:nvPr>
        </p:nvSpPr>
        <p:spPr>
          <a:xfrm>
            <a:off x="541425" y="5762025"/>
            <a:ext cx="5627400" cy="4088100"/>
          </a:xfrm>
          <a:prstGeom prst="rect">
            <a:avLst/>
          </a:prstGeom>
        </p:spPr>
        <p:txBody>
          <a:bodyPr spcFirstLastPara="1" wrap="square" lIns="91425" tIns="45700" rIns="91425" bIns="45700" anchor="t" anchorCtr="0">
            <a:normAutofit/>
          </a:bodyPr>
          <a:lstStyle>
            <a:lvl1pPr lvl="0" algn="l">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0" name="Google Shape;260;p9"/>
          <p:cNvSpPr txBox="1">
            <a:spLocks noGrp="1"/>
          </p:cNvSpPr>
          <p:nvPr>
            <p:ph type="subTitle" idx="1"/>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261" name="Google Shape;261;p9"/>
          <p:cNvSpPr txBox="1">
            <a:spLocks noGrp="1"/>
          </p:cNvSpPr>
          <p:nvPr>
            <p:ph type="subTitle" idx="3"/>
          </p:nvPr>
        </p:nvSpPr>
        <p:spPr>
          <a:xfrm>
            <a:off x="9406525" y="5933425"/>
            <a:ext cx="8334600" cy="659100"/>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400"/>
              <a:buNone/>
              <a:defRPr sz="3400">
                <a:solidFill>
                  <a:srgbClr val="462AF0"/>
                </a:solidFill>
              </a:defRPr>
            </a:lvl1pPr>
            <a:lvl2pPr lvl="1" algn="r">
              <a:spcBef>
                <a:spcPts val="560"/>
              </a:spcBef>
              <a:spcAft>
                <a:spcPts val="0"/>
              </a:spcAft>
              <a:buClr>
                <a:srgbClr val="462AF0"/>
              </a:buClr>
              <a:buSzPts val="3400"/>
              <a:buNone/>
              <a:defRPr sz="3400">
                <a:solidFill>
                  <a:srgbClr val="462AF0"/>
                </a:solidFill>
              </a:defRPr>
            </a:lvl2pPr>
            <a:lvl3pPr lvl="2" algn="r">
              <a:spcBef>
                <a:spcPts val="480"/>
              </a:spcBef>
              <a:spcAft>
                <a:spcPts val="0"/>
              </a:spcAft>
              <a:buClr>
                <a:srgbClr val="462AF0"/>
              </a:buClr>
              <a:buSzPts val="3400"/>
              <a:buNone/>
              <a:defRPr sz="3400">
                <a:solidFill>
                  <a:srgbClr val="462AF0"/>
                </a:solidFill>
              </a:defRPr>
            </a:lvl3pPr>
            <a:lvl4pPr lvl="3" algn="r">
              <a:spcBef>
                <a:spcPts val="400"/>
              </a:spcBef>
              <a:spcAft>
                <a:spcPts val="0"/>
              </a:spcAft>
              <a:buClr>
                <a:srgbClr val="462AF0"/>
              </a:buClr>
              <a:buSzPts val="3400"/>
              <a:buNone/>
              <a:defRPr sz="3400">
                <a:solidFill>
                  <a:srgbClr val="462AF0"/>
                </a:solidFill>
              </a:defRPr>
            </a:lvl4pPr>
            <a:lvl5pPr lvl="4" algn="r">
              <a:spcBef>
                <a:spcPts val="400"/>
              </a:spcBef>
              <a:spcAft>
                <a:spcPts val="0"/>
              </a:spcAft>
              <a:buClr>
                <a:srgbClr val="462AF0"/>
              </a:buClr>
              <a:buSzPts val="3400"/>
              <a:buNone/>
              <a:defRPr sz="3400">
                <a:solidFill>
                  <a:srgbClr val="462AF0"/>
                </a:solidFill>
              </a:defRPr>
            </a:lvl5pPr>
            <a:lvl6pPr lvl="5" algn="r">
              <a:spcBef>
                <a:spcPts val="400"/>
              </a:spcBef>
              <a:spcAft>
                <a:spcPts val="0"/>
              </a:spcAft>
              <a:buClr>
                <a:srgbClr val="462AF0"/>
              </a:buClr>
              <a:buSzPts val="3400"/>
              <a:buNone/>
              <a:defRPr sz="3400">
                <a:solidFill>
                  <a:srgbClr val="462AF0"/>
                </a:solidFill>
              </a:defRPr>
            </a:lvl6pPr>
            <a:lvl7pPr lvl="6" algn="r">
              <a:spcBef>
                <a:spcPts val="400"/>
              </a:spcBef>
              <a:spcAft>
                <a:spcPts val="0"/>
              </a:spcAft>
              <a:buClr>
                <a:srgbClr val="462AF0"/>
              </a:buClr>
              <a:buSzPts val="3400"/>
              <a:buNone/>
              <a:defRPr sz="3400">
                <a:solidFill>
                  <a:srgbClr val="462AF0"/>
                </a:solidFill>
              </a:defRPr>
            </a:lvl7pPr>
            <a:lvl8pPr lvl="7" algn="r">
              <a:spcBef>
                <a:spcPts val="400"/>
              </a:spcBef>
              <a:spcAft>
                <a:spcPts val="0"/>
              </a:spcAft>
              <a:buClr>
                <a:srgbClr val="462AF0"/>
              </a:buClr>
              <a:buSzPts val="3400"/>
              <a:buNone/>
              <a:defRPr sz="3400">
                <a:solidFill>
                  <a:srgbClr val="462AF0"/>
                </a:solidFill>
              </a:defRPr>
            </a:lvl8pPr>
            <a:lvl9pPr lvl="8" algn="r">
              <a:spcBef>
                <a:spcPts val="400"/>
              </a:spcBef>
              <a:spcAft>
                <a:spcPts val="0"/>
              </a:spcAft>
              <a:buClr>
                <a:srgbClr val="462AF0"/>
              </a:buClr>
              <a:buSzPts val="3400"/>
              <a:buNone/>
              <a:defRPr sz="3400">
                <a:solidFill>
                  <a:srgbClr val="462AF0"/>
                </a:solidFill>
              </a:defRPr>
            </a:lvl9pPr>
          </a:lstStyle>
          <a:p>
            <a:endParaRPr/>
          </a:p>
        </p:txBody>
      </p:sp>
      <p:sp>
        <p:nvSpPr>
          <p:cNvPr id="262" name="Google Shape;262;p9"/>
          <p:cNvSpPr txBox="1">
            <a:spLocks noGrp="1"/>
          </p:cNvSpPr>
          <p:nvPr>
            <p:ph type="subTitle" idx="4"/>
          </p:nvPr>
        </p:nvSpPr>
        <p:spPr>
          <a:xfrm>
            <a:off x="7203363" y="5965038"/>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3" name="Google Shape;263;p9"/>
          <p:cNvSpPr txBox="1">
            <a:spLocks noGrp="1"/>
          </p:cNvSpPr>
          <p:nvPr>
            <p:ph type="subTitle" idx="5"/>
          </p:nvPr>
        </p:nvSpPr>
        <p:spPr>
          <a:xfrm>
            <a:off x="9406525" y="7468500"/>
            <a:ext cx="8334600" cy="659100"/>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400"/>
              <a:buNone/>
              <a:defRPr sz="3400">
                <a:solidFill>
                  <a:srgbClr val="462AF0"/>
                </a:solidFill>
              </a:defRPr>
            </a:lvl1pPr>
            <a:lvl2pPr lvl="1" algn="r">
              <a:spcBef>
                <a:spcPts val="560"/>
              </a:spcBef>
              <a:spcAft>
                <a:spcPts val="0"/>
              </a:spcAft>
              <a:buClr>
                <a:srgbClr val="462AF0"/>
              </a:buClr>
              <a:buSzPts val="3400"/>
              <a:buNone/>
              <a:defRPr sz="3400">
                <a:solidFill>
                  <a:srgbClr val="462AF0"/>
                </a:solidFill>
              </a:defRPr>
            </a:lvl2pPr>
            <a:lvl3pPr lvl="2" algn="r">
              <a:spcBef>
                <a:spcPts val="480"/>
              </a:spcBef>
              <a:spcAft>
                <a:spcPts val="0"/>
              </a:spcAft>
              <a:buClr>
                <a:srgbClr val="462AF0"/>
              </a:buClr>
              <a:buSzPts val="3400"/>
              <a:buNone/>
              <a:defRPr sz="3400">
                <a:solidFill>
                  <a:srgbClr val="462AF0"/>
                </a:solidFill>
              </a:defRPr>
            </a:lvl3pPr>
            <a:lvl4pPr lvl="3" algn="r">
              <a:spcBef>
                <a:spcPts val="400"/>
              </a:spcBef>
              <a:spcAft>
                <a:spcPts val="0"/>
              </a:spcAft>
              <a:buClr>
                <a:srgbClr val="462AF0"/>
              </a:buClr>
              <a:buSzPts val="3400"/>
              <a:buNone/>
              <a:defRPr sz="3400">
                <a:solidFill>
                  <a:srgbClr val="462AF0"/>
                </a:solidFill>
              </a:defRPr>
            </a:lvl4pPr>
            <a:lvl5pPr lvl="4" algn="r">
              <a:spcBef>
                <a:spcPts val="400"/>
              </a:spcBef>
              <a:spcAft>
                <a:spcPts val="0"/>
              </a:spcAft>
              <a:buClr>
                <a:srgbClr val="462AF0"/>
              </a:buClr>
              <a:buSzPts val="3400"/>
              <a:buNone/>
              <a:defRPr sz="3400">
                <a:solidFill>
                  <a:srgbClr val="462AF0"/>
                </a:solidFill>
              </a:defRPr>
            </a:lvl5pPr>
            <a:lvl6pPr lvl="5" algn="r">
              <a:spcBef>
                <a:spcPts val="400"/>
              </a:spcBef>
              <a:spcAft>
                <a:spcPts val="0"/>
              </a:spcAft>
              <a:buClr>
                <a:srgbClr val="462AF0"/>
              </a:buClr>
              <a:buSzPts val="3400"/>
              <a:buNone/>
              <a:defRPr sz="3400">
                <a:solidFill>
                  <a:srgbClr val="462AF0"/>
                </a:solidFill>
              </a:defRPr>
            </a:lvl6pPr>
            <a:lvl7pPr lvl="6" algn="r">
              <a:spcBef>
                <a:spcPts val="400"/>
              </a:spcBef>
              <a:spcAft>
                <a:spcPts val="0"/>
              </a:spcAft>
              <a:buClr>
                <a:srgbClr val="462AF0"/>
              </a:buClr>
              <a:buSzPts val="3400"/>
              <a:buNone/>
              <a:defRPr sz="3400">
                <a:solidFill>
                  <a:srgbClr val="462AF0"/>
                </a:solidFill>
              </a:defRPr>
            </a:lvl7pPr>
            <a:lvl8pPr lvl="7" algn="r">
              <a:spcBef>
                <a:spcPts val="400"/>
              </a:spcBef>
              <a:spcAft>
                <a:spcPts val="0"/>
              </a:spcAft>
              <a:buClr>
                <a:srgbClr val="462AF0"/>
              </a:buClr>
              <a:buSzPts val="3400"/>
              <a:buNone/>
              <a:defRPr sz="3400">
                <a:solidFill>
                  <a:srgbClr val="462AF0"/>
                </a:solidFill>
              </a:defRPr>
            </a:lvl8pPr>
            <a:lvl9pPr lvl="8" algn="r">
              <a:spcBef>
                <a:spcPts val="400"/>
              </a:spcBef>
              <a:spcAft>
                <a:spcPts val="0"/>
              </a:spcAft>
              <a:buClr>
                <a:srgbClr val="462AF0"/>
              </a:buClr>
              <a:buSzPts val="3400"/>
              <a:buNone/>
              <a:defRPr sz="3400">
                <a:solidFill>
                  <a:srgbClr val="462AF0"/>
                </a:solidFill>
              </a:defRPr>
            </a:lvl9pPr>
          </a:lstStyle>
          <a:p>
            <a:endParaRPr/>
          </a:p>
        </p:txBody>
      </p:sp>
      <p:sp>
        <p:nvSpPr>
          <p:cNvPr id="264" name="Google Shape;264;p9"/>
          <p:cNvSpPr txBox="1">
            <a:spLocks noGrp="1"/>
          </p:cNvSpPr>
          <p:nvPr>
            <p:ph type="subTitle" idx="6"/>
          </p:nvPr>
        </p:nvSpPr>
        <p:spPr>
          <a:xfrm>
            <a:off x="7203363" y="7500113"/>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5" name="Google Shape;265;p9"/>
          <p:cNvSpPr txBox="1">
            <a:spLocks noGrp="1"/>
          </p:cNvSpPr>
          <p:nvPr>
            <p:ph type="subTitle" idx="7"/>
          </p:nvPr>
        </p:nvSpPr>
        <p:spPr>
          <a:xfrm>
            <a:off x="9406525" y="9003600"/>
            <a:ext cx="8334600" cy="659100"/>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400"/>
              <a:buNone/>
              <a:defRPr sz="3400">
                <a:solidFill>
                  <a:srgbClr val="462AF0"/>
                </a:solidFill>
              </a:defRPr>
            </a:lvl1pPr>
            <a:lvl2pPr lvl="1" algn="r">
              <a:spcBef>
                <a:spcPts val="560"/>
              </a:spcBef>
              <a:spcAft>
                <a:spcPts val="0"/>
              </a:spcAft>
              <a:buClr>
                <a:srgbClr val="462AF0"/>
              </a:buClr>
              <a:buSzPts val="3400"/>
              <a:buNone/>
              <a:defRPr sz="3400">
                <a:solidFill>
                  <a:srgbClr val="462AF0"/>
                </a:solidFill>
              </a:defRPr>
            </a:lvl2pPr>
            <a:lvl3pPr lvl="2" algn="r">
              <a:spcBef>
                <a:spcPts val="480"/>
              </a:spcBef>
              <a:spcAft>
                <a:spcPts val="0"/>
              </a:spcAft>
              <a:buClr>
                <a:srgbClr val="462AF0"/>
              </a:buClr>
              <a:buSzPts val="3400"/>
              <a:buNone/>
              <a:defRPr sz="3400">
                <a:solidFill>
                  <a:srgbClr val="462AF0"/>
                </a:solidFill>
              </a:defRPr>
            </a:lvl3pPr>
            <a:lvl4pPr lvl="3" algn="r">
              <a:spcBef>
                <a:spcPts val="400"/>
              </a:spcBef>
              <a:spcAft>
                <a:spcPts val="0"/>
              </a:spcAft>
              <a:buClr>
                <a:srgbClr val="462AF0"/>
              </a:buClr>
              <a:buSzPts val="3400"/>
              <a:buNone/>
              <a:defRPr sz="3400">
                <a:solidFill>
                  <a:srgbClr val="462AF0"/>
                </a:solidFill>
              </a:defRPr>
            </a:lvl4pPr>
            <a:lvl5pPr lvl="4" algn="r">
              <a:spcBef>
                <a:spcPts val="400"/>
              </a:spcBef>
              <a:spcAft>
                <a:spcPts val="0"/>
              </a:spcAft>
              <a:buClr>
                <a:srgbClr val="462AF0"/>
              </a:buClr>
              <a:buSzPts val="3400"/>
              <a:buNone/>
              <a:defRPr sz="3400">
                <a:solidFill>
                  <a:srgbClr val="462AF0"/>
                </a:solidFill>
              </a:defRPr>
            </a:lvl5pPr>
            <a:lvl6pPr lvl="5" algn="r">
              <a:spcBef>
                <a:spcPts val="400"/>
              </a:spcBef>
              <a:spcAft>
                <a:spcPts val="0"/>
              </a:spcAft>
              <a:buClr>
                <a:srgbClr val="462AF0"/>
              </a:buClr>
              <a:buSzPts val="3400"/>
              <a:buNone/>
              <a:defRPr sz="3400">
                <a:solidFill>
                  <a:srgbClr val="462AF0"/>
                </a:solidFill>
              </a:defRPr>
            </a:lvl6pPr>
            <a:lvl7pPr lvl="6" algn="r">
              <a:spcBef>
                <a:spcPts val="400"/>
              </a:spcBef>
              <a:spcAft>
                <a:spcPts val="0"/>
              </a:spcAft>
              <a:buClr>
                <a:srgbClr val="462AF0"/>
              </a:buClr>
              <a:buSzPts val="3400"/>
              <a:buNone/>
              <a:defRPr sz="3400">
                <a:solidFill>
                  <a:srgbClr val="462AF0"/>
                </a:solidFill>
              </a:defRPr>
            </a:lvl7pPr>
            <a:lvl8pPr lvl="7" algn="r">
              <a:spcBef>
                <a:spcPts val="400"/>
              </a:spcBef>
              <a:spcAft>
                <a:spcPts val="0"/>
              </a:spcAft>
              <a:buClr>
                <a:srgbClr val="462AF0"/>
              </a:buClr>
              <a:buSzPts val="3400"/>
              <a:buNone/>
              <a:defRPr sz="3400">
                <a:solidFill>
                  <a:srgbClr val="462AF0"/>
                </a:solidFill>
              </a:defRPr>
            </a:lvl8pPr>
            <a:lvl9pPr lvl="8" algn="r">
              <a:spcBef>
                <a:spcPts val="400"/>
              </a:spcBef>
              <a:spcAft>
                <a:spcPts val="0"/>
              </a:spcAft>
              <a:buClr>
                <a:srgbClr val="462AF0"/>
              </a:buClr>
              <a:buSzPts val="3400"/>
              <a:buNone/>
              <a:defRPr sz="3400">
                <a:solidFill>
                  <a:srgbClr val="462AF0"/>
                </a:solidFill>
              </a:defRPr>
            </a:lvl9pPr>
          </a:lstStyle>
          <a:p>
            <a:endParaRPr/>
          </a:p>
        </p:txBody>
      </p:sp>
      <p:sp>
        <p:nvSpPr>
          <p:cNvPr id="266" name="Google Shape;266;p9"/>
          <p:cNvSpPr txBox="1">
            <a:spLocks noGrp="1"/>
          </p:cNvSpPr>
          <p:nvPr>
            <p:ph type="subTitle" idx="8"/>
          </p:nvPr>
        </p:nvSpPr>
        <p:spPr>
          <a:xfrm>
            <a:off x="7203363" y="9035213"/>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7" name="Google Shape;267;p9"/>
          <p:cNvSpPr txBox="1">
            <a:spLocks noGrp="1"/>
          </p:cNvSpPr>
          <p:nvPr>
            <p:ph type="subTitle" idx="9"/>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8" name="Google Shape;268;p9"/>
          <p:cNvSpPr txBox="1">
            <a:spLocks noGrp="1"/>
          </p:cNvSpPr>
          <p:nvPr>
            <p:ph type="subTitle" idx="13"/>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9" name="Google Shape;269;p9"/>
          <p:cNvSpPr txBox="1">
            <a:spLocks noGrp="1"/>
          </p:cNvSpPr>
          <p:nvPr>
            <p:ph type="subTitle" idx="14"/>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70"/>
        <p:cNvGrpSpPr/>
        <p:nvPr/>
      </p:nvGrpSpPr>
      <p:grpSpPr>
        <a:xfrm>
          <a:off x="0" y="0"/>
          <a:ext cx="0" cy="0"/>
          <a:chOff x="0" y="0"/>
          <a:chExt cx="0" cy="0"/>
        </a:xfrm>
      </p:grpSpPr>
      <p:sp>
        <p:nvSpPr>
          <p:cNvPr id="271" name="Google Shape;271;p10"/>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alphaModFix/>
            </a:blip>
            <a:stretch>
              <a:fillRect t="-8109" b="-810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72" name="Google Shape;272;p10"/>
          <p:cNvGrpSpPr/>
          <p:nvPr/>
        </p:nvGrpSpPr>
        <p:grpSpPr>
          <a:xfrm>
            <a:off x="-3787027" y="-2461496"/>
            <a:ext cx="23112068" cy="14039925"/>
            <a:chOff x="-33" y="-272821"/>
            <a:chExt cx="30816091" cy="18719900"/>
          </a:xfrm>
        </p:grpSpPr>
        <p:grpSp>
          <p:nvGrpSpPr>
            <p:cNvPr id="273" name="Google Shape;273;p10"/>
            <p:cNvGrpSpPr/>
            <p:nvPr/>
          </p:nvGrpSpPr>
          <p:grpSpPr>
            <a:xfrm>
              <a:off x="17042413" y="2719851"/>
              <a:ext cx="13773645" cy="5783587"/>
              <a:chOff x="0" y="-57150"/>
              <a:chExt cx="2720720" cy="1142437"/>
            </a:xfrm>
          </p:grpSpPr>
          <p:sp>
            <p:nvSpPr>
              <p:cNvPr id="274" name="Google Shape;274;p10"/>
              <p:cNvSpPr/>
              <p:nvPr/>
            </p:nvSpPr>
            <p:spPr>
              <a:xfrm>
                <a:off x="0" y="0"/>
                <a:ext cx="2720720" cy="1085287"/>
              </a:xfrm>
              <a:custGeom>
                <a:avLst/>
                <a:gdLst/>
                <a:ahLst/>
                <a:cxnLst/>
                <a:rect l="l" t="t" r="r" b="b"/>
                <a:pathLst>
                  <a:path w="2720720" h="1085287" extrusionOk="0">
                    <a:moveTo>
                      <a:pt x="2517520" y="0"/>
                    </a:moveTo>
                    <a:lnTo>
                      <a:pt x="0" y="0"/>
                    </a:lnTo>
                    <a:lnTo>
                      <a:pt x="203200" y="1085287"/>
                    </a:lnTo>
                    <a:lnTo>
                      <a:pt x="2720720" y="1085287"/>
                    </a:lnTo>
                    <a:lnTo>
                      <a:pt x="251752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 name="Google Shape;275;p10"/>
              <p:cNvSpPr txBox="1"/>
              <p:nvPr/>
            </p:nvSpPr>
            <p:spPr>
              <a:xfrm>
                <a:off x="101600" y="-57150"/>
                <a:ext cx="2517600" cy="1142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6" name="Google Shape;276;p10"/>
            <p:cNvGrpSpPr/>
            <p:nvPr/>
          </p:nvGrpSpPr>
          <p:grpSpPr>
            <a:xfrm rot="583949">
              <a:off x="19120810" y="12038532"/>
              <a:ext cx="7989838" cy="5774768"/>
              <a:chOff x="0" y="-57150"/>
              <a:chExt cx="1578252" cy="1140704"/>
            </a:xfrm>
          </p:grpSpPr>
          <p:sp>
            <p:nvSpPr>
              <p:cNvPr id="277" name="Google Shape;277;p10"/>
              <p:cNvSpPr/>
              <p:nvPr/>
            </p:nvSpPr>
            <p:spPr>
              <a:xfrm>
                <a:off x="0" y="0"/>
                <a:ext cx="1578252" cy="1083554"/>
              </a:xfrm>
              <a:custGeom>
                <a:avLst/>
                <a:gdLst/>
                <a:ahLst/>
                <a:cxnLst/>
                <a:rect l="l" t="t" r="r" b="b"/>
                <a:pathLst>
                  <a:path w="1578252" h="1083554" extrusionOk="0">
                    <a:moveTo>
                      <a:pt x="203200" y="0"/>
                    </a:moveTo>
                    <a:lnTo>
                      <a:pt x="1375052" y="0"/>
                    </a:lnTo>
                    <a:lnTo>
                      <a:pt x="1578252" y="1083554"/>
                    </a:lnTo>
                    <a:lnTo>
                      <a:pt x="0" y="1083554"/>
                    </a:lnTo>
                    <a:lnTo>
                      <a:pt x="2032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 name="Google Shape;278;p10"/>
              <p:cNvSpPr txBox="1"/>
              <p:nvPr/>
            </p:nvSpPr>
            <p:spPr>
              <a:xfrm>
                <a:off x="127000" y="-57150"/>
                <a:ext cx="1324200" cy="1140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9" name="Google Shape;279;p10"/>
            <p:cNvGrpSpPr/>
            <p:nvPr/>
          </p:nvGrpSpPr>
          <p:grpSpPr>
            <a:xfrm rot="1166549">
              <a:off x="934754" y="3390518"/>
              <a:ext cx="23668118" cy="9671392"/>
              <a:chOff x="0" y="-57150"/>
              <a:chExt cx="4675200" cy="1910405"/>
            </a:xfrm>
          </p:grpSpPr>
          <p:sp>
            <p:nvSpPr>
              <p:cNvPr id="280" name="Google Shape;280;p10"/>
              <p:cNvSpPr/>
              <p:nvPr/>
            </p:nvSpPr>
            <p:spPr>
              <a:xfrm>
                <a:off x="0" y="0"/>
                <a:ext cx="4675177" cy="1853255"/>
              </a:xfrm>
              <a:custGeom>
                <a:avLst/>
                <a:gdLst/>
                <a:ahLst/>
                <a:cxnLst/>
                <a:rect l="l" t="t" r="r" b="b"/>
                <a:pathLst>
                  <a:path w="4675177" h="1853255" extrusionOk="0">
                    <a:moveTo>
                      <a:pt x="0" y="0"/>
                    </a:moveTo>
                    <a:lnTo>
                      <a:pt x="4675177" y="0"/>
                    </a:lnTo>
                    <a:lnTo>
                      <a:pt x="4675177" y="1853255"/>
                    </a:lnTo>
                    <a:lnTo>
                      <a:pt x="0" y="1853255"/>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 name="Google Shape;281;p10"/>
              <p:cNvSpPr txBox="1"/>
              <p:nvPr/>
            </p:nvSpPr>
            <p:spPr>
              <a:xfrm>
                <a:off x="0" y="-57150"/>
                <a:ext cx="4675200" cy="191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2" name="Google Shape;282;p10"/>
            <p:cNvGrpSpPr/>
            <p:nvPr/>
          </p:nvGrpSpPr>
          <p:grpSpPr>
            <a:xfrm rot="3737199">
              <a:off x="6707124" y="8987082"/>
              <a:ext cx="6177860" cy="5405628"/>
              <a:chOff x="0" y="0"/>
              <a:chExt cx="812800" cy="711200"/>
            </a:xfrm>
          </p:grpSpPr>
          <p:sp>
            <p:nvSpPr>
              <p:cNvPr id="283" name="Google Shape;283;p10"/>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284;p10"/>
              <p:cNvSpPr txBox="1"/>
              <p:nvPr/>
            </p:nvSpPr>
            <p:spPr>
              <a:xfrm>
                <a:off x="127000" y="273050"/>
                <a:ext cx="558900" cy="3873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285" name="Google Shape;285;p10"/>
          <p:cNvGrpSpPr/>
          <p:nvPr/>
        </p:nvGrpSpPr>
        <p:grpSpPr>
          <a:xfrm rot="1219898">
            <a:off x="4493641" y="3826424"/>
            <a:ext cx="1360501" cy="2632672"/>
            <a:chOff x="60882" y="60882"/>
            <a:chExt cx="1813932" cy="3510094"/>
          </a:xfrm>
        </p:grpSpPr>
        <p:cxnSp>
          <p:nvCxnSpPr>
            <p:cNvPr id="286" name="Google Shape;286;p10"/>
            <p:cNvCxnSpPr/>
            <p:nvPr/>
          </p:nvCxnSpPr>
          <p:spPr>
            <a:xfrm>
              <a:off x="78714" y="60882"/>
              <a:ext cx="1796100" cy="1796100"/>
            </a:xfrm>
            <a:prstGeom prst="straightConnector1">
              <a:avLst/>
            </a:prstGeom>
            <a:noFill/>
            <a:ln w="172200" cap="flat" cmpd="sng">
              <a:solidFill>
                <a:srgbClr val="FFFFFF"/>
              </a:solidFill>
              <a:prstDash val="solid"/>
              <a:round/>
              <a:headEnd type="none" w="sm" len="sm"/>
              <a:tailEnd type="none" w="sm" len="sm"/>
            </a:ln>
          </p:spPr>
        </p:cxnSp>
        <p:cxnSp>
          <p:nvCxnSpPr>
            <p:cNvPr id="287" name="Google Shape;287;p10"/>
            <p:cNvCxnSpPr/>
            <p:nvPr/>
          </p:nvCxnSpPr>
          <p:spPr>
            <a:xfrm rot="10800000" flipH="1">
              <a:off x="60882" y="1774876"/>
              <a:ext cx="1796100" cy="1796100"/>
            </a:xfrm>
            <a:prstGeom prst="straightConnector1">
              <a:avLst/>
            </a:prstGeom>
            <a:noFill/>
            <a:ln w="172200" cap="flat" cmpd="sng">
              <a:solidFill>
                <a:srgbClr val="FFFFFF"/>
              </a:solidFill>
              <a:prstDash val="solid"/>
              <a:round/>
              <a:headEnd type="none" w="sm" len="sm"/>
              <a:tailEnd type="none" w="sm" len="sm"/>
            </a:ln>
          </p:spPr>
        </p:cxnSp>
      </p:grpSp>
      <p:grpSp>
        <p:nvGrpSpPr>
          <p:cNvPr id="288" name="Google Shape;288;p10"/>
          <p:cNvGrpSpPr/>
          <p:nvPr/>
        </p:nvGrpSpPr>
        <p:grpSpPr>
          <a:xfrm rot="1219898">
            <a:off x="2997961" y="3344525"/>
            <a:ext cx="1360501" cy="2632672"/>
            <a:chOff x="60882" y="60882"/>
            <a:chExt cx="1813932" cy="3510094"/>
          </a:xfrm>
        </p:grpSpPr>
        <p:cxnSp>
          <p:nvCxnSpPr>
            <p:cNvPr id="289" name="Google Shape;289;p10"/>
            <p:cNvCxnSpPr/>
            <p:nvPr/>
          </p:nvCxnSpPr>
          <p:spPr>
            <a:xfrm>
              <a:off x="78714" y="60882"/>
              <a:ext cx="1796100" cy="1796100"/>
            </a:xfrm>
            <a:prstGeom prst="straightConnector1">
              <a:avLst/>
            </a:prstGeom>
            <a:noFill/>
            <a:ln w="172200" cap="flat" cmpd="sng">
              <a:solidFill>
                <a:srgbClr val="FFFFFF"/>
              </a:solidFill>
              <a:prstDash val="solid"/>
              <a:round/>
              <a:headEnd type="none" w="sm" len="sm"/>
              <a:tailEnd type="none" w="sm" len="sm"/>
            </a:ln>
          </p:spPr>
        </p:cxnSp>
        <p:cxnSp>
          <p:nvCxnSpPr>
            <p:cNvPr id="290" name="Google Shape;290;p10"/>
            <p:cNvCxnSpPr/>
            <p:nvPr/>
          </p:nvCxnSpPr>
          <p:spPr>
            <a:xfrm rot="10800000" flipH="1">
              <a:off x="60882" y="1774876"/>
              <a:ext cx="1796100" cy="1796100"/>
            </a:xfrm>
            <a:prstGeom prst="straightConnector1">
              <a:avLst/>
            </a:prstGeom>
            <a:noFill/>
            <a:ln w="172200" cap="flat" cmpd="sng">
              <a:solidFill>
                <a:srgbClr val="FFFFFF"/>
              </a:solidFill>
              <a:prstDash val="solid"/>
              <a:round/>
              <a:headEnd type="none" w="sm" len="sm"/>
              <a:tailEnd type="none" w="sm" len="sm"/>
            </a:ln>
          </p:spPr>
        </p:cxnSp>
      </p:grpSp>
      <p:grpSp>
        <p:nvGrpSpPr>
          <p:cNvPr id="291" name="Google Shape;291;p10"/>
          <p:cNvGrpSpPr/>
          <p:nvPr/>
        </p:nvGrpSpPr>
        <p:grpSpPr>
          <a:xfrm rot="1219898">
            <a:off x="1502282" y="2862627"/>
            <a:ext cx="1360501" cy="2632672"/>
            <a:chOff x="60882" y="60882"/>
            <a:chExt cx="1813932" cy="3510094"/>
          </a:xfrm>
        </p:grpSpPr>
        <p:cxnSp>
          <p:nvCxnSpPr>
            <p:cNvPr id="292" name="Google Shape;292;p10"/>
            <p:cNvCxnSpPr/>
            <p:nvPr/>
          </p:nvCxnSpPr>
          <p:spPr>
            <a:xfrm>
              <a:off x="78714" y="60882"/>
              <a:ext cx="1796100" cy="1796100"/>
            </a:xfrm>
            <a:prstGeom prst="straightConnector1">
              <a:avLst/>
            </a:prstGeom>
            <a:noFill/>
            <a:ln w="172200" cap="flat" cmpd="sng">
              <a:solidFill>
                <a:srgbClr val="FFFFFF"/>
              </a:solidFill>
              <a:prstDash val="solid"/>
              <a:round/>
              <a:headEnd type="none" w="sm" len="sm"/>
              <a:tailEnd type="none" w="sm" len="sm"/>
            </a:ln>
          </p:spPr>
        </p:cxnSp>
        <p:cxnSp>
          <p:nvCxnSpPr>
            <p:cNvPr id="293" name="Google Shape;293;p10"/>
            <p:cNvCxnSpPr/>
            <p:nvPr/>
          </p:nvCxnSpPr>
          <p:spPr>
            <a:xfrm rot="10800000" flipH="1">
              <a:off x="60882" y="1774876"/>
              <a:ext cx="1796100" cy="1796100"/>
            </a:xfrm>
            <a:prstGeom prst="straightConnector1">
              <a:avLst/>
            </a:prstGeom>
            <a:noFill/>
            <a:ln w="172200" cap="flat" cmpd="sng">
              <a:solidFill>
                <a:srgbClr val="FFFFFF"/>
              </a:solidFill>
              <a:prstDash val="solid"/>
              <a:round/>
              <a:headEnd type="none" w="sm" len="sm"/>
              <a:tailEnd type="none" w="sm" len="sm"/>
            </a:ln>
          </p:spPr>
        </p:cxnSp>
      </p:grpSp>
      <p:sp>
        <p:nvSpPr>
          <p:cNvPr id="294" name="Google Shape;294;p10"/>
          <p:cNvSpPr txBox="1"/>
          <p:nvPr/>
        </p:nvSpPr>
        <p:spPr>
          <a:xfrm rot="-5400000">
            <a:off x="13846910" y="8581774"/>
            <a:ext cx="3236400" cy="483900"/>
          </a:xfrm>
          <a:prstGeom prst="rect">
            <a:avLst/>
          </a:prstGeom>
          <a:noFill/>
          <a:ln>
            <a:noFill/>
          </a:ln>
        </p:spPr>
        <p:txBody>
          <a:bodyPr spcFirstLastPara="1" wrap="square" lIns="0" tIns="0" rIns="0" bIns="0" anchor="t" anchorCtr="0">
            <a:spAutoFit/>
          </a:bodyPr>
          <a:lstStyle/>
          <a:p>
            <a:pPr marL="0" marR="0" lvl="0" indent="0" algn="l" rtl="0">
              <a:lnSpc>
                <a:spcPct val="130025"/>
              </a:lnSpc>
              <a:spcBef>
                <a:spcPts val="0"/>
              </a:spcBef>
              <a:spcAft>
                <a:spcPts val="0"/>
              </a:spcAft>
              <a:buNone/>
            </a:pPr>
            <a:r>
              <a:rPr lang="en-US" sz="3144">
                <a:solidFill>
                  <a:srgbClr val="FFFFFF"/>
                </a:solidFill>
                <a:latin typeface="Barlow"/>
                <a:ea typeface="Barlow"/>
                <a:cs typeface="Barlow"/>
                <a:sym typeface="Barlow"/>
              </a:rPr>
              <a:t>2010 - 2015 - 2020</a:t>
            </a:r>
            <a:endParaRPr/>
          </a:p>
        </p:txBody>
      </p:sp>
      <p:sp>
        <p:nvSpPr>
          <p:cNvPr id="295" name="Google Shape;295;p10"/>
          <p:cNvSpPr txBox="1"/>
          <p:nvPr/>
        </p:nvSpPr>
        <p:spPr>
          <a:xfrm rot="596972">
            <a:off x="15272468" y="6940570"/>
            <a:ext cx="3236475" cy="483941"/>
          </a:xfrm>
          <a:prstGeom prst="rect">
            <a:avLst/>
          </a:prstGeom>
          <a:noFill/>
          <a:ln>
            <a:noFill/>
          </a:ln>
        </p:spPr>
        <p:txBody>
          <a:bodyPr spcFirstLastPara="1" wrap="square" lIns="0" tIns="0" rIns="0" bIns="0" anchor="t" anchorCtr="0">
            <a:spAutoFit/>
          </a:bodyPr>
          <a:lstStyle/>
          <a:p>
            <a:pPr marL="0" marR="0" lvl="0" indent="0" algn="l" rtl="0">
              <a:lnSpc>
                <a:spcPct val="130025"/>
              </a:lnSpc>
              <a:spcBef>
                <a:spcPts val="0"/>
              </a:spcBef>
              <a:spcAft>
                <a:spcPts val="0"/>
              </a:spcAft>
              <a:buNone/>
            </a:pPr>
            <a:r>
              <a:rPr lang="en-US" sz="3144">
                <a:solidFill>
                  <a:srgbClr val="FFFFFF"/>
                </a:solidFill>
                <a:latin typeface="Barlow"/>
                <a:ea typeface="Barlow"/>
                <a:cs typeface="Barlow"/>
                <a:sym typeface="Barlow"/>
              </a:rPr>
              <a:t>2010 - 2015 - 2020</a:t>
            </a:r>
            <a:endParaRPr/>
          </a:p>
        </p:txBody>
      </p:sp>
      <p:sp>
        <p:nvSpPr>
          <p:cNvPr id="296" name="Google Shape;296;p10"/>
          <p:cNvSpPr txBox="1"/>
          <p:nvPr/>
        </p:nvSpPr>
        <p:spPr>
          <a:xfrm>
            <a:off x="16088695" y="4158642"/>
            <a:ext cx="3236400" cy="483900"/>
          </a:xfrm>
          <a:prstGeom prst="rect">
            <a:avLst/>
          </a:prstGeom>
          <a:noFill/>
          <a:ln>
            <a:noFill/>
          </a:ln>
        </p:spPr>
        <p:txBody>
          <a:bodyPr spcFirstLastPara="1" wrap="square" lIns="0" tIns="0" rIns="0" bIns="0" anchor="t" anchorCtr="0">
            <a:spAutoFit/>
          </a:bodyPr>
          <a:lstStyle/>
          <a:p>
            <a:pPr marL="0" marR="0" lvl="0" indent="0" algn="l" rtl="0">
              <a:lnSpc>
                <a:spcPct val="130025"/>
              </a:lnSpc>
              <a:spcBef>
                <a:spcPts val="0"/>
              </a:spcBef>
              <a:spcAft>
                <a:spcPts val="0"/>
              </a:spcAft>
              <a:buNone/>
            </a:pPr>
            <a:r>
              <a:rPr lang="en-US" sz="3144">
                <a:solidFill>
                  <a:srgbClr val="FFFFFF"/>
                </a:solidFill>
                <a:latin typeface="Barlow"/>
                <a:ea typeface="Barlow"/>
                <a:cs typeface="Barlow"/>
                <a:sym typeface="Barlow"/>
              </a:rPr>
              <a:t>PRESENTATION</a:t>
            </a:r>
            <a:endParaRPr/>
          </a:p>
        </p:txBody>
      </p:sp>
      <p:sp>
        <p:nvSpPr>
          <p:cNvPr id="297" name="Google Shape;297;p10"/>
          <p:cNvSpPr txBox="1">
            <a:spLocks noGrp="1"/>
          </p:cNvSpPr>
          <p:nvPr>
            <p:ph type="subTitle" idx="1"/>
          </p:nvPr>
        </p:nvSpPr>
        <p:spPr>
          <a:xfrm rot="1185847">
            <a:off x="4011155" y="8433434"/>
            <a:ext cx="6625490" cy="754882"/>
          </a:xfrm>
          <a:prstGeom prst="rect">
            <a:avLst/>
          </a:prstGeom>
        </p:spPr>
        <p:txBody>
          <a:bodyPr spcFirstLastPara="1" wrap="square" lIns="91425" tIns="45700" rIns="91425" bIns="45700" anchor="t" anchorCtr="0">
            <a:normAutofit/>
          </a:bodyPr>
          <a:lstStyle>
            <a:lvl1pPr lvl="0">
              <a:spcBef>
                <a:spcPts val="640"/>
              </a:spcBef>
              <a:spcAft>
                <a:spcPts val="0"/>
              </a:spcAft>
              <a:buClr>
                <a:srgbClr val="462AF0"/>
              </a:buClr>
              <a:buSzPts val="3200"/>
              <a:buNone/>
              <a:defRPr sz="3200">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298" name="Google Shape;298;p10"/>
          <p:cNvSpPr txBox="1">
            <a:spLocks noGrp="1"/>
          </p:cNvSpPr>
          <p:nvPr>
            <p:ph type="subTitle" idx="2"/>
          </p:nvPr>
        </p:nvSpPr>
        <p:spPr>
          <a:xfrm rot="1185847">
            <a:off x="-5470695" y="5058384"/>
            <a:ext cx="6625490" cy="754882"/>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200"/>
              <a:buNone/>
              <a:defRPr sz="3200">
                <a:solidFill>
                  <a:srgbClr val="462AF0"/>
                </a:solidFill>
              </a:defRPr>
            </a:lvl1pPr>
            <a:lvl2pPr lvl="1" algn="r">
              <a:spcBef>
                <a:spcPts val="560"/>
              </a:spcBef>
              <a:spcAft>
                <a:spcPts val="0"/>
              </a:spcAft>
              <a:buSzPts val="2100"/>
              <a:buNone/>
              <a:defRPr/>
            </a:lvl2pPr>
            <a:lvl3pPr lvl="2" algn="r">
              <a:spcBef>
                <a:spcPts val="480"/>
              </a:spcBef>
              <a:spcAft>
                <a:spcPts val="0"/>
              </a:spcAft>
              <a:buSzPts val="2100"/>
              <a:buNone/>
              <a:defRPr/>
            </a:lvl3pPr>
            <a:lvl4pPr lvl="3" algn="r">
              <a:spcBef>
                <a:spcPts val="400"/>
              </a:spcBef>
              <a:spcAft>
                <a:spcPts val="0"/>
              </a:spcAft>
              <a:buSzPts val="2100"/>
              <a:buNone/>
              <a:defRPr/>
            </a:lvl4pPr>
            <a:lvl5pPr lvl="4" algn="r">
              <a:spcBef>
                <a:spcPts val="400"/>
              </a:spcBef>
              <a:spcAft>
                <a:spcPts val="0"/>
              </a:spcAft>
              <a:buSzPts val="2100"/>
              <a:buNone/>
              <a:defRPr/>
            </a:lvl5pPr>
            <a:lvl6pPr lvl="5" algn="r">
              <a:spcBef>
                <a:spcPts val="400"/>
              </a:spcBef>
              <a:spcAft>
                <a:spcPts val="0"/>
              </a:spcAft>
              <a:buSzPts val="2100"/>
              <a:buNone/>
              <a:defRPr/>
            </a:lvl6pPr>
            <a:lvl7pPr lvl="6" algn="r">
              <a:spcBef>
                <a:spcPts val="400"/>
              </a:spcBef>
              <a:spcAft>
                <a:spcPts val="0"/>
              </a:spcAft>
              <a:buSzPts val="2100"/>
              <a:buNone/>
              <a:defRPr/>
            </a:lvl7pPr>
            <a:lvl8pPr lvl="7" algn="r">
              <a:spcBef>
                <a:spcPts val="400"/>
              </a:spcBef>
              <a:spcAft>
                <a:spcPts val="0"/>
              </a:spcAft>
              <a:buSzPts val="2100"/>
              <a:buNone/>
              <a:defRPr/>
            </a:lvl8pPr>
            <a:lvl9pPr lvl="8" algn="r">
              <a:spcBef>
                <a:spcPts val="400"/>
              </a:spcBef>
              <a:spcAft>
                <a:spcPts val="0"/>
              </a:spcAft>
              <a:buSzPts val="2100"/>
              <a:buNone/>
              <a:defRPr/>
            </a:lvl9pPr>
          </a:lstStyle>
          <a:p>
            <a:endParaRPr/>
          </a:p>
        </p:txBody>
      </p:sp>
      <p:sp>
        <p:nvSpPr>
          <p:cNvPr id="299" name="Google Shape;299;p10"/>
          <p:cNvSpPr txBox="1">
            <a:spLocks noGrp="1"/>
          </p:cNvSpPr>
          <p:nvPr>
            <p:ph type="title"/>
          </p:nvPr>
        </p:nvSpPr>
        <p:spPr>
          <a:xfrm>
            <a:off x="9368225" y="137825"/>
            <a:ext cx="6720600" cy="1509300"/>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11000"/>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0" name="Google Shape;300;p10"/>
          <p:cNvSpPr txBox="1">
            <a:spLocks noGrp="1"/>
          </p:cNvSpPr>
          <p:nvPr>
            <p:ph type="title" idx="3"/>
          </p:nvPr>
        </p:nvSpPr>
        <p:spPr>
          <a:xfrm>
            <a:off x="15323850" y="1729275"/>
            <a:ext cx="3412500" cy="1942800"/>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15000"/>
              <a:buNone/>
              <a:defRPr sz="15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1" name="Google Shape;301;p10"/>
          <p:cNvSpPr txBox="1">
            <a:spLocks noGrp="1"/>
          </p:cNvSpPr>
          <p:nvPr>
            <p:ph type="title" idx="4"/>
          </p:nvPr>
        </p:nvSpPr>
        <p:spPr>
          <a:xfrm rot="1232018">
            <a:off x="1493057" y="1059845"/>
            <a:ext cx="12206737" cy="2950771"/>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28000"/>
              <a:buFont typeface="Barlow"/>
              <a:buNone/>
              <a:defRPr sz="28000" b="1">
                <a:solidFill>
                  <a:schemeClr val="accent1"/>
                </a:solidFill>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2" name="Google Shape;302;p10"/>
          <p:cNvSpPr txBox="1">
            <a:spLocks noGrp="1"/>
          </p:cNvSpPr>
          <p:nvPr>
            <p:ph type="title" idx="5"/>
          </p:nvPr>
        </p:nvSpPr>
        <p:spPr>
          <a:xfrm rot="1253388">
            <a:off x="5939222" y="6100931"/>
            <a:ext cx="8722230" cy="2941621"/>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27000"/>
              <a:buNone/>
              <a:defRPr sz="27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3"/>
        <p:cNvGrpSpPr/>
        <p:nvPr/>
      </p:nvGrpSpPr>
      <p:grpSpPr>
        <a:xfrm>
          <a:off x="0" y="0"/>
          <a:ext cx="0" cy="0"/>
          <a:chOff x="0" y="0"/>
          <a:chExt cx="0" cy="0"/>
        </a:xfrm>
      </p:grpSpPr>
      <p:sp>
        <p:nvSpPr>
          <p:cNvPr id="304" name="Google Shape;304;p1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5" name="Google Shape;305;p1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06" name="Google Shape;306;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11000"/>
              <a:buFont typeface="Six Caps"/>
              <a:buNone/>
              <a:defRPr sz="11000" i="0" u="none" strike="noStrike" cap="none">
                <a:solidFill>
                  <a:schemeClr val="dk1"/>
                </a:solidFill>
                <a:latin typeface="Six Caps"/>
                <a:ea typeface="Six Caps"/>
                <a:cs typeface="Six Caps"/>
                <a:sym typeface="Six Cap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50850" algn="l" rtl="0">
              <a:spcBef>
                <a:spcPts val="640"/>
              </a:spcBef>
              <a:spcAft>
                <a:spcPts val="0"/>
              </a:spcAft>
              <a:buClr>
                <a:schemeClr val="dk1"/>
              </a:buClr>
              <a:buSzPts val="3500"/>
              <a:buFont typeface="Barlow"/>
              <a:buChar char="•"/>
              <a:defRPr sz="3500" i="0" u="none" strike="noStrike" cap="none">
                <a:solidFill>
                  <a:schemeClr val="dk1"/>
                </a:solidFill>
                <a:latin typeface="Barlow"/>
                <a:ea typeface="Barlow"/>
                <a:cs typeface="Barlow"/>
                <a:sym typeface="Barlow"/>
              </a:defRPr>
            </a:lvl1pPr>
            <a:lvl2pPr marL="914400" marR="0" lvl="1" indent="-361950" algn="l" rtl="0">
              <a:spcBef>
                <a:spcPts val="56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2pPr>
            <a:lvl3pPr marL="1371600" marR="0" lvl="2" indent="-361950" algn="l" rtl="0">
              <a:spcBef>
                <a:spcPts val="48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3pPr>
            <a:lvl4pPr marL="1828800" marR="0" lvl="3"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4pPr>
            <a:lvl5pPr marL="2286000" marR="0" lvl="4"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5pPr>
            <a:lvl6pPr marL="2743200" marR="0" lvl="5"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6pPr>
            <a:lvl7pPr marL="3200400" marR="0" lvl="6"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7pPr>
            <a:lvl8pPr marL="3657600" marR="0" lvl="7"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8pPr>
            <a:lvl9pPr marL="4114800" marR="0" lvl="8"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and orange logo&#10;&#10;Description automatically generated">
            <a:extLst>
              <a:ext uri="{FF2B5EF4-FFF2-40B4-BE49-F238E27FC236}">
                <a16:creationId xmlns:a16="http://schemas.microsoft.com/office/drawing/2014/main" id="{AC50A679-4719-866E-EDD4-4642690B0AA5}"/>
              </a:ext>
            </a:extLst>
          </p:cNvPr>
          <p:cNvPicPr>
            <a:picLocks noChangeAspect="1"/>
          </p:cNvPicPr>
          <p:nvPr/>
        </p:nvPicPr>
        <p:blipFill>
          <a:blip r:embed="rId2"/>
          <a:stretch>
            <a:fillRect/>
          </a:stretch>
        </p:blipFill>
        <p:spPr>
          <a:xfrm>
            <a:off x="10757464" y="9154005"/>
            <a:ext cx="3776818" cy="587505"/>
          </a:xfrm>
          <a:prstGeom prst="rect">
            <a:avLst/>
          </a:prstGeom>
        </p:spPr>
      </p:pic>
      <p:pic>
        <p:nvPicPr>
          <p:cNvPr id="4" name="Picture 3" descr="A black and yellow logo&#10;&#10;Description automatically generated">
            <a:extLst>
              <a:ext uri="{FF2B5EF4-FFF2-40B4-BE49-F238E27FC236}">
                <a16:creationId xmlns:a16="http://schemas.microsoft.com/office/drawing/2014/main" id="{6502C57C-FDB0-017C-6C7E-0CE028F47234}"/>
              </a:ext>
            </a:extLst>
          </p:cNvPr>
          <p:cNvPicPr>
            <a:picLocks noChangeAspect="1"/>
          </p:cNvPicPr>
          <p:nvPr/>
        </p:nvPicPr>
        <p:blipFill>
          <a:blip r:embed="rId3"/>
          <a:stretch>
            <a:fillRect/>
          </a:stretch>
        </p:blipFill>
        <p:spPr>
          <a:xfrm>
            <a:off x="7790024" y="9030440"/>
            <a:ext cx="2512736" cy="783078"/>
          </a:xfrm>
          <a:prstGeom prst="rect">
            <a:avLst/>
          </a:prstGeom>
        </p:spPr>
      </p:pic>
      <p:pic>
        <p:nvPicPr>
          <p:cNvPr id="5" name="Picture 4" descr="A purple diamond shaped object with black text&#10;&#10;Description automatically generated">
            <a:extLst>
              <a:ext uri="{FF2B5EF4-FFF2-40B4-BE49-F238E27FC236}">
                <a16:creationId xmlns:a16="http://schemas.microsoft.com/office/drawing/2014/main" id="{0D1F5F47-D502-1A4C-4C79-BBBE5D390C64}"/>
              </a:ext>
            </a:extLst>
          </p:cNvPr>
          <p:cNvPicPr>
            <a:picLocks noChangeAspect="1"/>
          </p:cNvPicPr>
          <p:nvPr/>
        </p:nvPicPr>
        <p:blipFill>
          <a:blip r:embed="rId4"/>
          <a:stretch>
            <a:fillRect/>
          </a:stretch>
        </p:blipFill>
        <p:spPr>
          <a:xfrm>
            <a:off x="14988986" y="8665103"/>
            <a:ext cx="1264353" cy="1264353"/>
          </a:xfrm>
          <a:prstGeom prst="rect">
            <a:avLst/>
          </a:prstGeom>
        </p:spPr>
      </p:pic>
      <p:pic>
        <p:nvPicPr>
          <p:cNvPr id="6" name="Picture 5" descr="A black and yellow logo&#10;&#10;Description automatically generated">
            <a:extLst>
              <a:ext uri="{FF2B5EF4-FFF2-40B4-BE49-F238E27FC236}">
                <a16:creationId xmlns:a16="http://schemas.microsoft.com/office/drawing/2014/main" id="{61CCF830-98C9-4D92-4B55-3AA9DCCB95BA}"/>
              </a:ext>
            </a:extLst>
          </p:cNvPr>
          <p:cNvPicPr>
            <a:picLocks noChangeAspect="1"/>
          </p:cNvPicPr>
          <p:nvPr/>
        </p:nvPicPr>
        <p:blipFill>
          <a:blip r:embed="rId5"/>
          <a:stretch>
            <a:fillRect/>
          </a:stretch>
        </p:blipFill>
        <p:spPr>
          <a:xfrm>
            <a:off x="3591113" y="9027275"/>
            <a:ext cx="3668552" cy="783078"/>
          </a:xfrm>
          <a:prstGeom prst="rect">
            <a:avLst/>
          </a:prstGeom>
        </p:spPr>
      </p:pic>
      <p:pic>
        <p:nvPicPr>
          <p:cNvPr id="7" name="Picture 6" descr="A rainbow with a red needle and a red arrow&#10;&#10;Description automatically generated">
            <a:extLst>
              <a:ext uri="{FF2B5EF4-FFF2-40B4-BE49-F238E27FC236}">
                <a16:creationId xmlns:a16="http://schemas.microsoft.com/office/drawing/2014/main" id="{7F4E505A-333E-E481-56D8-E44E8E26CBC2}"/>
              </a:ext>
            </a:extLst>
          </p:cNvPr>
          <p:cNvPicPr>
            <a:picLocks noChangeAspect="1"/>
          </p:cNvPicPr>
          <p:nvPr/>
        </p:nvPicPr>
        <p:blipFill>
          <a:blip r:embed="rId6"/>
          <a:stretch>
            <a:fillRect/>
          </a:stretch>
        </p:blipFill>
        <p:spPr>
          <a:xfrm>
            <a:off x="988598" y="2384911"/>
            <a:ext cx="5566429" cy="3445888"/>
          </a:xfrm>
          <a:prstGeom prst="rect">
            <a:avLst/>
          </a:prstGeom>
        </p:spPr>
      </p:pic>
      <p:pic>
        <p:nvPicPr>
          <p:cNvPr id="9" name="Picture 7">
            <a:extLst>
              <a:ext uri="{FF2B5EF4-FFF2-40B4-BE49-F238E27FC236}">
                <a16:creationId xmlns:a16="http://schemas.microsoft.com/office/drawing/2014/main" id="{476A7AB0-51D3-F55B-D462-6DFD2DA529C6}"/>
              </a:ext>
            </a:extLst>
          </p:cNvPr>
          <p:cNvPicPr>
            <a:picLocks noChangeAspect="1"/>
          </p:cNvPicPr>
          <p:nvPr/>
        </p:nvPicPr>
        <p:blipFill>
          <a:blip r:embed="rId7">
            <a:alphaModFix amt="65999"/>
          </a:blip>
          <a:srcRect/>
          <a:stretch>
            <a:fillRect/>
          </a:stretch>
        </p:blipFill>
        <p:spPr>
          <a:xfrm>
            <a:off x="15056624" y="236009"/>
            <a:ext cx="3231376" cy="876511"/>
          </a:xfrm>
          <a:prstGeom prst="rect">
            <a:avLst/>
          </a:prstGeom>
        </p:spPr>
      </p:pic>
      <p:grpSp>
        <p:nvGrpSpPr>
          <p:cNvPr id="8" name="Google Shape;409;p22">
            <a:extLst>
              <a:ext uri="{FF2B5EF4-FFF2-40B4-BE49-F238E27FC236}">
                <a16:creationId xmlns:a16="http://schemas.microsoft.com/office/drawing/2014/main" id="{B636C51F-959A-3F69-E238-F191D927216D}"/>
              </a:ext>
            </a:extLst>
          </p:cNvPr>
          <p:cNvGrpSpPr/>
          <p:nvPr/>
        </p:nvGrpSpPr>
        <p:grpSpPr>
          <a:xfrm>
            <a:off x="7586188" y="2348961"/>
            <a:ext cx="10701812" cy="3445888"/>
            <a:chOff x="0" y="-57150"/>
            <a:chExt cx="4816593" cy="326693"/>
          </a:xfrm>
        </p:grpSpPr>
        <p:sp>
          <p:nvSpPr>
            <p:cNvPr id="10" name="Google Shape;410;p22">
              <a:extLst>
                <a:ext uri="{FF2B5EF4-FFF2-40B4-BE49-F238E27FC236}">
                  <a16:creationId xmlns:a16="http://schemas.microsoft.com/office/drawing/2014/main" id="{8369C1AE-3717-C041-412C-0830583187CE}"/>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411;p22">
              <a:extLst>
                <a:ext uri="{FF2B5EF4-FFF2-40B4-BE49-F238E27FC236}">
                  <a16:creationId xmlns:a16="http://schemas.microsoft.com/office/drawing/2014/main" id="{9CEEAAF3-64E5-88CC-0C37-EEF8FD733ABA}"/>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dirty="0">
                <a:solidFill>
                  <a:schemeClr val="dk1"/>
                </a:solidFill>
                <a:latin typeface="Calibri"/>
                <a:ea typeface="Calibri"/>
                <a:cs typeface="Calibri"/>
                <a:sym typeface="Calibri"/>
              </a:endParaRPr>
            </a:p>
          </p:txBody>
        </p:sp>
      </p:grpSp>
      <p:sp>
        <p:nvSpPr>
          <p:cNvPr id="12" name="Google Shape;441;p22">
            <a:extLst>
              <a:ext uri="{FF2B5EF4-FFF2-40B4-BE49-F238E27FC236}">
                <a16:creationId xmlns:a16="http://schemas.microsoft.com/office/drawing/2014/main" id="{253FC5D5-C4D0-5A79-F692-4C3F273AF157}"/>
              </a:ext>
            </a:extLst>
          </p:cNvPr>
          <p:cNvSpPr txBox="1"/>
          <p:nvPr/>
        </p:nvSpPr>
        <p:spPr>
          <a:xfrm>
            <a:off x="7760337" y="3449978"/>
            <a:ext cx="10309225" cy="1846659"/>
          </a:xfrm>
          <a:prstGeom prst="rect">
            <a:avLst/>
          </a:prstGeom>
          <a:noFill/>
          <a:ln>
            <a:noFill/>
          </a:ln>
        </p:spPr>
        <p:txBody>
          <a:bodyPr spcFirstLastPara="1" wrap="square" lIns="0" tIns="0" rIns="0" bIns="0" anchor="t" anchorCtr="0">
            <a:spAutoFit/>
          </a:bodyPr>
          <a:lstStyle/>
          <a:p>
            <a:pPr algn="ctr"/>
            <a:r>
              <a:rPr lang="en-GB" sz="6000" dirty="0">
                <a:solidFill>
                  <a:schemeClr val="bg1"/>
                </a:solidFill>
                <a:latin typeface="Six Caps"/>
                <a:sym typeface="Six Caps"/>
              </a:rPr>
              <a:t>Development and Retention of Autistic Staff in Hospitality</a:t>
            </a:r>
            <a:endParaRPr lang="en-GB" sz="6000" dirty="0">
              <a:solidFill>
                <a:schemeClr val="bg1"/>
              </a:solidFill>
              <a:latin typeface="Six Caps"/>
            </a:endParaRPr>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34530" y="8705203"/>
            <a:ext cx="873783" cy="1264197"/>
          </a:xfrm>
          <a:prstGeom prst="rect">
            <a:avLst/>
          </a:prstGeom>
        </p:spPr>
      </p:pic>
      <p:sp>
        <p:nvSpPr>
          <p:cNvPr id="14" name="Rectangle 13"/>
          <p:cNvSpPr/>
          <p:nvPr/>
        </p:nvSpPr>
        <p:spPr>
          <a:xfrm>
            <a:off x="5846637" y="7067240"/>
            <a:ext cx="6399509" cy="400110"/>
          </a:xfrm>
          <a:prstGeom prst="rect">
            <a:avLst/>
          </a:prstGeom>
        </p:spPr>
        <p:txBody>
          <a:bodyPr wrap="none">
            <a:spAutoFit/>
          </a:bodyPr>
          <a:lstStyle/>
          <a:p>
            <a:r>
              <a:rPr lang="en-GB" sz="2000" b="1" dirty="0"/>
              <a:t>Project Number 2023-1-IT01-KA220-VET-000152721</a:t>
            </a:r>
          </a:p>
        </p:txBody>
      </p:sp>
      <p:pic>
        <p:nvPicPr>
          <p:cNvPr id="15" name="Picture 14"/>
          <p:cNvPicPr>
            <a:picLocks noChangeAspect="1"/>
          </p:cNvPicPr>
          <p:nvPr/>
        </p:nvPicPr>
        <p:blipFill>
          <a:blip r:embed="rId9"/>
          <a:stretch>
            <a:fillRect/>
          </a:stretch>
        </p:blipFill>
        <p:spPr>
          <a:xfrm>
            <a:off x="531689" y="8665103"/>
            <a:ext cx="2572109" cy="1390844"/>
          </a:xfrm>
          <a:prstGeom prst="rect">
            <a:avLst/>
          </a:prstGeom>
        </p:spPr>
      </p:pic>
      <p:sp>
        <p:nvSpPr>
          <p:cNvPr id="16" name="Rectangle 15">
            <a:extLst>
              <a:ext uri="{FF2B5EF4-FFF2-40B4-BE49-F238E27FC236}">
                <a16:creationId xmlns:a16="http://schemas.microsoft.com/office/drawing/2014/main" id="{535DB743-A38C-BE64-E064-F92B87DAFF08}"/>
              </a:ext>
            </a:extLst>
          </p:cNvPr>
          <p:cNvSpPr/>
          <p:nvPr/>
        </p:nvSpPr>
        <p:spPr>
          <a:xfrm>
            <a:off x="531689" y="218517"/>
            <a:ext cx="14457297" cy="523220"/>
          </a:xfrm>
          <a:prstGeom prst="rect">
            <a:avLst/>
          </a:prstGeom>
        </p:spPr>
        <p:txBody>
          <a:bodyPr wrap="square">
            <a:spAutoFit/>
          </a:bodyPr>
          <a:lstStyle/>
          <a:p>
            <a:r>
              <a:rPr lang="en-US" dirty="0"/>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7" name="Imagem 63" descr="https://lh7-us.googleusercontent.com/NpM_3JoYuxMTMGPa6gerAiGeE8BcnQsYePH3WiOUTgdVpntFdM0UEgdcSeHcLVMJSVTbLGZSCDdSzB8cnAYOXgn8-w7C4J8SfO6zdHge5F57OoMFhlXNPcMen9isDXAj6dF5S8RShkXZTsLL9jNQs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1198" y="7931678"/>
            <a:ext cx="1247775" cy="42227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p:cNvSpPr>
            <a:spLocks noChangeArrowheads="1"/>
          </p:cNvSpPr>
          <p:nvPr/>
        </p:nvSpPr>
        <p:spPr bwMode="auto">
          <a:xfrm>
            <a:off x="3988973" y="7389313"/>
            <a:ext cx="1190420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pt-PT" altLang="en-US" sz="2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br>
            <a:r>
              <a:rPr kumimoji="0" lang="en-US" altLang="en-US" sz="1600" b="1" i="0" u="none" strike="noStrike" cap="none" normalizeH="0" baseline="0" dirty="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This work is licensed under a Creative Commons Attribution-</a:t>
            </a:r>
            <a:r>
              <a:rPr kumimoji="0" lang="en-US" altLang="en-US" sz="1600" b="1" i="0" u="none" strike="noStrike" cap="none" normalizeH="0" baseline="0" dirty="0" err="1">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NonCommercial</a:t>
            </a:r>
            <a:r>
              <a:rPr kumimoji="0" lang="en-US" altLang="en-US" sz="1600" b="1" i="0" u="none" strike="noStrike" cap="none" normalizeH="0" baseline="0" dirty="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 4.0 International License. In addition, an acknowledgement of the authors of the document and all applicable portions of the copyright notice must be clearly referenced. </a:t>
            </a:r>
            <a:r>
              <a:rPr kumimoji="0" lang="pt-PT" altLang="en-US" sz="1600" b="1" i="0" u="none" strike="noStrike" cap="none" normalizeH="0" baseline="0" dirty="0" err="1">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All</a:t>
            </a:r>
            <a:r>
              <a:rPr kumimoji="0" lang="pt-PT" altLang="en-US" sz="1600" b="1" i="0" u="none" strike="noStrike" cap="none" normalizeH="0" baseline="0" dirty="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pt-PT" altLang="en-US" sz="1600" b="1" i="0" u="none" strike="noStrike" cap="none" normalizeH="0" baseline="0" dirty="0" err="1">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rights</a:t>
            </a:r>
            <a:r>
              <a:rPr kumimoji="0" lang="pt-PT" altLang="en-US" sz="1600" b="1" i="0" u="none" strike="noStrike" cap="none" normalizeH="0" baseline="0" dirty="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pt-PT" altLang="en-US" sz="1600" b="1" i="0" u="none" strike="noStrike" cap="none" normalizeH="0" baseline="0" dirty="0" err="1">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reserved</a:t>
            </a:r>
            <a:r>
              <a:rPr kumimoji="0" lang="pt-PT" altLang="en-US" sz="1600" b="1" i="0" u="none" strike="noStrike" cap="none" normalizeH="0" baseline="0" dirty="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pt-PT" altLang="en-US"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49841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BB32D302-25E1-E35D-C447-F0DABDBE7AD0}"/>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8B094BC4-BCB9-9984-B112-08F0C818856A}"/>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73575FB5-CF3D-3E30-D726-37FEDF63C328}"/>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EDBEC764-FF58-8C3C-69EB-1A12BC3AFA05}"/>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B235BC35-7A39-D10A-7014-4A846AD800F1}"/>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328BCA67-D1C4-B550-9070-8257DD072ECE}"/>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ECF9F791-4FE2-15CB-E698-180DFF5EAF5E}"/>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E57293FC-A210-A023-80A5-AF38CB5ACF0C}"/>
              </a:ext>
            </a:extLst>
          </p:cNvPr>
          <p:cNvSpPr txBox="1"/>
          <p:nvPr/>
        </p:nvSpPr>
        <p:spPr>
          <a:xfrm>
            <a:off x="463980" y="2877113"/>
            <a:ext cx="12057702" cy="4196020"/>
          </a:xfrm>
          <a:prstGeom prst="rect">
            <a:avLst/>
          </a:prstGeom>
          <a:noFill/>
        </p:spPr>
        <p:txBody>
          <a:bodyPr wrap="square">
            <a:spAutoFit/>
          </a:bodyPr>
          <a:lstStyle/>
          <a:p>
            <a:pPr>
              <a:lnSpc>
                <a:spcPct val="150000"/>
              </a:lnSpc>
              <a:spcAft>
                <a:spcPts val="1000"/>
              </a:spcAft>
              <a:buNone/>
            </a:pPr>
            <a:r>
              <a:rPr lang="en-US" sz="3200" dirty="0">
                <a:effectLst/>
                <a:latin typeface="Barlow" pitchFamily="2" charset="77"/>
                <a:ea typeface="MS Mincho" panose="02020609040205080304" pitchFamily="49" charset="-128"/>
                <a:cs typeface="Times New Roman" panose="02020603050405020304" pitchFamily="18" charset="0"/>
              </a:rPr>
              <a:t>Empathy is foundational for inclusive leadership.</a:t>
            </a:r>
            <a:endParaRPr lang="en-CY" sz="3200" dirty="0">
              <a:effectLst/>
              <a:latin typeface="Barlow" pitchFamily="2" charset="77"/>
              <a:ea typeface="MS Mincho" panose="02020609040205080304" pitchFamily="49" charset="-128"/>
              <a:cs typeface="Times New Roman" panose="02020603050405020304" pitchFamily="18" charset="0"/>
            </a:endParaRPr>
          </a:p>
          <a:p>
            <a:pPr>
              <a:lnSpc>
                <a:spcPct val="150000"/>
              </a:lnSpc>
              <a:spcAft>
                <a:spcPts val="1000"/>
              </a:spcAft>
              <a:buNone/>
            </a:pPr>
            <a:r>
              <a:rPr lang="en-US" sz="3200" dirty="0">
                <a:effectLst/>
                <a:latin typeface="Barlow" pitchFamily="2" charset="77"/>
                <a:ea typeface="MS Mincho" panose="02020609040205080304" pitchFamily="49" charset="-128"/>
                <a:cs typeface="Times New Roman" panose="02020603050405020304" pitchFamily="18" charset="0"/>
              </a:rPr>
              <a:t> </a:t>
            </a:r>
            <a:r>
              <a:rPr lang="en-US" sz="3200" b="1" dirty="0">
                <a:solidFill>
                  <a:schemeClr val="bg2">
                    <a:lumMod val="75000"/>
                  </a:schemeClr>
                </a:solidFill>
                <a:effectLst/>
                <a:latin typeface="Barlow" pitchFamily="2" charset="77"/>
                <a:ea typeface="MS Mincho" panose="02020609040205080304" pitchFamily="49" charset="-128"/>
                <a:cs typeface="Times New Roman" panose="02020603050405020304" pitchFamily="18" charset="0"/>
              </a:rPr>
              <a:t>Daniel Goleman’s Three Elements of Empathy:</a:t>
            </a:r>
            <a:endParaRPr lang="en-CY" sz="3200" b="1" dirty="0">
              <a:solidFill>
                <a:schemeClr val="bg2">
                  <a:lumMod val="75000"/>
                </a:schemeClr>
              </a:solidFill>
              <a:effectLst/>
              <a:latin typeface="Barlow" pitchFamily="2" charset="77"/>
              <a:ea typeface="MS Mincho" panose="02020609040205080304" pitchFamily="49" charset="-128"/>
              <a:cs typeface="Times New Roman" panose="02020603050405020304" pitchFamily="18" charset="0"/>
            </a:endParaRPr>
          </a:p>
          <a:p>
            <a:pPr>
              <a:lnSpc>
                <a:spcPct val="150000"/>
              </a:lnSpc>
              <a:spcAft>
                <a:spcPts val="1000"/>
              </a:spcAft>
              <a:buNone/>
            </a:pPr>
            <a:r>
              <a:rPr lang="en-US" sz="3200" dirty="0">
                <a:effectLst/>
                <a:latin typeface="Barlow" pitchFamily="2" charset="77"/>
                <a:ea typeface="MS Mincho" panose="02020609040205080304" pitchFamily="49" charset="-128"/>
                <a:cs typeface="Times New Roman" panose="02020603050405020304" pitchFamily="18" charset="0"/>
              </a:rPr>
              <a:t>1. Understanding Others – Tune in to emotions.</a:t>
            </a:r>
            <a:endParaRPr lang="en-CY" sz="3200" dirty="0">
              <a:effectLst/>
              <a:latin typeface="Barlow" pitchFamily="2" charset="77"/>
              <a:ea typeface="MS Mincho" panose="02020609040205080304" pitchFamily="49" charset="-128"/>
              <a:cs typeface="Times New Roman" panose="02020603050405020304" pitchFamily="18" charset="0"/>
            </a:endParaRPr>
          </a:p>
          <a:p>
            <a:pPr>
              <a:lnSpc>
                <a:spcPct val="150000"/>
              </a:lnSpc>
              <a:spcAft>
                <a:spcPts val="1000"/>
              </a:spcAft>
              <a:buNone/>
            </a:pPr>
            <a:r>
              <a:rPr lang="en-US" sz="3200" dirty="0">
                <a:effectLst/>
                <a:latin typeface="Barlow" pitchFamily="2" charset="77"/>
                <a:ea typeface="MS Mincho" panose="02020609040205080304" pitchFamily="49" charset="-128"/>
                <a:cs typeface="Times New Roman" panose="02020603050405020304" pitchFamily="18" charset="0"/>
              </a:rPr>
              <a:t>2. Developing Others – Offer support and mentorship.</a:t>
            </a:r>
            <a:endParaRPr lang="en-CY" sz="3200" dirty="0">
              <a:effectLst/>
              <a:latin typeface="Barlow" pitchFamily="2" charset="77"/>
              <a:ea typeface="MS Mincho" panose="02020609040205080304" pitchFamily="49" charset="-128"/>
              <a:cs typeface="Times New Roman" panose="02020603050405020304" pitchFamily="18" charset="0"/>
            </a:endParaRPr>
          </a:p>
          <a:p>
            <a:pPr>
              <a:lnSpc>
                <a:spcPct val="150000"/>
              </a:lnSpc>
              <a:spcAft>
                <a:spcPts val="1000"/>
              </a:spcAft>
            </a:pPr>
            <a:r>
              <a:rPr lang="en-US" sz="3200" dirty="0">
                <a:effectLst/>
                <a:latin typeface="Barlow" pitchFamily="2" charset="77"/>
                <a:ea typeface="MS Mincho" panose="02020609040205080304" pitchFamily="49" charset="-128"/>
                <a:cs typeface="Times New Roman" panose="02020603050405020304" pitchFamily="18" charset="0"/>
              </a:rPr>
              <a:t>3. Leveraging Diversity – Foster inclusion by valuing differences.</a:t>
            </a:r>
            <a:endParaRPr lang="en-CY" sz="3200" dirty="0">
              <a:effectLst/>
              <a:latin typeface="Barlow" pitchFamily="2" charset="77"/>
              <a:ea typeface="MS Mincho" panose="02020609040205080304" pitchFamily="49" charset="-128"/>
              <a:cs typeface="Times New Roman" panose="02020603050405020304" pitchFamily="18" charset="0"/>
            </a:endParaRPr>
          </a:p>
        </p:txBody>
      </p:sp>
      <p:sp>
        <p:nvSpPr>
          <p:cNvPr id="4" name="Google Shape;441;p22">
            <a:extLst>
              <a:ext uri="{FF2B5EF4-FFF2-40B4-BE49-F238E27FC236}">
                <a16:creationId xmlns:a16="http://schemas.microsoft.com/office/drawing/2014/main" id="{133450D3-C747-B6FC-5451-CB66948673D8}"/>
              </a:ext>
            </a:extLst>
          </p:cNvPr>
          <p:cNvSpPr txBox="1"/>
          <p:nvPr/>
        </p:nvSpPr>
        <p:spPr>
          <a:xfrm>
            <a:off x="551272" y="1659849"/>
            <a:ext cx="11153875"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4. Empathy </a:t>
            </a:r>
            <a:endParaRPr sz="4800" b="1" dirty="0">
              <a:solidFill>
                <a:schemeClr val="bg2">
                  <a:lumMod val="75000"/>
                </a:schemeClr>
              </a:solidFill>
              <a:latin typeface="Barlow" pitchFamily="2" charset="77"/>
            </a:endParaRPr>
          </a:p>
        </p:txBody>
      </p:sp>
    </p:spTree>
    <p:extLst>
      <p:ext uri="{BB962C8B-B14F-4D97-AF65-F5344CB8AC3E}">
        <p14:creationId xmlns:p14="http://schemas.microsoft.com/office/powerpoint/2010/main" val="939462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6766CF86-6C39-7765-9479-F84F90EF8282}"/>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3DB8D431-0AAF-41A3-93AC-1E3CC1F45AB3}"/>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4D00C1C8-295A-F4B8-9DDF-8A9D8938128A}"/>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0C3893D2-1ABA-30ED-317D-67AE573DBC99}"/>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DB6CCE8C-6425-71F4-AFCC-A568F6FA5C1A}"/>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7AE04466-C5DD-0DAA-98A2-B4EA4805563B}"/>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7EA72BAA-BD8C-A3F0-892B-90A4582B5D69}"/>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1D70C079-3E01-F0AB-4F24-6A5BB85F4A94}"/>
              </a:ext>
            </a:extLst>
          </p:cNvPr>
          <p:cNvSpPr txBox="1"/>
          <p:nvPr/>
        </p:nvSpPr>
        <p:spPr>
          <a:xfrm>
            <a:off x="463979" y="2730651"/>
            <a:ext cx="13569261" cy="6637715"/>
          </a:xfrm>
          <a:prstGeom prst="rect">
            <a:avLst/>
          </a:prstGeom>
          <a:noFill/>
        </p:spPr>
        <p:txBody>
          <a:bodyPr wrap="square">
            <a:spAutoFit/>
          </a:bodyPr>
          <a:lstStyle/>
          <a:p>
            <a:pPr algn="l">
              <a:lnSpc>
                <a:spcPct val="150000"/>
              </a:lnSpc>
              <a:buNone/>
            </a:pPr>
            <a:r>
              <a:rPr lang="en-GB" sz="3200" b="1" i="0" u="none" strike="noStrike" dirty="0">
                <a:solidFill>
                  <a:schemeClr val="bg2">
                    <a:lumMod val="75000"/>
                  </a:schemeClr>
                </a:solidFill>
                <a:effectLst/>
                <a:latin typeface="Barlow" pitchFamily="2" charset="77"/>
              </a:rPr>
              <a:t>Key Element of Empathy</a:t>
            </a:r>
            <a:br>
              <a:rPr lang="en-GB" sz="3200" b="0" i="0" u="none" strike="noStrike" dirty="0">
                <a:solidFill>
                  <a:srgbClr val="000000"/>
                </a:solidFill>
                <a:effectLst/>
                <a:latin typeface="Barlow" pitchFamily="2" charset="77"/>
              </a:rPr>
            </a:br>
            <a:r>
              <a:rPr lang="en-GB" sz="3200" b="0" i="1" u="none" strike="noStrike" dirty="0">
                <a:solidFill>
                  <a:srgbClr val="000000"/>
                </a:solidFill>
                <a:effectLst/>
                <a:latin typeface="Barlow" pitchFamily="2" charset="77"/>
              </a:rPr>
              <a:t>“Sensing others’ feelings and perspectives; taking interest in their concerns.” — Daniel Goleman</a:t>
            </a:r>
          </a:p>
          <a:p>
            <a:pPr algn="l">
              <a:lnSpc>
                <a:spcPct val="150000"/>
              </a:lnSpc>
              <a:buNone/>
            </a:pPr>
            <a:r>
              <a:rPr lang="en-GB" sz="3200" b="1" i="0" u="none" strike="noStrike" dirty="0">
                <a:solidFill>
                  <a:schemeClr val="bg2">
                    <a:lumMod val="75000"/>
                  </a:schemeClr>
                </a:solidFill>
                <a:effectLst/>
                <a:latin typeface="Barlow" pitchFamily="2" charset="77"/>
              </a:rPr>
              <a:t>What It Looks Like</a:t>
            </a:r>
            <a:endParaRPr lang="en-GB" sz="3200" b="0" i="0" u="none" strike="noStrike" dirty="0">
              <a:solidFill>
                <a:schemeClr val="bg2">
                  <a:lumMod val="75000"/>
                </a:schemeClr>
              </a:solidFill>
              <a:effectLst/>
              <a:latin typeface="Barlow" pitchFamily="2" charset="77"/>
            </a:endParaRP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Tuning into emotional &amp; nonverbal cues</a:t>
            </a: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Listening with empathy, including what’s unsaid</a:t>
            </a: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Respecting different experiences &amp; viewpoints</a:t>
            </a: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Offering support based on emotional needs</a:t>
            </a:r>
          </a:p>
          <a:p>
            <a:pPr algn="l">
              <a:lnSpc>
                <a:spcPct val="150000"/>
              </a:lnSpc>
              <a:buNone/>
            </a:pPr>
            <a:endParaRPr lang="en-GB" sz="3200" b="0" i="0" u="none" strike="noStrike" dirty="0">
              <a:solidFill>
                <a:srgbClr val="000000"/>
              </a:solidFill>
              <a:effectLst/>
              <a:latin typeface="Barlow" pitchFamily="2" charset="77"/>
            </a:endParaRPr>
          </a:p>
        </p:txBody>
      </p:sp>
      <p:sp>
        <p:nvSpPr>
          <p:cNvPr id="2" name="Google Shape;441;p22">
            <a:extLst>
              <a:ext uri="{FF2B5EF4-FFF2-40B4-BE49-F238E27FC236}">
                <a16:creationId xmlns:a16="http://schemas.microsoft.com/office/drawing/2014/main" id="{2E309546-3676-9FDD-CD57-A31A7AEB3782}"/>
              </a:ext>
            </a:extLst>
          </p:cNvPr>
          <p:cNvSpPr txBox="1"/>
          <p:nvPr/>
        </p:nvSpPr>
        <p:spPr>
          <a:xfrm>
            <a:off x="551272" y="1659849"/>
            <a:ext cx="11153875"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4a. Empathy – Understanding Others</a:t>
            </a:r>
            <a:endParaRPr sz="4800" b="1" dirty="0">
              <a:solidFill>
                <a:schemeClr val="bg2">
                  <a:lumMod val="75000"/>
                </a:schemeClr>
              </a:solidFill>
              <a:latin typeface="Barlow" pitchFamily="2" charset="77"/>
            </a:endParaRPr>
          </a:p>
        </p:txBody>
      </p:sp>
    </p:spTree>
    <p:extLst>
      <p:ext uri="{BB962C8B-B14F-4D97-AF65-F5344CB8AC3E}">
        <p14:creationId xmlns:p14="http://schemas.microsoft.com/office/powerpoint/2010/main" val="1266451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FE465669-2689-E2A3-ED81-99B19D1EB7E7}"/>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B1F0D35C-7E25-A32C-F04F-BF068EFA4263}"/>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36C867A5-0DD1-2BAC-431C-205AC0FA1C6A}"/>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B0BDF15A-B84B-8EEB-EEF8-EE0968360443}"/>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099342E8-4EFE-044F-83A3-773B40B073D2}"/>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9E5F4A09-B825-F1A4-A842-EF77C4697F91}"/>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F92EEF7D-F145-B9BF-A954-189E3720C089}"/>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A1DA64C1-61A4-DA84-5EA4-3FA9ED6D6650}"/>
              </a:ext>
            </a:extLst>
          </p:cNvPr>
          <p:cNvSpPr txBox="1"/>
          <p:nvPr/>
        </p:nvSpPr>
        <p:spPr>
          <a:xfrm>
            <a:off x="519963" y="2846805"/>
            <a:ext cx="14163870" cy="5899051"/>
          </a:xfrm>
          <a:prstGeom prst="rect">
            <a:avLst/>
          </a:prstGeom>
          <a:noFill/>
        </p:spPr>
        <p:txBody>
          <a:bodyPr wrap="square">
            <a:spAutoFit/>
          </a:bodyPr>
          <a:lstStyle/>
          <a:p>
            <a:pPr algn="l">
              <a:lnSpc>
                <a:spcPct val="150000"/>
              </a:lnSpc>
              <a:buNone/>
            </a:pPr>
            <a:r>
              <a:rPr lang="en-GB" sz="3200" b="1" i="0" u="none" strike="noStrike" dirty="0">
                <a:solidFill>
                  <a:schemeClr val="bg2">
                    <a:lumMod val="75000"/>
                  </a:schemeClr>
                </a:solidFill>
                <a:effectLst/>
                <a:latin typeface="Barlow" pitchFamily="2" charset="77"/>
              </a:rPr>
              <a:t>Support Growth &amp; Development</a:t>
            </a:r>
            <a:endParaRPr lang="en-GB" sz="3200" b="0" i="0" u="none" strike="noStrike" dirty="0">
              <a:solidFill>
                <a:schemeClr val="bg2">
                  <a:lumMod val="75000"/>
                </a:schemeClr>
              </a:solidFill>
              <a:effectLst/>
              <a:latin typeface="Barlow" pitchFamily="2" charset="77"/>
            </a:endParaRPr>
          </a:p>
          <a:p>
            <a:pPr algn="l">
              <a:lnSpc>
                <a:spcPct val="150000"/>
              </a:lnSpc>
              <a:buNone/>
            </a:pPr>
            <a:r>
              <a:rPr lang="en-GB" sz="3200" b="1" i="0" u="none" strike="noStrike" dirty="0">
                <a:solidFill>
                  <a:schemeClr val="bg2">
                    <a:lumMod val="75000"/>
                  </a:schemeClr>
                </a:solidFill>
                <a:effectLst/>
                <a:latin typeface="Barlow" pitchFamily="2" charset="77"/>
              </a:rPr>
              <a:t>How to Practice It</a:t>
            </a:r>
            <a:endParaRPr lang="en-GB" sz="3200" b="0" i="0" u="none" strike="noStrike" dirty="0">
              <a:solidFill>
                <a:schemeClr val="bg2">
                  <a:lumMod val="75000"/>
                </a:schemeClr>
              </a:solidFill>
              <a:effectLst/>
              <a:latin typeface="Barlow" pitchFamily="2" charset="77"/>
            </a:endParaRP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Recognize &amp; celebrate strengths</a:t>
            </a: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Give constructive, helpful feedback</a:t>
            </a: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Provide coaching or mentorship</a:t>
            </a: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Assign meaningful tasks to build confidence</a:t>
            </a:r>
          </a:p>
          <a:p>
            <a:pPr algn="l">
              <a:lnSpc>
                <a:spcPct val="150000"/>
              </a:lnSpc>
            </a:pPr>
            <a:endParaRPr lang="en-GB" sz="3200" b="0" i="1" u="none" strike="noStrike" dirty="0">
              <a:solidFill>
                <a:srgbClr val="000000"/>
              </a:solidFill>
              <a:effectLst/>
              <a:latin typeface="Barlow" pitchFamily="2" charset="77"/>
            </a:endParaRPr>
          </a:p>
          <a:p>
            <a:pPr algn="l">
              <a:lnSpc>
                <a:spcPct val="150000"/>
              </a:lnSpc>
            </a:pPr>
            <a:r>
              <a:rPr lang="en-GB" sz="3200" b="0" i="1" u="none" strike="noStrike" dirty="0">
                <a:solidFill>
                  <a:srgbClr val="000000"/>
                </a:solidFill>
                <a:effectLst/>
                <a:latin typeface="Barlow" pitchFamily="2" charset="77"/>
              </a:rPr>
              <a:t>Essential for managing diverse teams, including neurodivergent individuals</a:t>
            </a:r>
            <a:endParaRPr lang="en-GB" sz="3200" b="0" i="0" u="none" strike="noStrike" dirty="0">
              <a:solidFill>
                <a:srgbClr val="000000"/>
              </a:solidFill>
              <a:effectLst/>
              <a:latin typeface="Barlow" pitchFamily="2" charset="77"/>
            </a:endParaRPr>
          </a:p>
        </p:txBody>
      </p:sp>
      <p:sp>
        <p:nvSpPr>
          <p:cNvPr id="4" name="Google Shape;441;p22">
            <a:extLst>
              <a:ext uri="{FF2B5EF4-FFF2-40B4-BE49-F238E27FC236}">
                <a16:creationId xmlns:a16="http://schemas.microsoft.com/office/drawing/2014/main" id="{7415595B-AFD9-D62A-281F-15B92AC9086A}"/>
              </a:ext>
            </a:extLst>
          </p:cNvPr>
          <p:cNvSpPr txBox="1"/>
          <p:nvPr/>
        </p:nvSpPr>
        <p:spPr>
          <a:xfrm>
            <a:off x="551272" y="1659849"/>
            <a:ext cx="11153875"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4b. Empathy – Developing Others</a:t>
            </a:r>
            <a:endParaRPr sz="4800" b="1" dirty="0">
              <a:solidFill>
                <a:schemeClr val="bg2">
                  <a:lumMod val="75000"/>
                </a:schemeClr>
              </a:solidFill>
              <a:latin typeface="Barlow" pitchFamily="2" charset="77"/>
            </a:endParaRPr>
          </a:p>
        </p:txBody>
      </p:sp>
    </p:spTree>
    <p:extLst>
      <p:ext uri="{BB962C8B-B14F-4D97-AF65-F5344CB8AC3E}">
        <p14:creationId xmlns:p14="http://schemas.microsoft.com/office/powerpoint/2010/main" val="3199986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C6F7D8AE-AE4F-70A6-3158-F50C06A3169C}"/>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77C25992-3FB3-B635-9140-53CA92FA3E2A}"/>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569965B7-10FF-C0CA-F7F5-1F1F86CD98CA}"/>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629B07C2-516E-4133-374C-C5D63B4F2CCC}"/>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E965E1B2-7126-3786-7769-9A7BED82A9E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11BCBB90-8B33-A8B6-8EB5-9B870E3F977A}"/>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7CA63063-81A8-E7E7-A7FA-0B9C02E89C98}"/>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92B49765-B8B4-2231-06D0-2DD3C8E7B52D}"/>
              </a:ext>
            </a:extLst>
          </p:cNvPr>
          <p:cNvSpPr txBox="1"/>
          <p:nvPr/>
        </p:nvSpPr>
        <p:spPr>
          <a:xfrm>
            <a:off x="420645" y="2793308"/>
            <a:ext cx="6969201" cy="5899051"/>
          </a:xfrm>
          <a:prstGeom prst="rect">
            <a:avLst/>
          </a:prstGeom>
          <a:noFill/>
        </p:spPr>
        <p:txBody>
          <a:bodyPr wrap="square">
            <a:spAutoFit/>
          </a:bodyPr>
          <a:lstStyle/>
          <a:p>
            <a:pPr algn="l">
              <a:lnSpc>
                <a:spcPct val="150000"/>
              </a:lnSpc>
              <a:buNone/>
            </a:pPr>
            <a:r>
              <a:rPr lang="en-GB" sz="3200" b="1" i="0" u="none" strike="noStrike" dirty="0">
                <a:solidFill>
                  <a:schemeClr val="bg2">
                    <a:lumMod val="75000"/>
                  </a:schemeClr>
                </a:solidFill>
                <a:effectLst/>
                <a:latin typeface="Barlow" pitchFamily="2" charset="77"/>
              </a:rPr>
              <a:t>What It Means</a:t>
            </a:r>
            <a:endParaRPr lang="en-GB" sz="3200" b="0" i="0" u="none" strike="noStrike" dirty="0">
              <a:solidFill>
                <a:schemeClr val="bg2">
                  <a:lumMod val="75000"/>
                </a:schemeClr>
              </a:solidFill>
              <a:effectLst/>
              <a:latin typeface="Barlow" pitchFamily="2" charset="77"/>
            </a:endParaRP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Embrace and value different perspectives</a:t>
            </a: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Tailor interactions to meet individual needs</a:t>
            </a: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See diversity as a strength, not a challenge</a:t>
            </a:r>
          </a:p>
          <a:p>
            <a:pPr algn="l">
              <a:lnSpc>
                <a:spcPct val="150000"/>
              </a:lnSpc>
            </a:pPr>
            <a:endParaRPr lang="en-GB" sz="3200" b="0" i="0" u="none" strike="noStrike" dirty="0">
              <a:solidFill>
                <a:srgbClr val="000000"/>
              </a:solidFill>
              <a:effectLst/>
              <a:latin typeface="Barlow" pitchFamily="2" charset="77"/>
            </a:endParaRPr>
          </a:p>
        </p:txBody>
      </p:sp>
      <p:sp>
        <p:nvSpPr>
          <p:cNvPr id="4" name="Google Shape;441;p22">
            <a:extLst>
              <a:ext uri="{FF2B5EF4-FFF2-40B4-BE49-F238E27FC236}">
                <a16:creationId xmlns:a16="http://schemas.microsoft.com/office/drawing/2014/main" id="{829722EC-2C25-EA83-5DE3-BC30D98F5651}"/>
              </a:ext>
            </a:extLst>
          </p:cNvPr>
          <p:cNvSpPr txBox="1"/>
          <p:nvPr/>
        </p:nvSpPr>
        <p:spPr>
          <a:xfrm>
            <a:off x="551272" y="1659849"/>
            <a:ext cx="11153875"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4c. Empathy – Leveraging Diversity</a:t>
            </a:r>
            <a:endParaRPr sz="4800" b="1" dirty="0">
              <a:solidFill>
                <a:schemeClr val="bg2">
                  <a:lumMod val="75000"/>
                </a:schemeClr>
              </a:solidFill>
              <a:latin typeface="Barlow" pitchFamily="2" charset="77"/>
            </a:endParaRPr>
          </a:p>
        </p:txBody>
      </p:sp>
      <p:sp>
        <p:nvSpPr>
          <p:cNvPr id="5" name="TextBox 4">
            <a:extLst>
              <a:ext uri="{FF2B5EF4-FFF2-40B4-BE49-F238E27FC236}">
                <a16:creationId xmlns:a16="http://schemas.microsoft.com/office/drawing/2014/main" id="{E5127346-8220-82ED-4649-808BB12D4EA5}"/>
              </a:ext>
            </a:extLst>
          </p:cNvPr>
          <p:cNvSpPr txBox="1"/>
          <p:nvPr/>
        </p:nvSpPr>
        <p:spPr>
          <a:xfrm>
            <a:off x="9900116" y="2813699"/>
            <a:ext cx="7716076" cy="5160387"/>
          </a:xfrm>
          <a:prstGeom prst="rect">
            <a:avLst/>
          </a:prstGeom>
          <a:noFill/>
        </p:spPr>
        <p:txBody>
          <a:bodyPr wrap="square">
            <a:spAutoFit/>
          </a:bodyPr>
          <a:lstStyle/>
          <a:p>
            <a:pPr algn="l">
              <a:lnSpc>
                <a:spcPct val="150000"/>
              </a:lnSpc>
              <a:buNone/>
            </a:pPr>
            <a:r>
              <a:rPr lang="en-CY" sz="3200" b="0" i="0" u="none" strike="noStrike" dirty="0">
                <a:solidFill>
                  <a:srgbClr val="000000"/>
                </a:solidFill>
                <a:effectLst/>
                <a:latin typeface="Barlow" pitchFamily="2" charset="77"/>
              </a:rPr>
              <a:t> </a:t>
            </a:r>
            <a:r>
              <a:rPr lang="en-GB" sz="3200" b="1" i="0" u="none" strike="noStrike" dirty="0">
                <a:solidFill>
                  <a:schemeClr val="bg2">
                    <a:lumMod val="75000"/>
                  </a:schemeClr>
                </a:solidFill>
                <a:effectLst/>
                <a:latin typeface="Barlow" pitchFamily="2" charset="77"/>
              </a:rPr>
              <a:t>In Practice</a:t>
            </a:r>
            <a:endParaRPr lang="en-GB" sz="3200" b="0" i="0" u="none" strike="noStrike" dirty="0">
              <a:solidFill>
                <a:schemeClr val="bg2">
                  <a:lumMod val="75000"/>
                </a:schemeClr>
              </a:solidFill>
              <a:effectLst/>
              <a:latin typeface="Barlow" pitchFamily="2" charset="77"/>
            </a:endParaRP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Respect all backgrounds</a:t>
            </a: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Support inclusive hiring (e.g., autistic individuals)</a:t>
            </a: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Challenge bias and stereotypes</a:t>
            </a: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Foster a culture of respect &amp; collaboration</a:t>
            </a:r>
          </a:p>
        </p:txBody>
      </p:sp>
    </p:spTree>
    <p:extLst>
      <p:ext uri="{BB962C8B-B14F-4D97-AF65-F5344CB8AC3E}">
        <p14:creationId xmlns:p14="http://schemas.microsoft.com/office/powerpoint/2010/main" val="48928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CA63A645-F5D9-153D-BABC-C5B9C9BAD352}"/>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E8A5DFF0-B059-8345-A700-73D9B564CF29}"/>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77C6F22E-8853-1732-B019-812685E0FE62}"/>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B85206E9-1574-332E-D51A-12AE920003B9}"/>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CFEE1F99-77C9-79D9-B91F-9DBFBD3D5F59}"/>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9676ABF7-37DE-FEC6-CD09-AB939295E731}"/>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55183AC2-08E4-AA1F-DEF0-46FA64EAEA44}"/>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3EB4256E-D4B4-A1E8-F11C-BAD9EA1ED3F9}"/>
              </a:ext>
            </a:extLst>
          </p:cNvPr>
          <p:cNvSpPr txBox="1"/>
          <p:nvPr/>
        </p:nvSpPr>
        <p:spPr>
          <a:xfrm>
            <a:off x="463979" y="2846805"/>
            <a:ext cx="6254061" cy="5173211"/>
          </a:xfrm>
          <a:prstGeom prst="rect">
            <a:avLst/>
          </a:prstGeom>
          <a:noFill/>
        </p:spPr>
        <p:txBody>
          <a:bodyPr wrap="square">
            <a:spAutoFit/>
          </a:bodyPr>
          <a:lstStyle/>
          <a:p>
            <a:pPr algn="l">
              <a:lnSpc>
                <a:spcPct val="150000"/>
              </a:lnSpc>
              <a:buNone/>
            </a:pPr>
            <a:r>
              <a:rPr lang="en-GB" sz="2800" b="1" i="0" u="none" strike="noStrike" dirty="0">
                <a:solidFill>
                  <a:schemeClr val="bg2">
                    <a:lumMod val="75000"/>
                  </a:schemeClr>
                </a:solidFill>
                <a:effectLst/>
                <a:latin typeface="Barlow" pitchFamily="2" charset="77"/>
              </a:rPr>
              <a:t>What It Involves</a:t>
            </a:r>
            <a:endParaRPr lang="en-GB" sz="2800" b="0" i="0" u="none" strike="noStrike" dirty="0">
              <a:solidFill>
                <a:schemeClr val="bg2">
                  <a:lumMod val="75000"/>
                </a:schemeClr>
              </a:solidFill>
              <a:effectLst/>
              <a:latin typeface="Barlow" pitchFamily="2" charset="77"/>
            </a:endParaRPr>
          </a:p>
          <a:p>
            <a:pPr algn="l">
              <a:lnSpc>
                <a:spcPct val="150000"/>
              </a:lnSpc>
              <a:buFont typeface="Arial" panose="020B0604020202020204" pitchFamily="34" charset="0"/>
              <a:buChar char="•"/>
            </a:pPr>
            <a:r>
              <a:rPr lang="en-GB" sz="2800" b="0" i="0" u="none" strike="noStrike" dirty="0">
                <a:solidFill>
                  <a:srgbClr val="000000"/>
                </a:solidFill>
                <a:effectLst/>
                <a:latin typeface="Barlow" pitchFamily="2" charset="77"/>
              </a:rPr>
              <a:t>Identify challenges</a:t>
            </a:r>
          </a:p>
          <a:p>
            <a:pPr algn="l">
              <a:lnSpc>
                <a:spcPct val="150000"/>
              </a:lnSpc>
              <a:buFont typeface="Arial" panose="020B0604020202020204" pitchFamily="34" charset="0"/>
              <a:buChar char="•"/>
            </a:pPr>
            <a:r>
              <a:rPr lang="en-GB" sz="2800" b="0" i="0" u="none" strike="noStrike" dirty="0" err="1">
                <a:solidFill>
                  <a:srgbClr val="000000"/>
                </a:solidFill>
                <a:effectLst/>
                <a:latin typeface="Barlow" pitchFamily="2" charset="77"/>
              </a:rPr>
              <a:t>Analyze</a:t>
            </a:r>
            <a:r>
              <a:rPr lang="en-GB" sz="2800" b="0" i="0" u="none" strike="noStrike" dirty="0">
                <a:solidFill>
                  <a:srgbClr val="000000"/>
                </a:solidFill>
                <a:effectLst/>
                <a:latin typeface="Barlow" pitchFamily="2" charset="77"/>
              </a:rPr>
              <a:t> causes</a:t>
            </a:r>
          </a:p>
          <a:p>
            <a:pPr algn="l">
              <a:lnSpc>
                <a:spcPct val="150000"/>
              </a:lnSpc>
              <a:buFont typeface="Arial" panose="020B0604020202020204" pitchFamily="34" charset="0"/>
              <a:buChar char="•"/>
            </a:pPr>
            <a:r>
              <a:rPr lang="en-GB" sz="2800" b="0" i="0" u="none" strike="noStrike" dirty="0">
                <a:solidFill>
                  <a:srgbClr val="000000"/>
                </a:solidFill>
                <a:effectLst/>
                <a:latin typeface="Barlow" pitchFamily="2" charset="77"/>
              </a:rPr>
              <a:t>Find effective solutions</a:t>
            </a:r>
          </a:p>
          <a:p>
            <a:pPr algn="l">
              <a:lnSpc>
                <a:spcPct val="150000"/>
              </a:lnSpc>
              <a:buFont typeface="Arial" panose="020B0604020202020204" pitchFamily="34" charset="0"/>
              <a:buChar char="•"/>
            </a:pPr>
            <a:endParaRPr lang="en-GB" sz="2800" dirty="0">
              <a:latin typeface="Barlow" pitchFamily="2" charset="77"/>
            </a:endParaRPr>
          </a:p>
          <a:p>
            <a:pPr algn="l">
              <a:lnSpc>
                <a:spcPct val="150000"/>
              </a:lnSpc>
            </a:pPr>
            <a:r>
              <a:rPr lang="en-GB" sz="2800" b="0" i="0" u="none" strike="noStrike" dirty="0">
                <a:solidFill>
                  <a:srgbClr val="000000"/>
                </a:solidFill>
                <a:effectLst/>
                <a:latin typeface="Barlow" pitchFamily="2" charset="77"/>
              </a:rPr>
              <a:t>Helps teams make informed, strategic decisions</a:t>
            </a:r>
          </a:p>
          <a:p>
            <a:pPr algn="l">
              <a:lnSpc>
                <a:spcPct val="150000"/>
              </a:lnSpc>
              <a:buFont typeface="Arial" panose="020B0604020202020204" pitchFamily="34" charset="0"/>
              <a:buChar char="•"/>
            </a:pPr>
            <a:endParaRPr lang="en-GB" sz="2800" b="0" i="0" u="none" strike="noStrike" dirty="0">
              <a:solidFill>
                <a:srgbClr val="000000"/>
              </a:solidFill>
              <a:effectLst/>
              <a:latin typeface="Barlow" pitchFamily="2" charset="77"/>
            </a:endParaRPr>
          </a:p>
        </p:txBody>
      </p:sp>
      <p:sp>
        <p:nvSpPr>
          <p:cNvPr id="4" name="Google Shape;441;p22">
            <a:extLst>
              <a:ext uri="{FF2B5EF4-FFF2-40B4-BE49-F238E27FC236}">
                <a16:creationId xmlns:a16="http://schemas.microsoft.com/office/drawing/2014/main" id="{AE7FD152-12B1-40E1-B469-142B1E9BFD2D}"/>
              </a:ext>
            </a:extLst>
          </p:cNvPr>
          <p:cNvSpPr txBox="1"/>
          <p:nvPr/>
        </p:nvSpPr>
        <p:spPr>
          <a:xfrm>
            <a:off x="551272" y="1659849"/>
            <a:ext cx="12828826"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5a. Problem Solving Skills – Applying SWOT</a:t>
            </a:r>
            <a:endParaRPr sz="4800" b="1" dirty="0">
              <a:solidFill>
                <a:schemeClr val="bg2">
                  <a:lumMod val="75000"/>
                </a:schemeClr>
              </a:solidFill>
              <a:latin typeface="Barlow" pitchFamily="2" charset="77"/>
            </a:endParaRPr>
          </a:p>
        </p:txBody>
      </p:sp>
      <p:sp>
        <p:nvSpPr>
          <p:cNvPr id="5" name="TextBox 4">
            <a:extLst>
              <a:ext uri="{FF2B5EF4-FFF2-40B4-BE49-F238E27FC236}">
                <a16:creationId xmlns:a16="http://schemas.microsoft.com/office/drawing/2014/main" id="{CE4617F3-E84C-F931-241A-BA0FA6486D3D}"/>
              </a:ext>
            </a:extLst>
          </p:cNvPr>
          <p:cNvSpPr txBox="1"/>
          <p:nvPr/>
        </p:nvSpPr>
        <p:spPr>
          <a:xfrm>
            <a:off x="9950640" y="2881591"/>
            <a:ext cx="7686770" cy="5173211"/>
          </a:xfrm>
          <a:prstGeom prst="rect">
            <a:avLst/>
          </a:prstGeom>
          <a:noFill/>
        </p:spPr>
        <p:txBody>
          <a:bodyPr wrap="square">
            <a:spAutoFit/>
          </a:bodyPr>
          <a:lstStyle/>
          <a:p>
            <a:pPr algn="l">
              <a:lnSpc>
                <a:spcPct val="150000"/>
              </a:lnSpc>
              <a:buNone/>
            </a:pPr>
            <a:r>
              <a:rPr lang="en-GB" sz="2800" b="1" i="0" u="none" strike="noStrike" dirty="0">
                <a:solidFill>
                  <a:schemeClr val="bg2">
                    <a:lumMod val="75000"/>
                  </a:schemeClr>
                </a:solidFill>
                <a:effectLst/>
                <a:latin typeface="Barlow" pitchFamily="2" charset="77"/>
              </a:rPr>
              <a:t>Using SWOT Analysis</a:t>
            </a:r>
            <a:endParaRPr lang="en-GB" sz="2800" b="0" i="0" u="none" strike="noStrike" dirty="0">
              <a:solidFill>
                <a:schemeClr val="bg2">
                  <a:lumMod val="75000"/>
                </a:schemeClr>
              </a:solidFill>
              <a:effectLst/>
              <a:latin typeface="Barlow" pitchFamily="2" charset="77"/>
            </a:endParaRPr>
          </a:p>
          <a:p>
            <a:pPr algn="l">
              <a:lnSpc>
                <a:spcPct val="150000"/>
              </a:lnSpc>
              <a:buFont typeface="+mj-lt"/>
              <a:buAutoNum type="arabicPeriod"/>
            </a:pPr>
            <a:r>
              <a:rPr lang="en-GB" sz="2800" b="1" i="0" u="none" strike="noStrike" dirty="0">
                <a:solidFill>
                  <a:srgbClr val="000000"/>
                </a:solidFill>
                <a:effectLst/>
                <a:latin typeface="Barlow" pitchFamily="2" charset="77"/>
              </a:rPr>
              <a:t>Mission &amp; Goals</a:t>
            </a:r>
            <a:r>
              <a:rPr lang="en-GB" sz="2800" b="0" i="0" u="none" strike="noStrike" dirty="0">
                <a:solidFill>
                  <a:srgbClr val="000000"/>
                </a:solidFill>
                <a:effectLst/>
                <a:latin typeface="Barlow" pitchFamily="2" charset="77"/>
              </a:rPr>
              <a:t> – Set clear objectives</a:t>
            </a:r>
          </a:p>
          <a:p>
            <a:pPr algn="l">
              <a:lnSpc>
                <a:spcPct val="150000"/>
              </a:lnSpc>
              <a:buFont typeface="+mj-lt"/>
              <a:buAutoNum type="arabicPeriod"/>
            </a:pPr>
            <a:r>
              <a:rPr lang="en-GB" sz="2800" b="1" i="0" u="none" strike="noStrike" dirty="0">
                <a:solidFill>
                  <a:srgbClr val="000000"/>
                </a:solidFill>
                <a:effectLst/>
                <a:latin typeface="Barlow" pitchFamily="2" charset="77"/>
              </a:rPr>
              <a:t>Environmental Analysis</a:t>
            </a:r>
            <a:r>
              <a:rPr lang="en-GB" sz="2800" b="0" i="0" u="none" strike="noStrike" dirty="0">
                <a:solidFill>
                  <a:srgbClr val="000000"/>
                </a:solidFill>
                <a:effectLst/>
                <a:latin typeface="Barlow" pitchFamily="2" charset="77"/>
              </a:rPr>
              <a:t> – Assess strengths, weaknesses, opportunities &amp; threats</a:t>
            </a:r>
          </a:p>
          <a:p>
            <a:pPr algn="l">
              <a:lnSpc>
                <a:spcPct val="150000"/>
              </a:lnSpc>
              <a:buFont typeface="+mj-lt"/>
              <a:buAutoNum type="arabicPeriod"/>
            </a:pPr>
            <a:r>
              <a:rPr lang="en-GB" sz="2800" b="1" i="0" u="none" strike="noStrike" dirty="0">
                <a:solidFill>
                  <a:srgbClr val="000000"/>
                </a:solidFill>
                <a:effectLst/>
                <a:latin typeface="Barlow" pitchFamily="2" charset="77"/>
              </a:rPr>
              <a:t>Strategy Formulation</a:t>
            </a:r>
            <a:r>
              <a:rPr lang="en-GB" sz="2800" b="0" i="0" u="none" strike="noStrike" dirty="0">
                <a:solidFill>
                  <a:srgbClr val="000000"/>
                </a:solidFill>
                <a:effectLst/>
                <a:latin typeface="Barlow" pitchFamily="2" charset="77"/>
              </a:rPr>
              <a:t> – Choose the best approach</a:t>
            </a:r>
          </a:p>
          <a:p>
            <a:pPr algn="l">
              <a:lnSpc>
                <a:spcPct val="150000"/>
              </a:lnSpc>
              <a:buFont typeface="+mj-lt"/>
              <a:buAutoNum type="arabicPeriod"/>
            </a:pPr>
            <a:r>
              <a:rPr lang="en-GB" sz="2800" b="1" i="0" u="none" strike="noStrike" dirty="0">
                <a:solidFill>
                  <a:srgbClr val="000000"/>
                </a:solidFill>
                <a:effectLst/>
                <a:latin typeface="Barlow" pitchFamily="2" charset="77"/>
              </a:rPr>
              <a:t>Implementation</a:t>
            </a:r>
            <a:r>
              <a:rPr lang="en-GB" sz="2800" b="0" i="0" u="none" strike="noStrike" dirty="0">
                <a:solidFill>
                  <a:srgbClr val="000000"/>
                </a:solidFill>
                <a:effectLst/>
                <a:latin typeface="Barlow" pitchFamily="2" charset="77"/>
              </a:rPr>
              <a:t> – Take action</a:t>
            </a:r>
          </a:p>
          <a:p>
            <a:pPr algn="l">
              <a:lnSpc>
                <a:spcPct val="150000"/>
              </a:lnSpc>
              <a:buFont typeface="+mj-lt"/>
              <a:buAutoNum type="arabicPeriod"/>
            </a:pPr>
            <a:r>
              <a:rPr lang="en-GB" sz="2800" b="1" i="0" u="none" strike="noStrike" dirty="0">
                <a:solidFill>
                  <a:srgbClr val="000000"/>
                </a:solidFill>
                <a:effectLst/>
                <a:latin typeface="Barlow" pitchFamily="2" charset="77"/>
              </a:rPr>
              <a:t>Evaluation</a:t>
            </a:r>
            <a:r>
              <a:rPr lang="en-GB" sz="2800" b="0" i="0" u="none" strike="noStrike" dirty="0">
                <a:solidFill>
                  <a:srgbClr val="000000"/>
                </a:solidFill>
                <a:effectLst/>
                <a:latin typeface="Barlow" pitchFamily="2" charset="77"/>
              </a:rPr>
              <a:t> – Review and adjust</a:t>
            </a:r>
          </a:p>
        </p:txBody>
      </p:sp>
    </p:spTree>
    <p:extLst>
      <p:ext uri="{BB962C8B-B14F-4D97-AF65-F5344CB8AC3E}">
        <p14:creationId xmlns:p14="http://schemas.microsoft.com/office/powerpoint/2010/main" val="2702026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8A798668-829D-C5A2-2982-F7EFA4CCA640}"/>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0DAC8192-299E-8E07-D9C5-EC4F3CA1E92A}"/>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05655E40-9B4D-B736-5814-F05CEDB83C4D}"/>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C742DB9D-B6B2-E3F3-74AD-483DB7377D50}"/>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E97E9BC2-ECC3-70FA-A38C-4DE8D0361408}"/>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17B3A63E-C861-E0F3-79CE-434880AF1213}"/>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1A2B9DE6-7F59-E68E-EF6D-60388A40A233}"/>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6F4E43B3-1610-83E4-86A1-11EBCC359EC5}"/>
              </a:ext>
            </a:extLst>
          </p:cNvPr>
          <p:cNvSpPr txBox="1"/>
          <p:nvPr/>
        </p:nvSpPr>
        <p:spPr>
          <a:xfrm>
            <a:off x="662782" y="2799624"/>
            <a:ext cx="7968260" cy="5899051"/>
          </a:xfrm>
          <a:prstGeom prst="rect">
            <a:avLst/>
          </a:prstGeom>
          <a:noFill/>
        </p:spPr>
        <p:txBody>
          <a:bodyPr wrap="square">
            <a:spAutoFit/>
          </a:bodyPr>
          <a:lstStyle/>
          <a:p>
            <a:pPr algn="l">
              <a:lnSpc>
                <a:spcPct val="150000"/>
              </a:lnSpc>
              <a:buNone/>
            </a:pPr>
            <a:r>
              <a:rPr lang="en-GB" sz="3200" b="1" i="0" u="none" strike="noStrike" dirty="0">
                <a:solidFill>
                  <a:schemeClr val="bg2">
                    <a:lumMod val="75000"/>
                  </a:schemeClr>
                </a:solidFill>
                <a:effectLst/>
                <a:latin typeface="Barlow" pitchFamily="2" charset="77"/>
              </a:rPr>
              <a:t>Key Steps (Ritchie &amp; Thompson)</a:t>
            </a:r>
            <a:endParaRPr lang="en-GB" sz="3200" b="0" i="0" u="none" strike="noStrike" dirty="0">
              <a:solidFill>
                <a:schemeClr val="bg2">
                  <a:lumMod val="75000"/>
                </a:schemeClr>
              </a:solidFill>
              <a:effectLst/>
              <a:latin typeface="Barlow" pitchFamily="2" charset="77"/>
            </a:endParaRPr>
          </a:p>
          <a:p>
            <a:pPr algn="l">
              <a:lnSpc>
                <a:spcPct val="150000"/>
              </a:lnSpc>
              <a:buFont typeface="+mj-lt"/>
              <a:buAutoNum type="arabicPeriod"/>
            </a:pPr>
            <a:r>
              <a:rPr lang="en-GB" sz="3200" b="0" i="0" u="none" strike="noStrike" dirty="0">
                <a:solidFill>
                  <a:srgbClr val="000000"/>
                </a:solidFill>
                <a:effectLst/>
                <a:latin typeface="Barlow" pitchFamily="2" charset="77"/>
              </a:rPr>
              <a:t>Define the problem</a:t>
            </a:r>
          </a:p>
          <a:p>
            <a:pPr algn="l">
              <a:lnSpc>
                <a:spcPct val="150000"/>
              </a:lnSpc>
              <a:buFont typeface="+mj-lt"/>
              <a:buAutoNum type="arabicPeriod"/>
            </a:pPr>
            <a:r>
              <a:rPr lang="en-GB" sz="3200" b="0" i="0" u="none" strike="noStrike" dirty="0">
                <a:solidFill>
                  <a:srgbClr val="000000"/>
                </a:solidFill>
                <a:effectLst/>
                <a:latin typeface="Barlow" pitchFamily="2" charset="77"/>
              </a:rPr>
              <a:t>Gather information</a:t>
            </a:r>
          </a:p>
          <a:p>
            <a:pPr algn="l">
              <a:lnSpc>
                <a:spcPct val="150000"/>
              </a:lnSpc>
              <a:buFont typeface="+mj-lt"/>
              <a:buAutoNum type="arabicPeriod"/>
            </a:pPr>
            <a:r>
              <a:rPr lang="en-GB" sz="3200" b="0" i="0" u="none" strike="noStrike" dirty="0">
                <a:solidFill>
                  <a:srgbClr val="000000"/>
                </a:solidFill>
                <a:effectLst/>
                <a:latin typeface="Barlow" pitchFamily="2" charset="77"/>
              </a:rPr>
              <a:t>Generate solutions</a:t>
            </a:r>
          </a:p>
          <a:p>
            <a:pPr algn="l">
              <a:lnSpc>
                <a:spcPct val="150000"/>
              </a:lnSpc>
              <a:buFont typeface="+mj-lt"/>
              <a:buAutoNum type="arabicPeriod"/>
            </a:pPr>
            <a:r>
              <a:rPr lang="en-GB" sz="3200" b="0" i="0" u="none" strike="noStrike" dirty="0">
                <a:solidFill>
                  <a:srgbClr val="000000"/>
                </a:solidFill>
                <a:effectLst/>
                <a:latin typeface="Barlow" pitchFamily="2" charset="77"/>
              </a:rPr>
              <a:t>Weigh pros &amp; cons</a:t>
            </a:r>
          </a:p>
          <a:p>
            <a:pPr algn="l">
              <a:lnSpc>
                <a:spcPct val="150000"/>
              </a:lnSpc>
              <a:buFont typeface="+mj-lt"/>
              <a:buAutoNum type="arabicPeriod"/>
            </a:pPr>
            <a:r>
              <a:rPr lang="en-GB" sz="3200" b="0" i="0" u="none" strike="noStrike" dirty="0">
                <a:solidFill>
                  <a:srgbClr val="000000"/>
                </a:solidFill>
                <a:effectLst/>
                <a:latin typeface="Barlow" pitchFamily="2" charset="77"/>
              </a:rPr>
              <a:t>Choose the best option</a:t>
            </a:r>
          </a:p>
          <a:p>
            <a:pPr algn="l">
              <a:lnSpc>
                <a:spcPct val="150000"/>
              </a:lnSpc>
              <a:buFont typeface="+mj-lt"/>
              <a:buAutoNum type="arabicPeriod"/>
            </a:pPr>
            <a:r>
              <a:rPr lang="en-GB" sz="3200" b="0" i="0" u="none" strike="noStrike" dirty="0">
                <a:solidFill>
                  <a:srgbClr val="000000"/>
                </a:solidFill>
                <a:effectLst/>
                <a:latin typeface="Barlow" pitchFamily="2" charset="77"/>
              </a:rPr>
              <a:t>Implement it</a:t>
            </a:r>
          </a:p>
          <a:p>
            <a:pPr algn="l">
              <a:lnSpc>
                <a:spcPct val="150000"/>
              </a:lnSpc>
              <a:buFont typeface="+mj-lt"/>
              <a:buAutoNum type="arabicPeriod"/>
            </a:pPr>
            <a:r>
              <a:rPr lang="en-GB" sz="3200" b="0" i="0" u="none" strike="noStrike" dirty="0">
                <a:solidFill>
                  <a:srgbClr val="000000"/>
                </a:solidFill>
                <a:effectLst/>
                <a:latin typeface="Barlow" pitchFamily="2" charset="77"/>
              </a:rPr>
              <a:t>Review &amp; adjust</a:t>
            </a:r>
          </a:p>
        </p:txBody>
      </p:sp>
      <p:sp>
        <p:nvSpPr>
          <p:cNvPr id="4" name="Google Shape;441;p22">
            <a:extLst>
              <a:ext uri="{FF2B5EF4-FFF2-40B4-BE49-F238E27FC236}">
                <a16:creationId xmlns:a16="http://schemas.microsoft.com/office/drawing/2014/main" id="{E18127AE-257A-5423-1FF5-647086ED6F4B}"/>
              </a:ext>
            </a:extLst>
          </p:cNvPr>
          <p:cNvSpPr txBox="1"/>
          <p:nvPr/>
        </p:nvSpPr>
        <p:spPr>
          <a:xfrm>
            <a:off x="551272" y="1659849"/>
            <a:ext cx="12828826"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5b. Problem Solving Skills – Decision Making</a:t>
            </a:r>
            <a:endParaRPr sz="4800" b="1" dirty="0">
              <a:solidFill>
                <a:schemeClr val="bg2">
                  <a:lumMod val="75000"/>
                </a:schemeClr>
              </a:solidFill>
              <a:latin typeface="Barlow" pitchFamily="2" charset="77"/>
            </a:endParaRPr>
          </a:p>
        </p:txBody>
      </p:sp>
      <p:sp>
        <p:nvSpPr>
          <p:cNvPr id="5" name="TextBox 4">
            <a:extLst>
              <a:ext uri="{FF2B5EF4-FFF2-40B4-BE49-F238E27FC236}">
                <a16:creationId xmlns:a16="http://schemas.microsoft.com/office/drawing/2014/main" id="{D2D6E4D1-249A-E41C-D0E0-704BCA67C775}"/>
              </a:ext>
            </a:extLst>
          </p:cNvPr>
          <p:cNvSpPr txBox="1"/>
          <p:nvPr/>
        </p:nvSpPr>
        <p:spPr>
          <a:xfrm>
            <a:off x="10133045" y="2824192"/>
            <a:ext cx="6494106" cy="2944396"/>
          </a:xfrm>
          <a:prstGeom prst="rect">
            <a:avLst/>
          </a:prstGeom>
          <a:noFill/>
        </p:spPr>
        <p:txBody>
          <a:bodyPr wrap="square">
            <a:spAutoFit/>
          </a:bodyPr>
          <a:lstStyle/>
          <a:p>
            <a:pPr algn="l">
              <a:lnSpc>
                <a:spcPct val="150000"/>
              </a:lnSpc>
              <a:buNone/>
            </a:pPr>
            <a:r>
              <a:rPr lang="en-GB" sz="3200" b="1" i="0" u="none" strike="noStrike" dirty="0">
                <a:solidFill>
                  <a:schemeClr val="bg2">
                    <a:lumMod val="75000"/>
                  </a:schemeClr>
                </a:solidFill>
                <a:effectLst/>
                <a:latin typeface="Barlow" pitchFamily="2" charset="77"/>
              </a:rPr>
              <a:t>Why It Matters</a:t>
            </a:r>
            <a:endParaRPr lang="en-GB" sz="3200" b="0" i="0" u="none" strike="noStrike" dirty="0">
              <a:solidFill>
                <a:schemeClr val="bg2">
                  <a:lumMod val="75000"/>
                </a:schemeClr>
              </a:solidFill>
              <a:effectLst/>
              <a:latin typeface="Barlow" pitchFamily="2" charset="77"/>
            </a:endParaRP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Encourages clear, logical thinking</a:t>
            </a: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Supports better outcomes in complex situations</a:t>
            </a:r>
          </a:p>
        </p:txBody>
      </p:sp>
    </p:spTree>
    <p:extLst>
      <p:ext uri="{BB962C8B-B14F-4D97-AF65-F5344CB8AC3E}">
        <p14:creationId xmlns:p14="http://schemas.microsoft.com/office/powerpoint/2010/main" val="661083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E6432717-7CCD-2ED2-6230-C0B1565E2F11}"/>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AEF7A33E-81AE-75E3-7831-29960A1C6A1C}"/>
              </a:ext>
            </a:extLst>
          </p:cNvPr>
          <p:cNvGrpSpPr/>
          <p:nvPr/>
        </p:nvGrpSpPr>
        <p:grpSpPr>
          <a:xfrm>
            <a:off x="379140" y="-28858"/>
            <a:ext cx="18288000" cy="1240415"/>
            <a:chOff x="0" y="-57150"/>
            <a:chExt cx="4816593" cy="326693"/>
          </a:xfrm>
        </p:grpSpPr>
        <p:sp>
          <p:nvSpPr>
            <p:cNvPr id="486" name="Google Shape;486;p24">
              <a:extLst>
                <a:ext uri="{FF2B5EF4-FFF2-40B4-BE49-F238E27FC236}">
                  <a16:creationId xmlns:a16="http://schemas.microsoft.com/office/drawing/2014/main" id="{A5FFDC1B-AEFA-580D-5A00-CC607D86CD2E}"/>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D877E370-1538-E382-6273-700FD3416520}"/>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943E95AD-D73D-2906-B572-230B4B9DB925}"/>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B04137B8-87C4-F976-705B-1C6DB92C6552}"/>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261829A1-9CE6-C885-B572-ED901E83623F}"/>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6" name="Google Shape;441;p22">
            <a:extLst>
              <a:ext uri="{FF2B5EF4-FFF2-40B4-BE49-F238E27FC236}">
                <a16:creationId xmlns:a16="http://schemas.microsoft.com/office/drawing/2014/main" id="{0E110274-D82B-A7F9-C56A-4136F7D57FFD}"/>
              </a:ext>
            </a:extLst>
          </p:cNvPr>
          <p:cNvSpPr txBox="1"/>
          <p:nvPr/>
        </p:nvSpPr>
        <p:spPr>
          <a:xfrm>
            <a:off x="551272" y="1659849"/>
            <a:ext cx="12828826"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6. Teamwork</a:t>
            </a:r>
            <a:endParaRPr sz="4800" b="1" dirty="0">
              <a:solidFill>
                <a:schemeClr val="bg2">
                  <a:lumMod val="75000"/>
                </a:schemeClr>
              </a:solidFill>
              <a:latin typeface="Barlow" pitchFamily="2" charset="77"/>
            </a:endParaRPr>
          </a:p>
        </p:txBody>
      </p:sp>
      <p:sp>
        <p:nvSpPr>
          <p:cNvPr id="13" name="TextBox 12">
            <a:extLst>
              <a:ext uri="{FF2B5EF4-FFF2-40B4-BE49-F238E27FC236}">
                <a16:creationId xmlns:a16="http://schemas.microsoft.com/office/drawing/2014/main" id="{808CC7BA-D80A-1CC0-CDDB-EB7FEA318A92}"/>
              </a:ext>
            </a:extLst>
          </p:cNvPr>
          <p:cNvSpPr txBox="1"/>
          <p:nvPr/>
        </p:nvSpPr>
        <p:spPr>
          <a:xfrm>
            <a:off x="467064" y="2863532"/>
            <a:ext cx="7182673" cy="5160387"/>
          </a:xfrm>
          <a:prstGeom prst="rect">
            <a:avLst/>
          </a:prstGeom>
          <a:noFill/>
        </p:spPr>
        <p:txBody>
          <a:bodyPr wrap="square">
            <a:spAutoFit/>
          </a:bodyPr>
          <a:lstStyle/>
          <a:p>
            <a:pPr algn="l">
              <a:lnSpc>
                <a:spcPct val="150000"/>
              </a:lnSpc>
              <a:buNone/>
            </a:pPr>
            <a:r>
              <a:rPr lang="en-GB" sz="3200" b="1" i="0" u="none" strike="noStrike" dirty="0">
                <a:solidFill>
                  <a:schemeClr val="bg2">
                    <a:lumMod val="75000"/>
                  </a:schemeClr>
                </a:solidFill>
                <a:effectLst/>
                <a:latin typeface="Barlow" pitchFamily="2" charset="77"/>
              </a:rPr>
              <a:t>What Makes Teams Work</a:t>
            </a:r>
            <a:endParaRPr lang="en-GB" sz="3200" b="0" i="0" u="none" strike="noStrike" dirty="0">
              <a:solidFill>
                <a:schemeClr val="bg2">
                  <a:lumMod val="75000"/>
                </a:schemeClr>
              </a:solidFill>
              <a:effectLst/>
              <a:latin typeface="Barlow" pitchFamily="2" charset="77"/>
            </a:endParaRP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Right team size for the task</a:t>
            </a: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Clear roles &amp; responsibilities</a:t>
            </a: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Access to tools &amp; support</a:t>
            </a: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Level of coordination depends on task (e.g., golf vs. surgery)</a:t>
            </a:r>
          </a:p>
          <a:p>
            <a:pPr algn="l">
              <a:lnSpc>
                <a:spcPct val="150000"/>
              </a:lnSpc>
            </a:pPr>
            <a:endParaRPr lang="en-GB" sz="3200" b="0" i="0" u="none" strike="noStrike" dirty="0">
              <a:solidFill>
                <a:srgbClr val="000000"/>
              </a:solidFill>
              <a:effectLst/>
              <a:latin typeface="Barlow" pitchFamily="2" charset="77"/>
            </a:endParaRPr>
          </a:p>
        </p:txBody>
      </p:sp>
      <p:sp>
        <p:nvSpPr>
          <p:cNvPr id="14" name="TextBox 13">
            <a:extLst>
              <a:ext uri="{FF2B5EF4-FFF2-40B4-BE49-F238E27FC236}">
                <a16:creationId xmlns:a16="http://schemas.microsoft.com/office/drawing/2014/main" id="{FA269024-3947-0A3D-2978-36FE8779DE83}"/>
              </a:ext>
            </a:extLst>
          </p:cNvPr>
          <p:cNvSpPr txBox="1"/>
          <p:nvPr/>
        </p:nvSpPr>
        <p:spPr>
          <a:xfrm>
            <a:off x="8742556" y="2671115"/>
            <a:ext cx="8675650" cy="5160387"/>
          </a:xfrm>
          <a:prstGeom prst="rect">
            <a:avLst/>
          </a:prstGeom>
          <a:noFill/>
        </p:spPr>
        <p:txBody>
          <a:bodyPr wrap="square">
            <a:spAutoFit/>
          </a:bodyPr>
          <a:lstStyle/>
          <a:p>
            <a:pPr algn="l">
              <a:lnSpc>
                <a:spcPct val="150000"/>
              </a:lnSpc>
              <a:buNone/>
            </a:pPr>
            <a:r>
              <a:rPr lang="en-GB" sz="3200" b="1" i="0" u="none" strike="noStrike" dirty="0">
                <a:solidFill>
                  <a:schemeClr val="bg2">
                    <a:lumMod val="75000"/>
                  </a:schemeClr>
                </a:solidFill>
                <a:effectLst/>
                <a:latin typeface="Barlow" pitchFamily="2" charset="77"/>
              </a:rPr>
              <a:t>Effective Teamwork - Key Qualities</a:t>
            </a:r>
            <a:endParaRPr lang="en-GB" sz="3200" b="0" i="0" u="none" strike="noStrike" dirty="0">
              <a:solidFill>
                <a:schemeClr val="bg2">
                  <a:lumMod val="75000"/>
                </a:schemeClr>
              </a:solidFill>
              <a:effectLst/>
              <a:latin typeface="Barlow" pitchFamily="2" charset="77"/>
            </a:endParaRPr>
          </a:p>
          <a:p>
            <a:pPr algn="l">
              <a:lnSpc>
                <a:spcPct val="150000"/>
              </a:lnSpc>
              <a:buFont typeface="Arial" panose="020B0604020202020204" pitchFamily="34" charset="0"/>
              <a:buChar char="•"/>
            </a:pPr>
            <a:r>
              <a:rPr lang="en-GB" sz="3200" b="1" i="0" u="none" strike="noStrike" dirty="0">
                <a:solidFill>
                  <a:srgbClr val="000000"/>
                </a:solidFill>
                <a:effectLst/>
                <a:latin typeface="Barlow" pitchFamily="2" charset="77"/>
              </a:rPr>
              <a:t>Cohesion</a:t>
            </a:r>
            <a:r>
              <a:rPr lang="en-GB" sz="3200" b="0" i="0" u="none" strike="noStrike" dirty="0">
                <a:solidFill>
                  <a:srgbClr val="000000"/>
                </a:solidFill>
                <a:effectLst/>
                <a:latin typeface="Barlow" pitchFamily="2" charset="77"/>
              </a:rPr>
              <a:t> – Unity boosts performance</a:t>
            </a:r>
          </a:p>
          <a:p>
            <a:pPr algn="l">
              <a:lnSpc>
                <a:spcPct val="150000"/>
              </a:lnSpc>
              <a:buFont typeface="Arial" panose="020B0604020202020204" pitchFamily="34" charset="0"/>
              <a:buChar char="•"/>
            </a:pPr>
            <a:r>
              <a:rPr lang="en-GB" sz="3200" b="1" i="0" u="none" strike="noStrike" dirty="0">
                <a:solidFill>
                  <a:srgbClr val="000000"/>
                </a:solidFill>
                <a:effectLst/>
                <a:latin typeface="Barlow" pitchFamily="2" charset="77"/>
              </a:rPr>
              <a:t>Communication</a:t>
            </a:r>
            <a:r>
              <a:rPr lang="en-GB" sz="3200" b="0" i="0" u="none" strike="noStrike" dirty="0">
                <a:solidFill>
                  <a:srgbClr val="000000"/>
                </a:solidFill>
                <a:effectLst/>
                <a:latin typeface="Barlow" pitchFamily="2" charset="77"/>
              </a:rPr>
              <a:t> – Clarity reduces conflict</a:t>
            </a:r>
          </a:p>
          <a:p>
            <a:pPr algn="l">
              <a:lnSpc>
                <a:spcPct val="150000"/>
              </a:lnSpc>
              <a:buFont typeface="Arial" panose="020B0604020202020204" pitchFamily="34" charset="0"/>
              <a:buChar char="•"/>
            </a:pPr>
            <a:r>
              <a:rPr lang="en-GB" sz="3200" b="1" i="0" u="none" strike="noStrike" dirty="0">
                <a:solidFill>
                  <a:srgbClr val="000000"/>
                </a:solidFill>
                <a:effectLst/>
                <a:latin typeface="Barlow" pitchFamily="2" charset="77"/>
              </a:rPr>
              <a:t>Common Goals</a:t>
            </a:r>
            <a:r>
              <a:rPr lang="en-GB" sz="3200" b="0" i="0" u="none" strike="noStrike" dirty="0">
                <a:solidFill>
                  <a:srgbClr val="000000"/>
                </a:solidFill>
                <a:effectLst/>
                <a:latin typeface="Barlow" pitchFamily="2" charset="77"/>
              </a:rPr>
              <a:t> – Shared purpose = better focus</a:t>
            </a:r>
          </a:p>
          <a:p>
            <a:pPr algn="l">
              <a:lnSpc>
                <a:spcPct val="150000"/>
              </a:lnSpc>
              <a:buFont typeface="Arial" panose="020B0604020202020204" pitchFamily="34" charset="0"/>
              <a:buChar char="•"/>
            </a:pPr>
            <a:r>
              <a:rPr lang="en-GB" sz="3200" b="1" i="0" u="none" strike="noStrike" dirty="0">
                <a:solidFill>
                  <a:srgbClr val="000000"/>
                </a:solidFill>
                <a:effectLst/>
                <a:latin typeface="Barlow" pitchFamily="2" charset="77"/>
              </a:rPr>
              <a:t>Commitment</a:t>
            </a:r>
            <a:r>
              <a:rPr lang="en-GB" sz="3200" b="0" i="0" u="none" strike="noStrike" dirty="0">
                <a:solidFill>
                  <a:srgbClr val="000000"/>
                </a:solidFill>
                <a:effectLst/>
                <a:latin typeface="Barlow" pitchFamily="2" charset="77"/>
              </a:rPr>
              <a:t> – Active, dependable members</a:t>
            </a:r>
          </a:p>
          <a:p>
            <a:pPr algn="l">
              <a:lnSpc>
                <a:spcPct val="150000"/>
              </a:lnSpc>
              <a:buFont typeface="Arial" panose="020B0604020202020204" pitchFamily="34" charset="0"/>
              <a:buChar char="•"/>
            </a:pPr>
            <a:r>
              <a:rPr lang="en-GB" sz="3200" b="1" i="0" u="none" strike="noStrike" dirty="0">
                <a:solidFill>
                  <a:srgbClr val="000000"/>
                </a:solidFill>
                <a:effectLst/>
                <a:latin typeface="Barlow" pitchFamily="2" charset="77"/>
              </a:rPr>
              <a:t>Accountability</a:t>
            </a:r>
            <a:r>
              <a:rPr lang="en-GB" sz="3200" b="0" i="0" u="none" strike="noStrike" dirty="0">
                <a:solidFill>
                  <a:srgbClr val="000000"/>
                </a:solidFill>
                <a:effectLst/>
                <a:latin typeface="Barlow" pitchFamily="2" charset="77"/>
              </a:rPr>
              <a:t> – Everyone owns results</a:t>
            </a:r>
          </a:p>
          <a:p>
            <a:pPr algn="l">
              <a:lnSpc>
                <a:spcPct val="150000"/>
              </a:lnSpc>
            </a:pPr>
            <a:r>
              <a:rPr lang="en-GB" sz="3200" b="0" i="1" u="none" strike="noStrike" dirty="0">
                <a:solidFill>
                  <a:srgbClr val="000000"/>
                </a:solidFill>
                <a:effectLst/>
                <a:latin typeface="Barlow" pitchFamily="2" charset="77"/>
              </a:rPr>
              <a:t>These traits work together to drive team success</a:t>
            </a:r>
            <a:endParaRPr lang="en-GB" sz="3200" b="0" i="0" u="none" strike="noStrike" dirty="0">
              <a:solidFill>
                <a:srgbClr val="000000"/>
              </a:solidFill>
              <a:effectLst/>
              <a:latin typeface="Barlow" pitchFamily="2" charset="77"/>
            </a:endParaRPr>
          </a:p>
        </p:txBody>
      </p:sp>
    </p:spTree>
    <p:extLst>
      <p:ext uri="{BB962C8B-B14F-4D97-AF65-F5344CB8AC3E}">
        <p14:creationId xmlns:p14="http://schemas.microsoft.com/office/powerpoint/2010/main" val="1313977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C339C1EC-AEC2-A5A9-B7A8-CD87E7FFE514}"/>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1A2FD9BE-B928-049C-2570-040CBA4681EB}"/>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B91C7D3B-6100-9003-C463-0E8A05557F95}"/>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7B3C38AC-53BF-03C5-B15B-1AD6E29B90B2}"/>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F2C6CDA3-A259-369A-70F4-9E288CD28849}"/>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01C147CE-8BBF-6C2A-EA00-EC938A24FABF}"/>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4A5F9832-84F0-FEAF-8304-E412D0197CC4}"/>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5" name="TextBox 4">
            <a:extLst>
              <a:ext uri="{FF2B5EF4-FFF2-40B4-BE49-F238E27FC236}">
                <a16:creationId xmlns:a16="http://schemas.microsoft.com/office/drawing/2014/main" id="{A8216E26-FF99-AEC8-2932-CA7227DDAA1A}"/>
              </a:ext>
            </a:extLst>
          </p:cNvPr>
          <p:cNvSpPr txBox="1"/>
          <p:nvPr/>
        </p:nvSpPr>
        <p:spPr>
          <a:xfrm>
            <a:off x="540387" y="2934663"/>
            <a:ext cx="8001447" cy="5899051"/>
          </a:xfrm>
          <a:prstGeom prst="rect">
            <a:avLst/>
          </a:prstGeom>
          <a:noFill/>
        </p:spPr>
        <p:txBody>
          <a:bodyPr wrap="square">
            <a:spAutoFit/>
          </a:bodyPr>
          <a:lstStyle/>
          <a:p>
            <a:pPr algn="l">
              <a:lnSpc>
                <a:spcPct val="150000"/>
              </a:lnSpc>
              <a:buNone/>
            </a:pPr>
            <a:r>
              <a:rPr lang="en-GB" sz="3200" b="1" i="0" u="none" strike="noStrike" dirty="0">
                <a:solidFill>
                  <a:schemeClr val="bg2">
                    <a:lumMod val="75000"/>
                  </a:schemeClr>
                </a:solidFill>
                <a:effectLst/>
                <a:latin typeface="Barlow" pitchFamily="2" charset="77"/>
              </a:rPr>
              <a:t>What It Is</a:t>
            </a:r>
            <a:endParaRPr lang="en-GB" sz="3200" b="0" i="0" u="none" strike="noStrike" dirty="0">
              <a:solidFill>
                <a:schemeClr val="bg2">
                  <a:lumMod val="75000"/>
                </a:schemeClr>
              </a:solidFill>
              <a:effectLst/>
              <a:latin typeface="Barlow" pitchFamily="2" charset="77"/>
            </a:endParaRP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Adjusting actions or mindset in response to change</a:t>
            </a: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Key in fast-moving, unpredictable environments</a:t>
            </a: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Requires flexibility, resilience &amp; quick thinking</a:t>
            </a:r>
          </a:p>
          <a:p>
            <a:pPr algn="l">
              <a:lnSpc>
                <a:spcPct val="150000"/>
              </a:lnSpc>
              <a:buFont typeface="Arial" panose="020B0604020202020204" pitchFamily="34" charset="0"/>
              <a:buChar char="•"/>
            </a:pPr>
            <a:endParaRPr lang="en-GB" sz="3200" b="0" i="0" u="none" strike="noStrike" dirty="0">
              <a:solidFill>
                <a:srgbClr val="000000"/>
              </a:solidFill>
              <a:effectLst/>
              <a:latin typeface="Barlow" pitchFamily="2" charset="77"/>
            </a:endParaRPr>
          </a:p>
        </p:txBody>
      </p:sp>
      <p:sp>
        <p:nvSpPr>
          <p:cNvPr id="6" name="Google Shape;441;p22">
            <a:extLst>
              <a:ext uri="{FF2B5EF4-FFF2-40B4-BE49-F238E27FC236}">
                <a16:creationId xmlns:a16="http://schemas.microsoft.com/office/drawing/2014/main" id="{52D6B313-5491-5A78-F8EB-B6039F1BF073}"/>
              </a:ext>
            </a:extLst>
          </p:cNvPr>
          <p:cNvSpPr txBox="1"/>
          <p:nvPr/>
        </p:nvSpPr>
        <p:spPr>
          <a:xfrm>
            <a:off x="551272" y="1659849"/>
            <a:ext cx="12828826"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7. Adaptability Skills</a:t>
            </a:r>
            <a:endParaRPr sz="4800" b="1" dirty="0">
              <a:solidFill>
                <a:schemeClr val="bg2">
                  <a:lumMod val="75000"/>
                </a:schemeClr>
              </a:solidFill>
              <a:latin typeface="Barlow" pitchFamily="2" charset="77"/>
            </a:endParaRPr>
          </a:p>
        </p:txBody>
      </p:sp>
      <p:sp>
        <p:nvSpPr>
          <p:cNvPr id="12" name="TextBox 11">
            <a:extLst>
              <a:ext uri="{FF2B5EF4-FFF2-40B4-BE49-F238E27FC236}">
                <a16:creationId xmlns:a16="http://schemas.microsoft.com/office/drawing/2014/main" id="{76066124-8387-B645-2A14-1D7684EE6BDB}"/>
              </a:ext>
            </a:extLst>
          </p:cNvPr>
          <p:cNvSpPr txBox="1"/>
          <p:nvPr/>
        </p:nvSpPr>
        <p:spPr>
          <a:xfrm>
            <a:off x="10076538" y="2934663"/>
            <a:ext cx="8001447" cy="5160387"/>
          </a:xfrm>
          <a:prstGeom prst="rect">
            <a:avLst/>
          </a:prstGeom>
          <a:noFill/>
        </p:spPr>
        <p:txBody>
          <a:bodyPr wrap="square">
            <a:spAutoFit/>
          </a:bodyPr>
          <a:lstStyle/>
          <a:p>
            <a:pPr algn="l">
              <a:lnSpc>
                <a:spcPct val="150000"/>
              </a:lnSpc>
              <a:buNone/>
            </a:pPr>
            <a:r>
              <a:rPr lang="en-GB" sz="3200" b="1" i="0" u="none" strike="noStrike" dirty="0">
                <a:solidFill>
                  <a:schemeClr val="bg2">
                    <a:lumMod val="75000"/>
                  </a:schemeClr>
                </a:solidFill>
                <a:effectLst/>
                <a:latin typeface="Barlow" pitchFamily="2" charset="77"/>
              </a:rPr>
              <a:t>Tips to Improve Adaptability</a:t>
            </a:r>
          </a:p>
          <a:p>
            <a:pPr algn="l">
              <a:lnSpc>
                <a:spcPct val="150000"/>
              </a:lnSpc>
              <a:buNone/>
            </a:pPr>
            <a:r>
              <a:rPr lang="en-GB" sz="3200" b="1" i="0" u="none" strike="noStrike" dirty="0">
                <a:solidFill>
                  <a:schemeClr val="bg2">
                    <a:lumMod val="75000"/>
                  </a:schemeClr>
                </a:solidFill>
                <a:effectLst/>
                <a:latin typeface="Barlow" pitchFamily="2" charset="77"/>
              </a:rPr>
              <a:t>How to Build It</a:t>
            </a:r>
            <a:endParaRPr lang="en-GB" sz="3200" b="0" i="0" u="none" strike="noStrike" dirty="0">
              <a:solidFill>
                <a:schemeClr val="bg2">
                  <a:lumMod val="75000"/>
                </a:schemeClr>
              </a:solidFill>
              <a:effectLst/>
              <a:latin typeface="Barlow" pitchFamily="2" charset="77"/>
            </a:endParaRPr>
          </a:p>
          <a:p>
            <a:pPr algn="l">
              <a:lnSpc>
                <a:spcPct val="150000"/>
              </a:lnSpc>
              <a:buFont typeface="Arial" panose="020B0604020202020204" pitchFamily="34" charset="0"/>
              <a:buChar char="•"/>
            </a:pPr>
            <a:r>
              <a:rPr lang="en-GB" sz="3200" b="1" i="0" u="none" strike="noStrike" dirty="0">
                <a:solidFill>
                  <a:srgbClr val="000000"/>
                </a:solidFill>
                <a:effectLst/>
                <a:latin typeface="Barlow" pitchFamily="2" charset="77"/>
              </a:rPr>
              <a:t>Stay aware</a:t>
            </a:r>
            <a:r>
              <a:rPr lang="en-GB" sz="3200" b="0" i="0" u="none" strike="noStrike" dirty="0">
                <a:solidFill>
                  <a:srgbClr val="000000"/>
                </a:solidFill>
                <a:effectLst/>
                <a:latin typeface="Barlow" pitchFamily="2" charset="77"/>
              </a:rPr>
              <a:t> of changes around you</a:t>
            </a:r>
          </a:p>
          <a:p>
            <a:pPr algn="l">
              <a:lnSpc>
                <a:spcPct val="150000"/>
              </a:lnSpc>
              <a:buFont typeface="Arial" panose="020B0604020202020204" pitchFamily="34" charset="0"/>
              <a:buChar char="•"/>
            </a:pPr>
            <a:r>
              <a:rPr lang="en-GB" sz="3200" b="1" i="0" u="none" strike="noStrike" dirty="0">
                <a:solidFill>
                  <a:srgbClr val="000000"/>
                </a:solidFill>
                <a:effectLst/>
                <a:latin typeface="Barlow" pitchFamily="2" charset="77"/>
              </a:rPr>
              <a:t>Embrace learning</a:t>
            </a:r>
            <a:r>
              <a:rPr lang="en-GB" sz="3200" b="0" i="0" u="none" strike="noStrike" dirty="0">
                <a:solidFill>
                  <a:srgbClr val="000000"/>
                </a:solidFill>
                <a:effectLst/>
                <a:latin typeface="Barlow" pitchFamily="2" charset="77"/>
              </a:rPr>
              <a:t> – stay curious &amp; skilled</a:t>
            </a:r>
          </a:p>
          <a:p>
            <a:pPr algn="l">
              <a:lnSpc>
                <a:spcPct val="150000"/>
              </a:lnSpc>
              <a:buFont typeface="Arial" panose="020B0604020202020204" pitchFamily="34" charset="0"/>
              <a:buChar char="•"/>
            </a:pPr>
            <a:r>
              <a:rPr lang="en-GB" sz="3200" b="1" i="0" u="none" strike="noStrike" dirty="0">
                <a:solidFill>
                  <a:srgbClr val="000000"/>
                </a:solidFill>
                <a:effectLst/>
                <a:latin typeface="Barlow" pitchFamily="2" charset="77"/>
              </a:rPr>
              <a:t>Act quickly</a:t>
            </a:r>
            <a:r>
              <a:rPr lang="en-GB" sz="3200" b="0" i="0" u="none" strike="noStrike" dirty="0">
                <a:solidFill>
                  <a:srgbClr val="000000"/>
                </a:solidFill>
                <a:effectLst/>
                <a:latin typeface="Barlow" pitchFamily="2" charset="77"/>
              </a:rPr>
              <a:t> – don’t delay decisions</a:t>
            </a:r>
          </a:p>
          <a:p>
            <a:pPr algn="l">
              <a:lnSpc>
                <a:spcPct val="150000"/>
              </a:lnSpc>
              <a:buFont typeface="Arial" panose="020B0604020202020204" pitchFamily="34" charset="0"/>
              <a:buChar char="•"/>
            </a:pPr>
            <a:r>
              <a:rPr lang="en-GB" sz="3200" b="1" i="0" u="none" strike="noStrike" dirty="0">
                <a:solidFill>
                  <a:srgbClr val="000000"/>
                </a:solidFill>
                <a:effectLst/>
                <a:latin typeface="Barlow" pitchFamily="2" charset="77"/>
              </a:rPr>
              <a:t>Accept change</a:t>
            </a:r>
            <a:r>
              <a:rPr lang="en-GB" sz="3200" b="0" i="0" u="none" strike="noStrike" dirty="0">
                <a:solidFill>
                  <a:srgbClr val="000000"/>
                </a:solidFill>
                <a:effectLst/>
                <a:latin typeface="Barlow" pitchFamily="2" charset="77"/>
              </a:rPr>
              <a:t> – see it as growth, not threat</a:t>
            </a:r>
          </a:p>
        </p:txBody>
      </p:sp>
    </p:spTree>
    <p:extLst>
      <p:ext uri="{BB962C8B-B14F-4D97-AF65-F5344CB8AC3E}">
        <p14:creationId xmlns:p14="http://schemas.microsoft.com/office/powerpoint/2010/main" val="1218326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265354A6-AEA5-3A43-4D9C-11E500D6B2C7}"/>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02A2E20C-7B8F-DAD5-D29D-CDC285F1C2F7}"/>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FDCA427F-2808-604A-8952-CDA37B5FBF70}"/>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0BE4BB45-E70F-9394-94D2-93DFBEC2E24E}"/>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BB54C2B7-951D-8A88-4426-D38B15FE223F}"/>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636A0AC5-BCF3-C055-49B9-A7B81E4AE9B6}"/>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25F21F23-D661-15AB-0F21-5197942F245F}"/>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5" name="TextBox 4">
            <a:extLst>
              <a:ext uri="{FF2B5EF4-FFF2-40B4-BE49-F238E27FC236}">
                <a16:creationId xmlns:a16="http://schemas.microsoft.com/office/drawing/2014/main" id="{19BCE21A-6AF7-8F3C-DA83-A23B5A4312FF}"/>
              </a:ext>
            </a:extLst>
          </p:cNvPr>
          <p:cNvSpPr txBox="1"/>
          <p:nvPr/>
        </p:nvSpPr>
        <p:spPr>
          <a:xfrm>
            <a:off x="463980" y="2846805"/>
            <a:ext cx="8518299" cy="6001643"/>
          </a:xfrm>
          <a:prstGeom prst="rect">
            <a:avLst/>
          </a:prstGeom>
          <a:noFill/>
        </p:spPr>
        <p:txBody>
          <a:bodyPr wrap="square">
            <a:spAutoFit/>
          </a:bodyPr>
          <a:lstStyle/>
          <a:p>
            <a:pPr algn="l">
              <a:buNone/>
            </a:pPr>
            <a:r>
              <a:rPr lang="en-GB" sz="3200" b="1" i="0" u="none" strike="noStrike" dirty="0">
                <a:solidFill>
                  <a:schemeClr val="bg2">
                    <a:lumMod val="75000"/>
                  </a:schemeClr>
                </a:solidFill>
                <a:effectLst/>
                <a:latin typeface="Barlow" pitchFamily="2" charset="77"/>
              </a:rPr>
              <a:t>Why It Matters</a:t>
            </a:r>
            <a:endParaRPr lang="en-GB" sz="3200" b="0" i="0" u="none" strike="noStrike" dirty="0">
              <a:solidFill>
                <a:schemeClr val="bg2">
                  <a:lumMod val="75000"/>
                </a:schemeClr>
              </a:solidFill>
              <a:effectLst/>
              <a:latin typeface="Barlow" pitchFamily="2" charset="77"/>
            </a:endParaRPr>
          </a:p>
          <a:p>
            <a:pPr marL="457200" indent="-457200" algn="l">
              <a:buFont typeface="Arial" panose="020B0604020202020204" pitchFamily="34" charset="0"/>
              <a:buChar char="•"/>
            </a:pPr>
            <a:r>
              <a:rPr lang="en-GB" sz="3200" b="0" i="0" u="none" strike="noStrike" dirty="0">
                <a:solidFill>
                  <a:srgbClr val="000000"/>
                </a:solidFill>
                <a:effectLst/>
                <a:latin typeface="Barlow" pitchFamily="2" charset="77"/>
              </a:rPr>
              <a:t>Boosts productivity &amp; well-being</a:t>
            </a:r>
          </a:p>
          <a:p>
            <a:pPr marL="457200" indent="-457200" algn="l">
              <a:buFont typeface="Arial" panose="020B0604020202020204" pitchFamily="34" charset="0"/>
              <a:buChar char="•"/>
            </a:pPr>
            <a:r>
              <a:rPr lang="en-GB" sz="3200" b="0" i="0" u="none" strike="noStrike" dirty="0">
                <a:solidFill>
                  <a:srgbClr val="000000"/>
                </a:solidFill>
                <a:effectLst/>
                <a:latin typeface="Barlow" pitchFamily="2" charset="77"/>
              </a:rPr>
              <a:t>Reduces stress, improves focus</a:t>
            </a:r>
          </a:p>
          <a:p>
            <a:pPr marL="457200" indent="-457200" algn="l">
              <a:buFont typeface="Arial" panose="020B0604020202020204" pitchFamily="34" charset="0"/>
              <a:buChar char="•"/>
            </a:pPr>
            <a:r>
              <a:rPr lang="en-GB" sz="3200" b="0" i="0" u="none" strike="noStrike" dirty="0">
                <a:solidFill>
                  <a:srgbClr val="000000"/>
                </a:solidFill>
                <a:effectLst/>
                <a:latin typeface="Barlow" pitchFamily="2" charset="77"/>
              </a:rPr>
              <a:t>Essential for meeting deadlines &amp; staying on track</a:t>
            </a:r>
          </a:p>
          <a:p>
            <a:pPr algn="l">
              <a:buFont typeface="Arial" panose="020B0604020202020204" pitchFamily="34" charset="0"/>
              <a:buChar char="•"/>
            </a:pPr>
            <a:endParaRPr lang="en-GB" sz="3200" b="0" i="0" u="none" strike="noStrike" dirty="0">
              <a:solidFill>
                <a:srgbClr val="000000"/>
              </a:solidFill>
              <a:effectLst/>
              <a:latin typeface="Barlow" pitchFamily="2" charset="77"/>
            </a:endParaRPr>
          </a:p>
          <a:p>
            <a:pPr algn="l">
              <a:buNone/>
            </a:pPr>
            <a:r>
              <a:rPr lang="en-GB" sz="3200" b="1" i="0" u="none" strike="noStrike" dirty="0">
                <a:solidFill>
                  <a:schemeClr val="bg2">
                    <a:lumMod val="75000"/>
                  </a:schemeClr>
                </a:solidFill>
                <a:effectLst/>
                <a:latin typeface="Barlow" pitchFamily="2" charset="77"/>
              </a:rPr>
              <a:t> Key Benefits</a:t>
            </a:r>
          </a:p>
          <a:p>
            <a:pPr marL="457200" indent="-457200" algn="l">
              <a:buFont typeface="Arial" panose="020B0604020202020204" pitchFamily="34" charset="0"/>
              <a:buChar char="•"/>
            </a:pPr>
            <a:r>
              <a:rPr lang="en-GB" sz="3200" b="0" i="0" u="none" strike="noStrike" dirty="0">
                <a:solidFill>
                  <a:srgbClr val="000000"/>
                </a:solidFill>
                <a:effectLst/>
                <a:latin typeface="Barlow" pitchFamily="2" charset="77"/>
              </a:rPr>
              <a:t>Less stress</a:t>
            </a:r>
          </a:p>
          <a:p>
            <a:pPr marL="457200" indent="-457200" algn="l">
              <a:buFont typeface="Arial" panose="020B0604020202020204" pitchFamily="34" charset="0"/>
              <a:buChar char="•"/>
            </a:pPr>
            <a:r>
              <a:rPr lang="en-GB" sz="3200" b="0" i="0" u="none" strike="noStrike" dirty="0">
                <a:solidFill>
                  <a:srgbClr val="000000"/>
                </a:solidFill>
                <a:effectLst/>
                <a:latin typeface="Barlow" pitchFamily="2" charset="77"/>
              </a:rPr>
              <a:t>More free time</a:t>
            </a:r>
          </a:p>
          <a:p>
            <a:pPr marL="457200" indent="-457200" algn="l">
              <a:buFont typeface="Arial" panose="020B0604020202020204" pitchFamily="34" charset="0"/>
              <a:buChar char="•"/>
            </a:pPr>
            <a:r>
              <a:rPr lang="en-GB" sz="3200" b="0" i="0" u="none" strike="noStrike" dirty="0">
                <a:solidFill>
                  <a:srgbClr val="000000"/>
                </a:solidFill>
                <a:effectLst/>
                <a:latin typeface="Barlow" pitchFamily="2" charset="77"/>
              </a:rPr>
              <a:t>New opportunities</a:t>
            </a:r>
          </a:p>
          <a:p>
            <a:pPr marL="457200" indent="-457200" algn="l">
              <a:buFont typeface="Arial" panose="020B0604020202020204" pitchFamily="34" charset="0"/>
              <a:buChar char="•"/>
            </a:pPr>
            <a:r>
              <a:rPr lang="en-GB" sz="3200" b="0" i="0" u="none" strike="noStrike" dirty="0">
                <a:solidFill>
                  <a:srgbClr val="000000"/>
                </a:solidFill>
                <a:effectLst/>
                <a:latin typeface="Barlow" pitchFamily="2" charset="77"/>
              </a:rPr>
              <a:t>Achieve goals</a:t>
            </a:r>
          </a:p>
          <a:p>
            <a:pPr algn="l">
              <a:buNone/>
            </a:pPr>
            <a:endParaRPr lang="en-GB" sz="3200" b="0" i="0" u="none" strike="noStrike" dirty="0">
              <a:solidFill>
                <a:srgbClr val="000000"/>
              </a:solidFill>
              <a:effectLst/>
              <a:latin typeface="Barlow" pitchFamily="2" charset="77"/>
            </a:endParaRPr>
          </a:p>
        </p:txBody>
      </p:sp>
      <p:sp>
        <p:nvSpPr>
          <p:cNvPr id="6" name="Google Shape;441;p22">
            <a:extLst>
              <a:ext uri="{FF2B5EF4-FFF2-40B4-BE49-F238E27FC236}">
                <a16:creationId xmlns:a16="http://schemas.microsoft.com/office/drawing/2014/main" id="{C566F196-020F-F656-0D91-C9E5AE82EC35}"/>
              </a:ext>
            </a:extLst>
          </p:cNvPr>
          <p:cNvSpPr txBox="1"/>
          <p:nvPr/>
        </p:nvSpPr>
        <p:spPr>
          <a:xfrm>
            <a:off x="551272" y="1659849"/>
            <a:ext cx="12828826"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8. Time Management</a:t>
            </a:r>
            <a:endParaRPr sz="4800" b="1" dirty="0">
              <a:solidFill>
                <a:schemeClr val="bg2">
                  <a:lumMod val="75000"/>
                </a:schemeClr>
              </a:solidFill>
              <a:latin typeface="Barlow" pitchFamily="2" charset="77"/>
            </a:endParaRPr>
          </a:p>
        </p:txBody>
      </p:sp>
      <p:sp>
        <p:nvSpPr>
          <p:cNvPr id="7" name="TextBox 6">
            <a:extLst>
              <a:ext uri="{FF2B5EF4-FFF2-40B4-BE49-F238E27FC236}">
                <a16:creationId xmlns:a16="http://schemas.microsoft.com/office/drawing/2014/main" id="{C7544B01-E8EA-9C87-E9C8-C8E1255446DB}"/>
              </a:ext>
            </a:extLst>
          </p:cNvPr>
          <p:cNvSpPr txBox="1"/>
          <p:nvPr/>
        </p:nvSpPr>
        <p:spPr>
          <a:xfrm>
            <a:off x="9986397" y="2877113"/>
            <a:ext cx="7753508" cy="3683060"/>
          </a:xfrm>
          <a:prstGeom prst="rect">
            <a:avLst/>
          </a:prstGeom>
          <a:noFill/>
        </p:spPr>
        <p:txBody>
          <a:bodyPr wrap="square">
            <a:spAutoFit/>
          </a:bodyPr>
          <a:lstStyle/>
          <a:p>
            <a:pPr algn="l">
              <a:lnSpc>
                <a:spcPct val="150000"/>
              </a:lnSpc>
              <a:buNone/>
            </a:pPr>
            <a:r>
              <a:rPr lang="en-GB" sz="3200" b="1" i="0" u="none" strike="noStrike" dirty="0">
                <a:solidFill>
                  <a:schemeClr val="bg2">
                    <a:lumMod val="75000"/>
                  </a:schemeClr>
                </a:solidFill>
                <a:effectLst/>
                <a:latin typeface="Barlow" pitchFamily="2" charset="77"/>
              </a:rPr>
              <a:t>Smart Strategies</a:t>
            </a:r>
          </a:p>
          <a:p>
            <a:pPr marL="457200" indent="-457200"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Set clear goals &amp; priorities</a:t>
            </a:r>
          </a:p>
          <a:p>
            <a:pPr marL="457200" indent="-457200"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Use time limits &amp; take breaks</a:t>
            </a:r>
          </a:p>
          <a:p>
            <a:pPr marL="457200" indent="-457200"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Stay organized with tools</a:t>
            </a:r>
          </a:p>
          <a:p>
            <a:pPr marL="457200" indent="-457200"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Cut distractions &amp; plan ahead</a:t>
            </a:r>
          </a:p>
        </p:txBody>
      </p:sp>
    </p:spTree>
    <p:extLst>
      <p:ext uri="{BB962C8B-B14F-4D97-AF65-F5344CB8AC3E}">
        <p14:creationId xmlns:p14="http://schemas.microsoft.com/office/powerpoint/2010/main" val="1255588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3B2C6EED-AE7F-3320-84F0-3D9BDB2907F3}"/>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FCA4825C-751E-1818-1B1E-1CF1757BE697}"/>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6CA81678-123C-A83F-C157-EDECC31461E3}"/>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1C183535-7D14-8A24-5956-468E3D1326E1}"/>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00DAE5B8-25BF-DF18-C2E2-54204F299BD3}"/>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4AEED054-4214-6947-3665-1B49E704173A}"/>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B64928F0-F1DC-324E-2AC9-BF646E31F44C}"/>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5" name="TextBox 4">
            <a:extLst>
              <a:ext uri="{FF2B5EF4-FFF2-40B4-BE49-F238E27FC236}">
                <a16:creationId xmlns:a16="http://schemas.microsoft.com/office/drawing/2014/main" id="{6D7CC59D-469D-D49C-93D1-9EE3E3BDE793}"/>
              </a:ext>
            </a:extLst>
          </p:cNvPr>
          <p:cNvSpPr txBox="1"/>
          <p:nvPr/>
        </p:nvSpPr>
        <p:spPr>
          <a:xfrm>
            <a:off x="588958" y="2824192"/>
            <a:ext cx="8996720" cy="5509200"/>
          </a:xfrm>
          <a:prstGeom prst="rect">
            <a:avLst/>
          </a:prstGeom>
          <a:noFill/>
        </p:spPr>
        <p:txBody>
          <a:bodyPr wrap="square">
            <a:spAutoFit/>
          </a:bodyPr>
          <a:lstStyle/>
          <a:p>
            <a:pPr algn="l">
              <a:buNone/>
            </a:pPr>
            <a:r>
              <a:rPr lang="en-GB" sz="3200" b="1" i="0" u="none" strike="noStrike" dirty="0">
                <a:solidFill>
                  <a:schemeClr val="bg2">
                    <a:lumMod val="75000"/>
                  </a:schemeClr>
                </a:solidFill>
                <a:effectLst/>
                <a:latin typeface="Barlow" pitchFamily="2" charset="77"/>
              </a:rPr>
              <a:t>What It Is</a:t>
            </a:r>
            <a:endParaRPr lang="en-GB" sz="3200" b="0" i="0" u="none" strike="noStrike" dirty="0">
              <a:solidFill>
                <a:schemeClr val="bg2">
                  <a:lumMod val="75000"/>
                </a:schemeClr>
              </a:solidFill>
              <a:effectLst/>
              <a:latin typeface="Barlow" pitchFamily="2" charset="77"/>
            </a:endParaRPr>
          </a:p>
          <a:p>
            <a:pPr algn="l">
              <a:buFont typeface="Arial" panose="020B0604020202020204" pitchFamily="34" charset="0"/>
              <a:buChar char="•"/>
            </a:pPr>
            <a:r>
              <a:rPr lang="en-GB" sz="3200" b="0" i="0" u="none" strike="noStrike" dirty="0">
                <a:solidFill>
                  <a:srgbClr val="000000"/>
                </a:solidFill>
                <a:effectLst/>
                <a:latin typeface="Barlow" pitchFamily="2" charset="77"/>
              </a:rPr>
              <a:t>  Managing tasks from start to finish</a:t>
            </a:r>
          </a:p>
          <a:p>
            <a:pPr algn="l">
              <a:buFont typeface="Arial" panose="020B0604020202020204" pitchFamily="34" charset="0"/>
              <a:buChar char="•"/>
            </a:pPr>
            <a:r>
              <a:rPr lang="en-GB" sz="3200" b="0" i="0" u="none" strike="noStrike" dirty="0">
                <a:solidFill>
                  <a:srgbClr val="000000"/>
                </a:solidFill>
                <a:effectLst/>
                <a:latin typeface="Barlow" pitchFamily="2" charset="77"/>
              </a:rPr>
              <a:t>  Involves planning, tracking, and completing work efficiently</a:t>
            </a:r>
          </a:p>
          <a:p>
            <a:pPr algn="l">
              <a:buFont typeface="Arial" panose="020B0604020202020204" pitchFamily="34" charset="0"/>
              <a:buChar char="•"/>
            </a:pPr>
            <a:endParaRPr lang="en-GB" sz="3200" b="0" i="0" u="none" strike="noStrike" dirty="0">
              <a:solidFill>
                <a:srgbClr val="000000"/>
              </a:solidFill>
              <a:effectLst/>
              <a:latin typeface="Barlow" pitchFamily="2" charset="77"/>
            </a:endParaRPr>
          </a:p>
          <a:p>
            <a:pPr algn="l">
              <a:buNone/>
            </a:pPr>
            <a:r>
              <a:rPr lang="en-GB" sz="3200" b="1" i="0" u="none" strike="noStrike" dirty="0">
                <a:solidFill>
                  <a:schemeClr val="bg2">
                    <a:lumMod val="75000"/>
                  </a:schemeClr>
                </a:solidFill>
                <a:effectLst/>
                <a:latin typeface="Barlow" pitchFamily="2" charset="77"/>
              </a:rPr>
              <a:t>Key Elements</a:t>
            </a:r>
          </a:p>
          <a:p>
            <a:pPr marL="457200" indent="-457200" algn="l">
              <a:buFont typeface="Arial" panose="020B0604020202020204" pitchFamily="34" charset="0"/>
              <a:buChar char="•"/>
            </a:pPr>
            <a:r>
              <a:rPr lang="en-GB" sz="3200" b="0" i="0" u="none" strike="noStrike" dirty="0">
                <a:solidFill>
                  <a:srgbClr val="000000"/>
                </a:solidFill>
                <a:effectLst/>
                <a:latin typeface="Barlow" pitchFamily="2" charset="77"/>
              </a:rPr>
              <a:t>Set priorities &amp; deadlines</a:t>
            </a:r>
          </a:p>
          <a:p>
            <a:pPr marL="457200" indent="-457200" algn="l">
              <a:buFont typeface="Arial" panose="020B0604020202020204" pitchFamily="34" charset="0"/>
              <a:buChar char="•"/>
            </a:pPr>
            <a:r>
              <a:rPr lang="en-GB" sz="3200" b="0" i="0" u="none" strike="noStrike" dirty="0">
                <a:solidFill>
                  <a:srgbClr val="000000"/>
                </a:solidFill>
                <a:effectLst/>
                <a:latin typeface="Barlow" pitchFamily="2" charset="77"/>
              </a:rPr>
              <a:t>Monitor progress &amp; status</a:t>
            </a:r>
          </a:p>
          <a:p>
            <a:pPr marL="457200" indent="-457200" algn="l">
              <a:buFont typeface="Arial" panose="020B0604020202020204" pitchFamily="34" charset="0"/>
              <a:buChar char="•"/>
            </a:pPr>
            <a:r>
              <a:rPr lang="en-GB" sz="3200" b="0" i="0" u="none" strike="noStrike" dirty="0">
                <a:solidFill>
                  <a:srgbClr val="000000"/>
                </a:solidFill>
                <a:effectLst/>
                <a:latin typeface="Barlow" pitchFamily="2" charset="77"/>
              </a:rPr>
              <a:t>Assign roles &amp; resources</a:t>
            </a:r>
          </a:p>
          <a:p>
            <a:pPr marL="457200" indent="-457200" algn="l">
              <a:buFont typeface="Arial" panose="020B0604020202020204" pitchFamily="34" charset="0"/>
              <a:buChar char="•"/>
            </a:pPr>
            <a:r>
              <a:rPr lang="en-GB" sz="3200" b="0" i="0" u="none" strike="noStrike" dirty="0">
                <a:solidFill>
                  <a:srgbClr val="000000"/>
                </a:solidFill>
                <a:effectLst/>
                <a:latin typeface="Barlow" pitchFamily="2" charset="77"/>
              </a:rPr>
              <a:t>Use tools for coordination (e.g., Trello, Asana)</a:t>
            </a:r>
          </a:p>
          <a:p>
            <a:pPr algn="l">
              <a:buNone/>
            </a:pPr>
            <a:endParaRPr lang="en-GB" sz="3200" b="1" i="0" u="none" strike="noStrike" dirty="0">
              <a:solidFill>
                <a:schemeClr val="bg2">
                  <a:lumMod val="75000"/>
                </a:schemeClr>
              </a:solidFill>
              <a:effectLst/>
              <a:latin typeface="Barlow" pitchFamily="2" charset="77"/>
            </a:endParaRPr>
          </a:p>
        </p:txBody>
      </p:sp>
      <p:sp>
        <p:nvSpPr>
          <p:cNvPr id="6" name="Google Shape;441;p22">
            <a:extLst>
              <a:ext uri="{FF2B5EF4-FFF2-40B4-BE49-F238E27FC236}">
                <a16:creationId xmlns:a16="http://schemas.microsoft.com/office/drawing/2014/main" id="{F4A0EB49-6C93-A606-3B4F-4E926F25D088}"/>
              </a:ext>
            </a:extLst>
          </p:cNvPr>
          <p:cNvSpPr txBox="1"/>
          <p:nvPr/>
        </p:nvSpPr>
        <p:spPr>
          <a:xfrm>
            <a:off x="551272" y="1659849"/>
            <a:ext cx="12828826"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9. Task Management</a:t>
            </a:r>
            <a:endParaRPr sz="4800" b="1" dirty="0">
              <a:solidFill>
                <a:schemeClr val="bg2">
                  <a:lumMod val="75000"/>
                </a:schemeClr>
              </a:solidFill>
              <a:latin typeface="Barlow" pitchFamily="2" charset="77"/>
            </a:endParaRPr>
          </a:p>
        </p:txBody>
      </p:sp>
      <p:sp>
        <p:nvSpPr>
          <p:cNvPr id="13" name="TextBox 12">
            <a:extLst>
              <a:ext uri="{FF2B5EF4-FFF2-40B4-BE49-F238E27FC236}">
                <a16:creationId xmlns:a16="http://schemas.microsoft.com/office/drawing/2014/main" id="{91A44F75-82A9-254B-720C-BD0359772AA4}"/>
              </a:ext>
            </a:extLst>
          </p:cNvPr>
          <p:cNvSpPr txBox="1"/>
          <p:nvPr/>
        </p:nvSpPr>
        <p:spPr>
          <a:xfrm>
            <a:off x="10062773" y="2742206"/>
            <a:ext cx="6265798" cy="3683060"/>
          </a:xfrm>
          <a:prstGeom prst="rect">
            <a:avLst/>
          </a:prstGeom>
          <a:noFill/>
        </p:spPr>
        <p:txBody>
          <a:bodyPr wrap="square">
            <a:spAutoFit/>
          </a:bodyPr>
          <a:lstStyle/>
          <a:p>
            <a:pPr algn="l">
              <a:lnSpc>
                <a:spcPct val="150000"/>
              </a:lnSpc>
              <a:buNone/>
            </a:pPr>
            <a:r>
              <a:rPr lang="en-GB" sz="3200" b="1" i="0" u="none" strike="noStrike" dirty="0">
                <a:solidFill>
                  <a:schemeClr val="bg2">
                    <a:lumMod val="75000"/>
                  </a:schemeClr>
                </a:solidFill>
                <a:effectLst/>
                <a:latin typeface="Barlow" pitchFamily="2" charset="77"/>
              </a:rPr>
              <a:t>Common Task Statuses</a:t>
            </a:r>
          </a:p>
          <a:p>
            <a:pPr marL="457200" indent="-457200"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Ready → Assigned → Started → Finished → Verified</a:t>
            </a:r>
          </a:p>
          <a:p>
            <a:pPr marL="457200" indent="-457200"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Other: Paused, Failed, Forwarded, Expired</a:t>
            </a:r>
          </a:p>
        </p:txBody>
      </p:sp>
    </p:spTree>
    <p:extLst>
      <p:ext uri="{BB962C8B-B14F-4D97-AF65-F5344CB8AC3E}">
        <p14:creationId xmlns:p14="http://schemas.microsoft.com/office/powerpoint/2010/main" val="2359887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grpSp>
        <p:nvGrpSpPr>
          <p:cNvPr id="409" name="Google Shape;409;p22"/>
          <p:cNvGrpSpPr/>
          <p:nvPr/>
        </p:nvGrpSpPr>
        <p:grpSpPr>
          <a:xfrm>
            <a:off x="0" y="-279337"/>
            <a:ext cx="18288000" cy="1334644"/>
            <a:chOff x="0" y="-57150"/>
            <a:chExt cx="4816593" cy="326693"/>
          </a:xfrm>
        </p:grpSpPr>
        <p:sp>
          <p:nvSpPr>
            <p:cNvPr id="410" name="Google Shape;410;p22"/>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 name="Google Shape;411;p22"/>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22" name="Google Shape;422;p22"/>
          <p:cNvGrpSpPr/>
          <p:nvPr/>
        </p:nvGrpSpPr>
        <p:grpSpPr>
          <a:xfrm>
            <a:off x="10311434" y="3005081"/>
            <a:ext cx="7636591" cy="1648169"/>
            <a:chOff x="0" y="-57150"/>
            <a:chExt cx="812800" cy="140545"/>
          </a:xfrm>
        </p:grpSpPr>
        <p:sp>
          <p:nvSpPr>
            <p:cNvPr id="423" name="Google Shape;423;p22"/>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 name="Google Shape;424;p22"/>
            <p:cNvSpPr txBox="1"/>
            <p:nvPr/>
          </p:nvSpPr>
          <p:spPr>
            <a:xfrm>
              <a:off x="0" y="-57150"/>
              <a:ext cx="812800" cy="14054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25" name="Google Shape;425;p22"/>
          <p:cNvGrpSpPr/>
          <p:nvPr/>
        </p:nvGrpSpPr>
        <p:grpSpPr>
          <a:xfrm>
            <a:off x="10311434" y="4669268"/>
            <a:ext cx="7636592" cy="1648169"/>
            <a:chOff x="0" y="-57150"/>
            <a:chExt cx="812800" cy="140545"/>
          </a:xfrm>
        </p:grpSpPr>
        <p:sp>
          <p:nvSpPr>
            <p:cNvPr id="426" name="Google Shape;426;p22"/>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 name="Google Shape;427;p22"/>
            <p:cNvSpPr txBox="1"/>
            <p:nvPr/>
          </p:nvSpPr>
          <p:spPr>
            <a:xfrm>
              <a:off x="0" y="-57150"/>
              <a:ext cx="812800" cy="14054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28" name="Google Shape;428;p22"/>
          <p:cNvGrpSpPr/>
          <p:nvPr/>
        </p:nvGrpSpPr>
        <p:grpSpPr>
          <a:xfrm>
            <a:off x="10219043" y="5856485"/>
            <a:ext cx="7728368" cy="2376075"/>
            <a:chOff x="0" y="-57150"/>
            <a:chExt cx="812800" cy="140545"/>
          </a:xfrm>
        </p:grpSpPr>
        <p:sp>
          <p:nvSpPr>
            <p:cNvPr id="429" name="Google Shape;429;p22"/>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0" name="Google Shape;430;p22"/>
            <p:cNvSpPr txBox="1"/>
            <p:nvPr/>
          </p:nvSpPr>
          <p:spPr>
            <a:xfrm>
              <a:off x="0" y="-57150"/>
              <a:ext cx="812800" cy="14054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31" name="Google Shape;431;p22"/>
          <p:cNvGrpSpPr/>
          <p:nvPr/>
        </p:nvGrpSpPr>
        <p:grpSpPr>
          <a:xfrm>
            <a:off x="8640393" y="3689752"/>
            <a:ext cx="985498" cy="985498"/>
            <a:chOff x="0" y="0"/>
            <a:chExt cx="812800" cy="812800"/>
          </a:xfrm>
        </p:grpSpPr>
        <p:sp>
          <p:nvSpPr>
            <p:cNvPr id="432" name="Google Shape;432;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 name="Google Shape;433;p2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34" name="Google Shape;434;p22"/>
          <p:cNvGrpSpPr/>
          <p:nvPr/>
        </p:nvGrpSpPr>
        <p:grpSpPr>
          <a:xfrm>
            <a:off x="8640393" y="5233129"/>
            <a:ext cx="985498" cy="985498"/>
            <a:chOff x="0" y="0"/>
            <a:chExt cx="812800" cy="812800"/>
          </a:xfrm>
        </p:grpSpPr>
        <p:sp>
          <p:nvSpPr>
            <p:cNvPr id="435" name="Google Shape;435;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 name="Google Shape;436;p2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37" name="Google Shape;437;p22"/>
          <p:cNvGrpSpPr/>
          <p:nvPr/>
        </p:nvGrpSpPr>
        <p:grpSpPr>
          <a:xfrm>
            <a:off x="8640393" y="6776506"/>
            <a:ext cx="985498" cy="985498"/>
            <a:chOff x="0" y="0"/>
            <a:chExt cx="812800" cy="812800"/>
          </a:xfrm>
        </p:grpSpPr>
        <p:sp>
          <p:nvSpPr>
            <p:cNvPr id="438" name="Google Shape;438;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 name="Google Shape;439;p2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40" name="Google Shape;440;p22"/>
          <p:cNvSpPr txBox="1"/>
          <p:nvPr/>
        </p:nvSpPr>
        <p:spPr>
          <a:xfrm>
            <a:off x="8470508" y="3912675"/>
            <a:ext cx="8428203" cy="1034129"/>
          </a:xfrm>
          <a:prstGeom prst="rect">
            <a:avLst/>
          </a:prstGeom>
          <a:noFill/>
          <a:ln>
            <a:noFill/>
          </a:ln>
        </p:spPr>
        <p:txBody>
          <a:bodyPr spcFirstLastPara="1" wrap="square" lIns="0" tIns="0" rIns="0" bIns="0" anchor="t" anchorCtr="0">
            <a:spAutoFit/>
          </a:bodyPr>
          <a:lstStyle/>
          <a:p>
            <a:pPr algn="r">
              <a:lnSpc>
                <a:spcPct val="120005"/>
              </a:lnSpc>
            </a:pPr>
            <a:r>
              <a:rPr lang="en-GB" sz="2800" dirty="0">
                <a:solidFill>
                  <a:schemeClr val="bg2"/>
                </a:solidFill>
                <a:latin typeface="Barlow" pitchFamily="2" charset="77"/>
                <a:ea typeface="Calibri"/>
                <a:cs typeface="Calibri"/>
                <a:sym typeface="Calibri"/>
              </a:rPr>
              <a:t>Project Result 1: PERFORM HR Platform</a:t>
            </a:r>
          </a:p>
          <a:p>
            <a:pPr marL="0" marR="0" lvl="0" indent="0" algn="r" rtl="0">
              <a:lnSpc>
                <a:spcPct val="120005"/>
              </a:lnSpc>
              <a:spcBef>
                <a:spcPts val="0"/>
              </a:spcBef>
              <a:spcAft>
                <a:spcPts val="0"/>
              </a:spcAft>
              <a:buNone/>
            </a:pPr>
            <a:endParaRPr lang="en-GB" sz="2800" dirty="0">
              <a:solidFill>
                <a:schemeClr val="bg2"/>
              </a:solidFill>
              <a:latin typeface="Barlow" pitchFamily="2" charset="77"/>
            </a:endParaRPr>
          </a:p>
        </p:txBody>
      </p:sp>
      <p:sp>
        <p:nvSpPr>
          <p:cNvPr id="441" name="Google Shape;441;p22"/>
          <p:cNvSpPr txBox="1"/>
          <p:nvPr/>
        </p:nvSpPr>
        <p:spPr>
          <a:xfrm>
            <a:off x="10922785" y="2301578"/>
            <a:ext cx="7365211" cy="101566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6600" b="1" u="none" strike="noStrike" spc="-300" dirty="0">
                <a:solidFill>
                  <a:srgbClr val="000000"/>
                </a:solidFill>
                <a:latin typeface="Six Caps"/>
                <a:ea typeface="Six Caps"/>
                <a:cs typeface="Six Caps"/>
                <a:sym typeface="Six Caps"/>
              </a:rPr>
              <a:t>PROJECT </a:t>
            </a:r>
            <a:r>
              <a:rPr lang="en-US" sz="6600" b="1" u="none" strike="noStrike" spc="-300" dirty="0">
                <a:solidFill>
                  <a:srgbClr val="462AF0"/>
                </a:solidFill>
                <a:latin typeface="Six Caps"/>
                <a:ea typeface="Six Caps"/>
                <a:cs typeface="Six Caps"/>
                <a:sym typeface="Six Caps"/>
              </a:rPr>
              <a:t>RESULTS</a:t>
            </a:r>
            <a:endParaRPr sz="6600" b="1" spc="-300" dirty="0"/>
          </a:p>
        </p:txBody>
      </p:sp>
      <p:sp>
        <p:nvSpPr>
          <p:cNvPr id="446" name="Google Shape;446;p22"/>
          <p:cNvSpPr txBox="1"/>
          <p:nvPr/>
        </p:nvSpPr>
        <p:spPr>
          <a:xfrm>
            <a:off x="8732783" y="5585941"/>
            <a:ext cx="8428203" cy="1034129"/>
          </a:xfrm>
          <a:prstGeom prst="rect">
            <a:avLst/>
          </a:prstGeom>
          <a:noFill/>
          <a:ln>
            <a:noFill/>
          </a:ln>
        </p:spPr>
        <p:txBody>
          <a:bodyPr spcFirstLastPara="1" wrap="square" lIns="0" tIns="0" rIns="0" bIns="0" anchor="t" anchorCtr="0">
            <a:spAutoFit/>
          </a:bodyPr>
          <a:lstStyle/>
          <a:p>
            <a:pPr algn="r">
              <a:lnSpc>
                <a:spcPct val="120005"/>
              </a:lnSpc>
            </a:pPr>
            <a:r>
              <a:rPr lang="en-GB" sz="2800" dirty="0">
                <a:solidFill>
                  <a:schemeClr val="bg2"/>
                </a:solidFill>
                <a:latin typeface="Barlow" pitchFamily="2" charset="77"/>
                <a:ea typeface="Calibri"/>
                <a:cs typeface="Calibri"/>
                <a:sym typeface="Calibri"/>
              </a:rPr>
              <a:t>Project Result 2: PERFORM Digital Toolkit</a:t>
            </a:r>
          </a:p>
          <a:p>
            <a:pPr marL="0" marR="0" lvl="0" indent="0" algn="r" rtl="0">
              <a:lnSpc>
                <a:spcPct val="120005"/>
              </a:lnSpc>
              <a:spcBef>
                <a:spcPts val="0"/>
              </a:spcBef>
              <a:spcAft>
                <a:spcPts val="0"/>
              </a:spcAft>
              <a:buNone/>
            </a:pPr>
            <a:endParaRPr sz="2800" dirty="0">
              <a:solidFill>
                <a:schemeClr val="bg2"/>
              </a:solidFill>
              <a:latin typeface="Barlow" pitchFamily="2" charset="77"/>
            </a:endParaRPr>
          </a:p>
        </p:txBody>
      </p:sp>
      <p:sp>
        <p:nvSpPr>
          <p:cNvPr id="447" name="Google Shape;447;p22"/>
          <p:cNvSpPr txBox="1"/>
          <p:nvPr/>
        </p:nvSpPr>
        <p:spPr>
          <a:xfrm>
            <a:off x="10764826" y="6994982"/>
            <a:ext cx="8428203" cy="1551194"/>
          </a:xfrm>
          <a:prstGeom prst="rect">
            <a:avLst/>
          </a:prstGeom>
          <a:noFill/>
          <a:ln>
            <a:noFill/>
          </a:ln>
        </p:spPr>
        <p:txBody>
          <a:bodyPr spcFirstLastPara="1" wrap="square" lIns="0" tIns="0" rIns="0" bIns="0" anchor="t" anchorCtr="0">
            <a:spAutoFit/>
          </a:bodyPr>
          <a:lstStyle/>
          <a:p>
            <a:pPr>
              <a:lnSpc>
                <a:spcPct val="120005"/>
              </a:lnSpc>
            </a:pPr>
            <a:r>
              <a:rPr lang="en-GB" sz="2800" dirty="0">
                <a:solidFill>
                  <a:schemeClr val="bg2"/>
                </a:solidFill>
                <a:latin typeface="Barlow" pitchFamily="2" charset="77"/>
                <a:ea typeface="Calibri"/>
                <a:cs typeface="Calibri"/>
                <a:sym typeface="Calibri"/>
              </a:rPr>
              <a:t>Project Result 3: VET Course for Hospitality</a:t>
            </a:r>
          </a:p>
          <a:p>
            <a:pPr>
              <a:lnSpc>
                <a:spcPct val="120005"/>
              </a:lnSpc>
            </a:pPr>
            <a:r>
              <a:rPr lang="en-GB" sz="2800" dirty="0">
                <a:solidFill>
                  <a:schemeClr val="bg2"/>
                </a:solidFill>
                <a:latin typeface="Barlow" pitchFamily="2" charset="77"/>
                <a:ea typeface="Calibri"/>
                <a:cs typeface="Calibri"/>
                <a:sym typeface="Calibri"/>
              </a:rPr>
              <a:t>Managers and HR Experts</a:t>
            </a:r>
          </a:p>
          <a:p>
            <a:pPr marL="0" marR="0" lvl="0" indent="0" rtl="0">
              <a:lnSpc>
                <a:spcPct val="120005"/>
              </a:lnSpc>
              <a:spcBef>
                <a:spcPts val="0"/>
              </a:spcBef>
              <a:spcAft>
                <a:spcPts val="0"/>
              </a:spcAft>
              <a:buNone/>
            </a:pPr>
            <a:endParaRPr sz="2800" dirty="0">
              <a:solidFill>
                <a:schemeClr val="bg2"/>
              </a:solidFill>
              <a:latin typeface="Barlow" pitchFamily="2" charset="77"/>
            </a:endParaRPr>
          </a:p>
        </p:txBody>
      </p:sp>
      <p:sp>
        <p:nvSpPr>
          <p:cNvPr id="448" name="Google Shape;448;p22"/>
          <p:cNvSpPr txBox="1"/>
          <p:nvPr/>
        </p:nvSpPr>
        <p:spPr>
          <a:xfrm>
            <a:off x="8915242" y="3886929"/>
            <a:ext cx="405668"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1</a:t>
            </a:r>
            <a:endParaRPr/>
          </a:p>
        </p:txBody>
      </p:sp>
      <p:sp>
        <p:nvSpPr>
          <p:cNvPr id="449" name="Google Shape;449;p22"/>
          <p:cNvSpPr txBox="1"/>
          <p:nvPr/>
        </p:nvSpPr>
        <p:spPr>
          <a:xfrm>
            <a:off x="8915242" y="5429016"/>
            <a:ext cx="405668"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2</a:t>
            </a:r>
            <a:endParaRPr/>
          </a:p>
        </p:txBody>
      </p:sp>
      <p:sp>
        <p:nvSpPr>
          <p:cNvPr id="450" name="Google Shape;450;p22"/>
          <p:cNvSpPr txBox="1"/>
          <p:nvPr/>
        </p:nvSpPr>
        <p:spPr>
          <a:xfrm>
            <a:off x="8915242" y="6971102"/>
            <a:ext cx="405668"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3</a:t>
            </a:r>
            <a:endParaRPr/>
          </a:p>
        </p:txBody>
      </p:sp>
      <p:pic>
        <p:nvPicPr>
          <p:cNvPr id="3" name="Picture 2" descr="A rainbow with a red needle and a red arrow&#10;&#10;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4" name="Google Shape;441;p22">
            <a:extLst>
              <a:ext uri="{FF2B5EF4-FFF2-40B4-BE49-F238E27FC236}">
                <a16:creationId xmlns:a16="http://schemas.microsoft.com/office/drawing/2014/main" id="{B6356569-B78B-D524-84C5-44E4A54FA64A}"/>
              </a:ext>
            </a:extLst>
          </p:cNvPr>
          <p:cNvSpPr txBox="1"/>
          <p:nvPr/>
        </p:nvSpPr>
        <p:spPr>
          <a:xfrm>
            <a:off x="359922" y="2144279"/>
            <a:ext cx="3602478" cy="110799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7200" b="1" u="none" strike="noStrike" spc="-300" dirty="0">
                <a:solidFill>
                  <a:srgbClr val="000000"/>
                </a:solidFill>
                <a:latin typeface="Six Caps"/>
                <a:ea typeface="Six Caps"/>
                <a:cs typeface="Six Caps"/>
                <a:sym typeface="Six Caps"/>
              </a:rPr>
              <a:t>ABOUT:</a:t>
            </a:r>
            <a:endParaRPr sz="7200" b="1" spc="-300" dirty="0"/>
          </a:p>
        </p:txBody>
      </p:sp>
      <p:sp>
        <p:nvSpPr>
          <p:cNvPr id="5" name="Google Shape;440;p22">
            <a:extLst>
              <a:ext uri="{FF2B5EF4-FFF2-40B4-BE49-F238E27FC236}">
                <a16:creationId xmlns:a16="http://schemas.microsoft.com/office/drawing/2014/main" id="{5FDCF533-851B-3FF9-5DB0-10EA24703C1F}"/>
              </a:ext>
            </a:extLst>
          </p:cNvPr>
          <p:cNvSpPr txBox="1"/>
          <p:nvPr/>
        </p:nvSpPr>
        <p:spPr>
          <a:xfrm>
            <a:off x="359922" y="3394286"/>
            <a:ext cx="6912510" cy="4136517"/>
          </a:xfrm>
          <a:prstGeom prst="rect">
            <a:avLst/>
          </a:prstGeom>
          <a:noFill/>
          <a:ln>
            <a:noFill/>
          </a:ln>
        </p:spPr>
        <p:txBody>
          <a:bodyPr spcFirstLastPara="1" wrap="square" lIns="0" tIns="0" rIns="0" bIns="0" anchor="t" anchorCtr="0">
            <a:spAutoFit/>
          </a:bodyPr>
          <a:lstStyle/>
          <a:p>
            <a:pPr>
              <a:lnSpc>
                <a:spcPct val="120005"/>
              </a:lnSpc>
            </a:pPr>
            <a:r>
              <a:rPr lang="en-GB" sz="3200" dirty="0">
                <a:solidFill>
                  <a:schemeClr val="bg2"/>
                </a:solidFill>
                <a:latin typeface="Barlow" pitchFamily="2" charset="77"/>
                <a:cs typeface="Calibri"/>
                <a:sym typeface="Calibri"/>
              </a:rPr>
              <a:t>The ’PERFORM’ project is about educating Hospitality Managers and HR Experts in developing and supporting Autistic Staff in the EU Hospitality Sector. It also delivers an Innovative HR Platform, for performance appraisals and employee monitoring.</a:t>
            </a:r>
            <a:endParaRPr lang="en-GB" sz="3200" dirty="0">
              <a:solidFill>
                <a:schemeClr val="bg2"/>
              </a:solidFill>
              <a:latin typeface="Barlow" pitchFamily="2" charset="77"/>
            </a:endParaRPr>
          </a:p>
        </p:txBody>
      </p:sp>
      <p:sp>
        <p:nvSpPr>
          <p:cNvPr id="33" name="Rectangle 32"/>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34"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4F5762F0-5DEB-1176-179A-3E44AA53318E}"/>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BBFFBC5F-4EFA-1331-1A6A-0E9C65FC02BF}"/>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34855BDC-5954-394C-9DFC-B685DAAF9672}"/>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A429083C-AA1C-91F6-B8AE-765F347DD5D7}"/>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B8D87B21-1D87-2326-6268-B1E4E8D7F00C}"/>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62C57EFB-90BD-C7DC-F232-DC091B62663E}"/>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637C7B95-E39E-6CF9-4E4D-91D12091F2A7}"/>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Rectangle 1">
            <a:extLst>
              <a:ext uri="{FF2B5EF4-FFF2-40B4-BE49-F238E27FC236}">
                <a16:creationId xmlns:a16="http://schemas.microsoft.com/office/drawing/2014/main" id="{C29F10D9-721D-B0E4-9EE1-5AE9B790FFA6}"/>
              </a:ext>
            </a:extLst>
          </p:cNvPr>
          <p:cNvSpPr>
            <a:spLocks noChangeArrowheads="1"/>
          </p:cNvSpPr>
          <p:nvPr/>
        </p:nvSpPr>
        <p:spPr bwMode="auto">
          <a:xfrm>
            <a:off x="540387" y="2646523"/>
            <a:ext cx="964864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Y" altLang="en-CY" sz="3200" b="0" i="0" u="none" strike="noStrike" cap="none" normalizeH="0" baseline="0" dirty="0">
                <a:ln>
                  <a:noFill/>
                </a:ln>
                <a:solidFill>
                  <a:schemeClr val="bg2">
                    <a:lumMod val="75000"/>
                  </a:schemeClr>
                </a:solidFill>
                <a:effectLst/>
                <a:latin typeface="Barlow" pitchFamily="2" charset="77"/>
              </a:rPr>
              <a:t>🎯 </a:t>
            </a:r>
            <a:r>
              <a:rPr kumimoji="0" lang="en-CY" altLang="en-CY" sz="3200" b="1" i="0" u="none" strike="noStrike" cap="none" normalizeH="0" baseline="0" dirty="0">
                <a:ln>
                  <a:noFill/>
                </a:ln>
                <a:solidFill>
                  <a:schemeClr val="bg2">
                    <a:lumMod val="75000"/>
                  </a:schemeClr>
                </a:solidFill>
                <a:effectLst/>
                <a:latin typeface="Barlow" pitchFamily="2" charset="77"/>
              </a:rPr>
              <a:t>Set Clear, Focused Goals with SMART:</a:t>
            </a:r>
            <a:endParaRPr kumimoji="0" lang="en-CY" altLang="en-CY" sz="3200" b="0" i="0" u="none" strike="noStrike" cap="none" normalizeH="0" baseline="0" dirty="0">
              <a:ln>
                <a:noFill/>
              </a:ln>
              <a:solidFill>
                <a:schemeClr val="bg2">
                  <a:lumMod val="75000"/>
                </a:schemeClr>
              </a:solidFill>
              <a:effectLst/>
              <a:latin typeface="Barlow" pitchFamily="2" charset="77"/>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Y" altLang="en-CY" sz="3200" b="0" i="0" u="none" strike="noStrike" cap="none" normalizeH="0" baseline="0" dirty="0">
              <a:ln>
                <a:noFill/>
              </a:ln>
              <a:solidFill>
                <a:schemeClr val="bg2">
                  <a:lumMod val="75000"/>
                </a:schemeClr>
              </a:solidFill>
              <a:effectLst/>
              <a:latin typeface="Barlow" pitchFamily="2" charset="77"/>
            </a:endParaRPr>
          </a:p>
        </p:txBody>
      </p:sp>
      <p:sp>
        <p:nvSpPr>
          <p:cNvPr id="4" name="Google Shape;441;p22">
            <a:extLst>
              <a:ext uri="{FF2B5EF4-FFF2-40B4-BE49-F238E27FC236}">
                <a16:creationId xmlns:a16="http://schemas.microsoft.com/office/drawing/2014/main" id="{A9273B9E-B82D-A44C-1B04-318E0ABB934E}"/>
              </a:ext>
            </a:extLst>
          </p:cNvPr>
          <p:cNvSpPr txBox="1"/>
          <p:nvPr/>
        </p:nvSpPr>
        <p:spPr>
          <a:xfrm>
            <a:off x="551272" y="1659849"/>
            <a:ext cx="12828826"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SMART Objectives Framework</a:t>
            </a:r>
            <a:endParaRPr sz="4800" b="1" dirty="0">
              <a:solidFill>
                <a:schemeClr val="bg2">
                  <a:lumMod val="75000"/>
                </a:schemeClr>
              </a:solidFill>
              <a:latin typeface="Barlow" pitchFamily="2" charset="77"/>
            </a:endParaRPr>
          </a:p>
        </p:txBody>
      </p:sp>
      <p:graphicFrame>
        <p:nvGraphicFramePr>
          <p:cNvPr id="16" name="Table 15">
            <a:extLst>
              <a:ext uri="{FF2B5EF4-FFF2-40B4-BE49-F238E27FC236}">
                <a16:creationId xmlns:a16="http://schemas.microsoft.com/office/drawing/2014/main" id="{8B82A420-6791-DAAD-25BE-4E30781ED6E4}"/>
              </a:ext>
            </a:extLst>
          </p:cNvPr>
          <p:cNvGraphicFramePr>
            <a:graphicFrameLocks noGrp="1"/>
          </p:cNvGraphicFramePr>
          <p:nvPr>
            <p:extLst>
              <p:ext uri="{D42A27DB-BD31-4B8C-83A1-F6EECF244321}">
                <p14:modId xmlns:p14="http://schemas.microsoft.com/office/powerpoint/2010/main" val="2804366551"/>
              </p:ext>
            </p:extLst>
          </p:nvPr>
        </p:nvGraphicFramePr>
        <p:xfrm>
          <a:off x="1605338" y="4068309"/>
          <a:ext cx="11494842" cy="3962400"/>
        </p:xfrm>
        <a:graphic>
          <a:graphicData uri="http://schemas.openxmlformats.org/drawingml/2006/table">
            <a:tbl>
              <a:tblPr>
                <a:tableStyleId>{5C22544A-7EE6-4342-B048-85BDC9FD1C3A}</a:tableStyleId>
              </a:tblPr>
              <a:tblGrid>
                <a:gridCol w="1693719">
                  <a:extLst>
                    <a:ext uri="{9D8B030D-6E8A-4147-A177-3AD203B41FA5}">
                      <a16:colId xmlns:a16="http://schemas.microsoft.com/office/drawing/2014/main" val="4230715454"/>
                    </a:ext>
                  </a:extLst>
                </a:gridCol>
                <a:gridCol w="2746182">
                  <a:extLst>
                    <a:ext uri="{9D8B030D-6E8A-4147-A177-3AD203B41FA5}">
                      <a16:colId xmlns:a16="http://schemas.microsoft.com/office/drawing/2014/main" val="2260937030"/>
                    </a:ext>
                  </a:extLst>
                </a:gridCol>
                <a:gridCol w="7054941">
                  <a:extLst>
                    <a:ext uri="{9D8B030D-6E8A-4147-A177-3AD203B41FA5}">
                      <a16:colId xmlns:a16="http://schemas.microsoft.com/office/drawing/2014/main" val="4255520450"/>
                    </a:ext>
                  </a:extLst>
                </a:gridCol>
              </a:tblGrid>
              <a:tr h="0">
                <a:tc>
                  <a:txBody>
                    <a:bodyPr/>
                    <a:lstStyle/>
                    <a:p>
                      <a:pPr>
                        <a:buNone/>
                      </a:pPr>
                      <a:r>
                        <a:rPr lang="en-GB" sz="3200" b="1" u="sng" dirty="0">
                          <a:solidFill>
                            <a:schemeClr val="bg2">
                              <a:lumMod val="75000"/>
                            </a:schemeClr>
                          </a:solidFill>
                          <a:effectLst/>
                        </a:rPr>
                        <a:t>Letter</a:t>
                      </a:r>
                      <a:endParaRPr lang="en-CY" sz="3200" b="1" u="sng" dirty="0">
                        <a:solidFill>
                          <a:schemeClr val="bg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a:buNone/>
                      </a:pPr>
                      <a:r>
                        <a:rPr lang="en-GB" sz="3200" b="1" u="sng">
                          <a:solidFill>
                            <a:schemeClr val="bg2">
                              <a:lumMod val="75000"/>
                            </a:schemeClr>
                          </a:solidFill>
                          <a:effectLst/>
                        </a:rPr>
                        <a:t>Meaning</a:t>
                      </a:r>
                      <a:endParaRPr lang="en-CY" sz="3200" b="1" u="sng">
                        <a:solidFill>
                          <a:schemeClr val="bg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a:buNone/>
                      </a:pPr>
                      <a:r>
                        <a:rPr lang="en-GB" sz="3200" b="1" u="sng" dirty="0">
                          <a:solidFill>
                            <a:schemeClr val="bg2">
                              <a:lumMod val="75000"/>
                            </a:schemeClr>
                          </a:solidFill>
                          <a:effectLst/>
                        </a:rPr>
                        <a:t>Summary</a:t>
                      </a:r>
                      <a:endParaRPr lang="en-CY" sz="3200" b="1" u="sng" dirty="0">
                        <a:solidFill>
                          <a:schemeClr val="bg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anchor="ctr"/>
                </a:tc>
                <a:extLst>
                  <a:ext uri="{0D108BD9-81ED-4DB2-BD59-A6C34878D82A}">
                    <a16:rowId xmlns:a16="http://schemas.microsoft.com/office/drawing/2014/main" val="499209873"/>
                  </a:ext>
                </a:extLst>
              </a:tr>
              <a:tr h="0">
                <a:tc>
                  <a:txBody>
                    <a:bodyPr/>
                    <a:lstStyle/>
                    <a:p>
                      <a:pPr>
                        <a:buNone/>
                      </a:pPr>
                      <a:r>
                        <a:rPr lang="en-GB" sz="3200">
                          <a:solidFill>
                            <a:schemeClr val="bg2">
                              <a:lumMod val="75000"/>
                            </a:schemeClr>
                          </a:solidFill>
                          <a:effectLst/>
                        </a:rPr>
                        <a:t>S</a:t>
                      </a:r>
                      <a:endParaRPr lang="en-CY" sz="3200">
                        <a:solidFill>
                          <a:schemeClr val="bg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a:buNone/>
                      </a:pPr>
                      <a:r>
                        <a:rPr lang="en-GB" sz="3200">
                          <a:solidFill>
                            <a:schemeClr val="bg2">
                              <a:lumMod val="75000"/>
                            </a:schemeClr>
                          </a:solidFill>
                          <a:effectLst/>
                        </a:rPr>
                        <a:t>Specific</a:t>
                      </a:r>
                      <a:endParaRPr lang="en-CY" sz="3200">
                        <a:solidFill>
                          <a:schemeClr val="bg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a:buNone/>
                      </a:pPr>
                      <a:r>
                        <a:rPr lang="en-GB" sz="3200">
                          <a:solidFill>
                            <a:schemeClr val="bg2">
                              <a:lumMod val="75000"/>
                            </a:schemeClr>
                          </a:solidFill>
                          <a:effectLst/>
                        </a:rPr>
                        <a:t>Clear: Who, what, where, and why?</a:t>
                      </a:r>
                      <a:endParaRPr lang="en-CY" sz="3200">
                        <a:solidFill>
                          <a:schemeClr val="bg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anchor="ctr"/>
                </a:tc>
                <a:extLst>
                  <a:ext uri="{0D108BD9-81ED-4DB2-BD59-A6C34878D82A}">
                    <a16:rowId xmlns:a16="http://schemas.microsoft.com/office/drawing/2014/main" val="2758460709"/>
                  </a:ext>
                </a:extLst>
              </a:tr>
              <a:tr h="0">
                <a:tc>
                  <a:txBody>
                    <a:bodyPr/>
                    <a:lstStyle/>
                    <a:p>
                      <a:pPr>
                        <a:buNone/>
                      </a:pPr>
                      <a:r>
                        <a:rPr lang="en-GB" sz="3200">
                          <a:solidFill>
                            <a:schemeClr val="bg2">
                              <a:lumMod val="75000"/>
                            </a:schemeClr>
                          </a:solidFill>
                          <a:effectLst/>
                        </a:rPr>
                        <a:t>M</a:t>
                      </a:r>
                      <a:endParaRPr lang="en-CY" sz="3200">
                        <a:solidFill>
                          <a:schemeClr val="bg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a:buNone/>
                      </a:pPr>
                      <a:r>
                        <a:rPr lang="en-GB" sz="3200" dirty="0">
                          <a:solidFill>
                            <a:schemeClr val="bg2">
                              <a:lumMod val="75000"/>
                            </a:schemeClr>
                          </a:solidFill>
                          <a:effectLst/>
                        </a:rPr>
                        <a:t>Measurable</a:t>
                      </a:r>
                      <a:endParaRPr lang="en-CY" sz="3200" dirty="0">
                        <a:solidFill>
                          <a:schemeClr val="bg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a:buNone/>
                      </a:pPr>
                      <a:r>
                        <a:rPr lang="en-GB" sz="3200" dirty="0">
                          <a:solidFill>
                            <a:schemeClr val="bg2">
                              <a:lumMod val="75000"/>
                            </a:schemeClr>
                          </a:solidFill>
                          <a:effectLst/>
                        </a:rPr>
                        <a:t>Trackable: Use data or observable results</a:t>
                      </a:r>
                      <a:endParaRPr lang="en-CY" sz="3200" dirty="0">
                        <a:solidFill>
                          <a:schemeClr val="bg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anchor="ctr"/>
                </a:tc>
                <a:extLst>
                  <a:ext uri="{0D108BD9-81ED-4DB2-BD59-A6C34878D82A}">
                    <a16:rowId xmlns:a16="http://schemas.microsoft.com/office/drawing/2014/main" val="1055435018"/>
                  </a:ext>
                </a:extLst>
              </a:tr>
              <a:tr h="0">
                <a:tc>
                  <a:txBody>
                    <a:bodyPr/>
                    <a:lstStyle/>
                    <a:p>
                      <a:pPr>
                        <a:buNone/>
                      </a:pPr>
                      <a:r>
                        <a:rPr lang="en-GB" sz="3200">
                          <a:solidFill>
                            <a:schemeClr val="bg2">
                              <a:lumMod val="75000"/>
                            </a:schemeClr>
                          </a:solidFill>
                          <a:effectLst/>
                        </a:rPr>
                        <a:t>A</a:t>
                      </a:r>
                      <a:endParaRPr lang="en-CY" sz="3200">
                        <a:solidFill>
                          <a:schemeClr val="bg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a:buNone/>
                      </a:pPr>
                      <a:r>
                        <a:rPr lang="en-GB" sz="3200">
                          <a:solidFill>
                            <a:schemeClr val="bg2">
                              <a:lumMod val="75000"/>
                            </a:schemeClr>
                          </a:solidFill>
                          <a:effectLst/>
                        </a:rPr>
                        <a:t>Achievable</a:t>
                      </a:r>
                      <a:endParaRPr lang="en-CY" sz="3200">
                        <a:solidFill>
                          <a:schemeClr val="bg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a:buNone/>
                      </a:pPr>
                      <a:r>
                        <a:rPr lang="en-GB" sz="3200">
                          <a:solidFill>
                            <a:schemeClr val="bg2">
                              <a:lumMod val="75000"/>
                            </a:schemeClr>
                          </a:solidFill>
                          <a:effectLst/>
                        </a:rPr>
                        <a:t>Realistic: Within time &amp; resources</a:t>
                      </a:r>
                      <a:endParaRPr lang="en-CY" sz="3200">
                        <a:solidFill>
                          <a:schemeClr val="bg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anchor="ctr"/>
                </a:tc>
                <a:extLst>
                  <a:ext uri="{0D108BD9-81ED-4DB2-BD59-A6C34878D82A}">
                    <a16:rowId xmlns:a16="http://schemas.microsoft.com/office/drawing/2014/main" val="861861649"/>
                  </a:ext>
                </a:extLst>
              </a:tr>
              <a:tr h="0">
                <a:tc>
                  <a:txBody>
                    <a:bodyPr/>
                    <a:lstStyle/>
                    <a:p>
                      <a:pPr>
                        <a:buNone/>
                      </a:pPr>
                      <a:r>
                        <a:rPr lang="en-GB" sz="3200">
                          <a:solidFill>
                            <a:schemeClr val="bg2">
                              <a:lumMod val="75000"/>
                            </a:schemeClr>
                          </a:solidFill>
                          <a:effectLst/>
                        </a:rPr>
                        <a:t>R</a:t>
                      </a:r>
                      <a:endParaRPr lang="en-CY" sz="3200">
                        <a:solidFill>
                          <a:schemeClr val="bg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a:buNone/>
                      </a:pPr>
                      <a:r>
                        <a:rPr lang="en-GB" sz="3200">
                          <a:solidFill>
                            <a:schemeClr val="bg2">
                              <a:lumMod val="75000"/>
                            </a:schemeClr>
                          </a:solidFill>
                          <a:effectLst/>
                        </a:rPr>
                        <a:t>Relevant</a:t>
                      </a:r>
                      <a:endParaRPr lang="en-CY" sz="3200">
                        <a:solidFill>
                          <a:schemeClr val="bg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a:buNone/>
                      </a:pPr>
                      <a:r>
                        <a:rPr lang="en-GB" sz="3200">
                          <a:solidFill>
                            <a:schemeClr val="bg2">
                              <a:lumMod val="75000"/>
                            </a:schemeClr>
                          </a:solidFill>
                          <a:effectLst/>
                        </a:rPr>
                        <a:t>Aligned: Supports broader goals</a:t>
                      </a:r>
                      <a:endParaRPr lang="en-CY" sz="3200">
                        <a:solidFill>
                          <a:schemeClr val="bg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anchor="ctr"/>
                </a:tc>
                <a:extLst>
                  <a:ext uri="{0D108BD9-81ED-4DB2-BD59-A6C34878D82A}">
                    <a16:rowId xmlns:a16="http://schemas.microsoft.com/office/drawing/2014/main" val="2631833739"/>
                  </a:ext>
                </a:extLst>
              </a:tr>
              <a:tr h="0">
                <a:tc>
                  <a:txBody>
                    <a:bodyPr/>
                    <a:lstStyle/>
                    <a:p>
                      <a:pPr>
                        <a:buNone/>
                      </a:pPr>
                      <a:r>
                        <a:rPr lang="en-GB" sz="3200">
                          <a:solidFill>
                            <a:schemeClr val="bg2">
                              <a:lumMod val="75000"/>
                            </a:schemeClr>
                          </a:solidFill>
                          <a:effectLst/>
                        </a:rPr>
                        <a:t>T</a:t>
                      </a:r>
                      <a:endParaRPr lang="en-CY" sz="3200">
                        <a:solidFill>
                          <a:schemeClr val="bg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a:buNone/>
                      </a:pPr>
                      <a:r>
                        <a:rPr lang="en-GB" sz="3200">
                          <a:solidFill>
                            <a:schemeClr val="bg2">
                              <a:lumMod val="75000"/>
                            </a:schemeClr>
                          </a:solidFill>
                          <a:effectLst/>
                        </a:rPr>
                        <a:t>Time-bound</a:t>
                      </a:r>
                      <a:endParaRPr lang="en-CY" sz="3200">
                        <a:solidFill>
                          <a:schemeClr val="bg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anchor="ctr"/>
                </a:tc>
                <a:tc>
                  <a:txBody>
                    <a:bodyPr/>
                    <a:lstStyle/>
                    <a:p>
                      <a:pPr>
                        <a:buNone/>
                      </a:pPr>
                      <a:r>
                        <a:rPr lang="en-GB" sz="3200" dirty="0">
                          <a:solidFill>
                            <a:schemeClr val="bg2">
                              <a:lumMod val="75000"/>
                            </a:schemeClr>
                          </a:solidFill>
                          <a:effectLst/>
                        </a:rPr>
                        <a:t>Deadline: Has a clear timeframe</a:t>
                      </a:r>
                      <a:endParaRPr lang="en-CY" sz="3200" dirty="0">
                        <a:solidFill>
                          <a:schemeClr val="bg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txBody>
                  <a:tcPr anchor="ctr"/>
                </a:tc>
                <a:extLst>
                  <a:ext uri="{0D108BD9-81ED-4DB2-BD59-A6C34878D82A}">
                    <a16:rowId xmlns:a16="http://schemas.microsoft.com/office/drawing/2014/main" val="1439909637"/>
                  </a:ext>
                </a:extLst>
              </a:tr>
            </a:tbl>
          </a:graphicData>
        </a:graphic>
      </p:graphicFrame>
    </p:spTree>
    <p:extLst>
      <p:ext uri="{BB962C8B-B14F-4D97-AF65-F5344CB8AC3E}">
        <p14:creationId xmlns:p14="http://schemas.microsoft.com/office/powerpoint/2010/main" val="3030252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43A8D152-8EEF-7266-0325-43D6152391C9}"/>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A5FD35D4-35C3-B8E6-6E23-E5E122A7777D}"/>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471CB0DB-67B9-D22B-1B3C-B93D28CA831C}"/>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77006726-2409-AC32-6CE2-070BC37857B7}"/>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FE7750F2-E54E-EB19-29A8-3783A8314CEC}"/>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6B044FDD-5E96-8008-1EB4-92BFA092B67B}"/>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D4606ED9-7C2C-E03E-7C27-5457CC13669F}"/>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F968980B-EE17-1028-0AA2-083692B126C5}"/>
              </a:ext>
            </a:extLst>
          </p:cNvPr>
          <p:cNvSpPr txBox="1"/>
          <p:nvPr/>
        </p:nvSpPr>
        <p:spPr>
          <a:xfrm>
            <a:off x="463980" y="2846805"/>
            <a:ext cx="7634991" cy="5160387"/>
          </a:xfrm>
          <a:prstGeom prst="rect">
            <a:avLst/>
          </a:prstGeom>
          <a:noFill/>
        </p:spPr>
        <p:txBody>
          <a:bodyPr wrap="square">
            <a:spAutoFit/>
          </a:bodyPr>
          <a:lstStyle/>
          <a:p>
            <a:pPr algn="l">
              <a:lnSpc>
                <a:spcPct val="150000"/>
              </a:lnSpc>
              <a:buNone/>
            </a:pPr>
            <a:r>
              <a:rPr lang="en-GB" sz="3200" b="1" i="0" u="none" strike="noStrike" dirty="0">
                <a:solidFill>
                  <a:schemeClr val="bg2">
                    <a:lumMod val="75000"/>
                  </a:schemeClr>
                </a:solidFill>
                <a:effectLst/>
                <a:latin typeface="Barlow" pitchFamily="2" charset="77"/>
              </a:rPr>
              <a:t>What It Is</a:t>
            </a:r>
            <a:endParaRPr lang="en-GB" sz="3200" b="0" i="0" u="none" strike="noStrike" dirty="0">
              <a:solidFill>
                <a:schemeClr val="bg2">
                  <a:lumMod val="75000"/>
                </a:schemeClr>
              </a:solidFill>
              <a:effectLst/>
              <a:latin typeface="Barlow" pitchFamily="2" charset="77"/>
            </a:endParaRP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Involves many brain regions, not just the “right brain”</a:t>
            </a: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Driven by emotion, memory &amp; flexible thinking</a:t>
            </a: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Enables </a:t>
            </a:r>
            <a:r>
              <a:rPr lang="en-GB" sz="3200" b="1" i="0" u="none" strike="noStrike" dirty="0">
                <a:solidFill>
                  <a:srgbClr val="000000"/>
                </a:solidFill>
                <a:effectLst/>
                <a:latin typeface="Barlow" pitchFamily="2" charset="77"/>
              </a:rPr>
              <a:t>divergent thinking</a:t>
            </a:r>
            <a:r>
              <a:rPr lang="en-GB" sz="3200" b="0" i="0" u="none" strike="noStrike" dirty="0">
                <a:solidFill>
                  <a:srgbClr val="000000"/>
                </a:solidFill>
                <a:effectLst/>
                <a:latin typeface="Barlow" pitchFamily="2" charset="77"/>
              </a:rPr>
              <a:t>—seeing problems in new ways</a:t>
            </a:r>
          </a:p>
        </p:txBody>
      </p:sp>
      <p:sp>
        <p:nvSpPr>
          <p:cNvPr id="4" name="Google Shape;441;p22">
            <a:extLst>
              <a:ext uri="{FF2B5EF4-FFF2-40B4-BE49-F238E27FC236}">
                <a16:creationId xmlns:a16="http://schemas.microsoft.com/office/drawing/2014/main" id="{F60CFF48-FE10-1407-613F-C0AB0643A23D}"/>
              </a:ext>
            </a:extLst>
          </p:cNvPr>
          <p:cNvSpPr txBox="1"/>
          <p:nvPr/>
        </p:nvSpPr>
        <p:spPr>
          <a:xfrm>
            <a:off x="551272" y="1659849"/>
            <a:ext cx="12828826"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10. Creativity</a:t>
            </a:r>
            <a:endParaRPr sz="4800" b="1" dirty="0">
              <a:solidFill>
                <a:schemeClr val="bg2">
                  <a:lumMod val="75000"/>
                </a:schemeClr>
              </a:solidFill>
              <a:latin typeface="Barlow" pitchFamily="2" charset="77"/>
            </a:endParaRPr>
          </a:p>
        </p:txBody>
      </p:sp>
      <p:sp>
        <p:nvSpPr>
          <p:cNvPr id="22" name="TextBox 21">
            <a:extLst>
              <a:ext uri="{FF2B5EF4-FFF2-40B4-BE49-F238E27FC236}">
                <a16:creationId xmlns:a16="http://schemas.microsoft.com/office/drawing/2014/main" id="{761BF35C-C9C4-5AC1-D06E-0A2D3389E29C}"/>
              </a:ext>
            </a:extLst>
          </p:cNvPr>
          <p:cNvSpPr txBox="1"/>
          <p:nvPr/>
        </p:nvSpPr>
        <p:spPr>
          <a:xfrm>
            <a:off x="10002703" y="2668078"/>
            <a:ext cx="8518299" cy="6637715"/>
          </a:xfrm>
          <a:prstGeom prst="rect">
            <a:avLst/>
          </a:prstGeom>
          <a:noFill/>
        </p:spPr>
        <p:txBody>
          <a:bodyPr wrap="square">
            <a:spAutoFit/>
          </a:bodyPr>
          <a:lstStyle/>
          <a:p>
            <a:pPr algn="l">
              <a:lnSpc>
                <a:spcPct val="150000"/>
              </a:lnSpc>
              <a:buNone/>
            </a:pPr>
            <a:r>
              <a:rPr lang="en-GB" sz="3200" b="1" i="0" u="none" strike="noStrike" dirty="0">
                <a:solidFill>
                  <a:schemeClr val="bg2">
                    <a:lumMod val="75000"/>
                  </a:schemeClr>
                </a:solidFill>
                <a:effectLst/>
                <a:latin typeface="Barlow" pitchFamily="2" charset="77"/>
              </a:rPr>
              <a:t>Why It Matters</a:t>
            </a:r>
            <a:endParaRPr lang="en-GB" sz="3200" b="0" i="0" u="none" strike="noStrike" dirty="0">
              <a:solidFill>
                <a:schemeClr val="bg2">
                  <a:lumMod val="75000"/>
                </a:schemeClr>
              </a:solidFill>
              <a:effectLst/>
              <a:latin typeface="Barlow" pitchFamily="2" charset="77"/>
            </a:endParaRP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Fuels innovation &amp; adaptability</a:t>
            </a: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Key in education, tech, arts &amp; business</a:t>
            </a: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Supports problem-solving in changing environments</a:t>
            </a:r>
          </a:p>
          <a:p>
            <a:pPr algn="l">
              <a:lnSpc>
                <a:spcPct val="150000"/>
              </a:lnSpc>
              <a:buNone/>
            </a:pPr>
            <a:r>
              <a:rPr lang="en-GB" sz="3200" b="1" i="0" u="none" strike="noStrike" dirty="0">
                <a:solidFill>
                  <a:schemeClr val="bg2">
                    <a:lumMod val="75000"/>
                  </a:schemeClr>
                </a:solidFill>
                <a:effectLst/>
                <a:latin typeface="Barlow" pitchFamily="2" charset="77"/>
              </a:rPr>
              <a:t>In Organizations</a:t>
            </a:r>
            <a:endParaRPr lang="en-GB" sz="3200" b="0" i="0" u="none" strike="noStrike" dirty="0">
              <a:solidFill>
                <a:schemeClr val="bg2">
                  <a:lumMod val="75000"/>
                </a:schemeClr>
              </a:solidFill>
              <a:effectLst/>
              <a:latin typeface="Barlow" pitchFamily="2" charset="77"/>
            </a:endParaRP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Impact varies by mission &amp; industry</a:t>
            </a: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Creativity boosts effectiveness when aligned with goals</a:t>
            </a:r>
          </a:p>
        </p:txBody>
      </p:sp>
    </p:spTree>
    <p:extLst>
      <p:ext uri="{BB962C8B-B14F-4D97-AF65-F5344CB8AC3E}">
        <p14:creationId xmlns:p14="http://schemas.microsoft.com/office/powerpoint/2010/main" val="4142459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338163E9-9B16-6687-C6F0-75998BA483AA}"/>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DF108324-D9A7-507F-FF2D-C96E6850AC24}"/>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058A68AE-8323-F6A8-8F9C-F0B43FA1F4B9}"/>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A6C62E65-7618-345E-64FF-17C1627676DC}"/>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5FEF91E8-DE1A-6415-04F6-29ABD669701B}"/>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5BA5E5EF-2D68-3211-30D3-79606DE56886}"/>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8160B670-EB82-B0AF-B958-EF9DADDB5982}"/>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4657BD5E-23A5-8DF0-A175-65BB7F182189}"/>
              </a:ext>
            </a:extLst>
          </p:cNvPr>
          <p:cNvSpPr txBox="1"/>
          <p:nvPr/>
        </p:nvSpPr>
        <p:spPr>
          <a:xfrm>
            <a:off x="379141" y="2877113"/>
            <a:ext cx="8006578" cy="5160387"/>
          </a:xfrm>
          <a:prstGeom prst="rect">
            <a:avLst/>
          </a:prstGeom>
          <a:noFill/>
        </p:spPr>
        <p:txBody>
          <a:bodyPr wrap="square">
            <a:spAutoFit/>
          </a:bodyPr>
          <a:lstStyle/>
          <a:p>
            <a:pPr algn="l">
              <a:lnSpc>
                <a:spcPct val="150000"/>
              </a:lnSpc>
              <a:buNone/>
            </a:pPr>
            <a:r>
              <a:rPr lang="en-GB" sz="3200" b="1" i="0" u="none" strike="noStrike" dirty="0">
                <a:solidFill>
                  <a:schemeClr val="bg2">
                    <a:lumMod val="75000"/>
                  </a:schemeClr>
                </a:solidFill>
                <a:effectLst/>
                <a:latin typeface="Barlow" pitchFamily="2" charset="77"/>
              </a:rPr>
              <a:t>What It Is</a:t>
            </a:r>
            <a:endParaRPr lang="en-GB" sz="3200" b="0" i="0" u="none" strike="noStrike" dirty="0">
              <a:solidFill>
                <a:schemeClr val="bg2">
                  <a:lumMod val="75000"/>
                </a:schemeClr>
              </a:solidFill>
              <a:effectLst/>
              <a:latin typeface="Barlow" pitchFamily="2" charset="77"/>
            </a:endParaRP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Inspiring and guiding others toward shared goals</a:t>
            </a: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About </a:t>
            </a:r>
            <a:r>
              <a:rPr lang="en-GB" sz="3200" b="1" i="0" u="none" strike="noStrike" dirty="0">
                <a:solidFill>
                  <a:srgbClr val="000000"/>
                </a:solidFill>
                <a:effectLst/>
                <a:latin typeface="Barlow" pitchFamily="2" charset="77"/>
              </a:rPr>
              <a:t>influence</a:t>
            </a:r>
            <a:r>
              <a:rPr lang="en-GB" sz="3200" b="0" i="0" u="none" strike="noStrike" dirty="0">
                <a:solidFill>
                  <a:srgbClr val="000000"/>
                </a:solidFill>
                <a:effectLst/>
                <a:latin typeface="Barlow" pitchFamily="2" charset="77"/>
              </a:rPr>
              <a:t>, not power or popularity</a:t>
            </a: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Focused on purpose, people, and progress</a:t>
            </a:r>
          </a:p>
          <a:p>
            <a:pPr algn="l">
              <a:lnSpc>
                <a:spcPct val="150000"/>
              </a:lnSpc>
            </a:pPr>
            <a:r>
              <a:rPr lang="en-GB" sz="3200" b="1" i="0" u="none" strike="noStrike" dirty="0">
                <a:solidFill>
                  <a:schemeClr val="bg2">
                    <a:lumMod val="75000"/>
                  </a:schemeClr>
                </a:solidFill>
                <a:effectLst/>
                <a:latin typeface="Barlow" pitchFamily="2" charset="77"/>
              </a:rPr>
              <a:t>Leadership is a skill</a:t>
            </a:r>
            <a:r>
              <a:rPr lang="en-GB" sz="3200" b="0" i="0" u="none" strike="noStrike" dirty="0">
                <a:solidFill>
                  <a:srgbClr val="000000"/>
                </a:solidFill>
                <a:effectLst/>
                <a:latin typeface="Barlow" pitchFamily="2" charset="77"/>
              </a:rPr>
              <a:t>—built through experience, feedback &amp; growth</a:t>
            </a:r>
          </a:p>
        </p:txBody>
      </p:sp>
      <p:sp>
        <p:nvSpPr>
          <p:cNvPr id="4" name="Google Shape;441;p22">
            <a:extLst>
              <a:ext uri="{FF2B5EF4-FFF2-40B4-BE49-F238E27FC236}">
                <a16:creationId xmlns:a16="http://schemas.microsoft.com/office/drawing/2014/main" id="{50DEA361-FB9B-9DFE-2616-783FE4866228}"/>
              </a:ext>
            </a:extLst>
          </p:cNvPr>
          <p:cNvSpPr txBox="1"/>
          <p:nvPr/>
        </p:nvSpPr>
        <p:spPr>
          <a:xfrm>
            <a:off x="551272" y="1659849"/>
            <a:ext cx="12828826"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11. Leadership</a:t>
            </a:r>
            <a:endParaRPr sz="4800" b="1" dirty="0">
              <a:solidFill>
                <a:schemeClr val="bg2">
                  <a:lumMod val="75000"/>
                </a:schemeClr>
              </a:solidFill>
              <a:latin typeface="Barlow" pitchFamily="2" charset="77"/>
            </a:endParaRPr>
          </a:p>
        </p:txBody>
      </p:sp>
      <p:sp>
        <p:nvSpPr>
          <p:cNvPr id="11" name="TextBox 10">
            <a:extLst>
              <a:ext uri="{FF2B5EF4-FFF2-40B4-BE49-F238E27FC236}">
                <a16:creationId xmlns:a16="http://schemas.microsoft.com/office/drawing/2014/main" id="{0FB24740-E53E-DACA-E3DF-CE672E7829A1}"/>
              </a:ext>
            </a:extLst>
          </p:cNvPr>
          <p:cNvSpPr txBox="1"/>
          <p:nvPr/>
        </p:nvSpPr>
        <p:spPr>
          <a:xfrm>
            <a:off x="9902284" y="3034939"/>
            <a:ext cx="6388966" cy="5160387"/>
          </a:xfrm>
          <a:prstGeom prst="rect">
            <a:avLst/>
          </a:prstGeom>
          <a:noFill/>
        </p:spPr>
        <p:txBody>
          <a:bodyPr wrap="square">
            <a:spAutoFit/>
          </a:bodyPr>
          <a:lstStyle/>
          <a:p>
            <a:pPr algn="l">
              <a:lnSpc>
                <a:spcPct val="150000"/>
              </a:lnSpc>
              <a:buNone/>
            </a:pPr>
            <a:r>
              <a:rPr lang="en-GB" sz="3200" b="1" i="0" u="none" strike="noStrike" dirty="0">
                <a:solidFill>
                  <a:schemeClr val="bg2">
                    <a:lumMod val="75000"/>
                  </a:schemeClr>
                </a:solidFill>
                <a:effectLst/>
                <a:latin typeface="Barlow" pitchFamily="2" charset="77"/>
              </a:rPr>
              <a:t>Key Traits of Effective Leaders</a:t>
            </a:r>
            <a:endParaRPr lang="en-GB" sz="3200" b="0" i="0" u="none" strike="noStrike" dirty="0">
              <a:solidFill>
                <a:schemeClr val="bg2">
                  <a:lumMod val="75000"/>
                </a:schemeClr>
              </a:solidFill>
              <a:effectLst/>
              <a:latin typeface="Barlow" pitchFamily="2" charset="77"/>
            </a:endParaRP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Confidence &amp; clear communication</a:t>
            </a: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Empathy &amp; emotional intelligence</a:t>
            </a: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Innovative, adaptable, and resilient</a:t>
            </a: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Calm under pressure</a:t>
            </a:r>
          </a:p>
        </p:txBody>
      </p:sp>
    </p:spTree>
    <p:extLst>
      <p:ext uri="{BB962C8B-B14F-4D97-AF65-F5344CB8AC3E}">
        <p14:creationId xmlns:p14="http://schemas.microsoft.com/office/powerpoint/2010/main" val="2913541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grpSp>
        <p:nvGrpSpPr>
          <p:cNvPr id="485" name="Google Shape;485;p24"/>
          <p:cNvGrpSpPr/>
          <p:nvPr/>
        </p:nvGrpSpPr>
        <p:grpSpPr>
          <a:xfrm>
            <a:off x="0" y="-216992"/>
            <a:ext cx="18288000" cy="1240415"/>
            <a:chOff x="0" y="-57150"/>
            <a:chExt cx="4816593" cy="326693"/>
          </a:xfrm>
        </p:grpSpPr>
        <p:sp>
          <p:nvSpPr>
            <p:cNvPr id="486" name="Google Shape;486;p24"/>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5" name="TextBox 4">
            <a:extLst>
              <a:ext uri="{FF2B5EF4-FFF2-40B4-BE49-F238E27FC236}">
                <a16:creationId xmlns:a16="http://schemas.microsoft.com/office/drawing/2014/main" id="{4916732B-5B86-A31E-1CE7-B2908650A5F9}"/>
              </a:ext>
            </a:extLst>
          </p:cNvPr>
          <p:cNvSpPr txBox="1"/>
          <p:nvPr/>
        </p:nvSpPr>
        <p:spPr>
          <a:xfrm>
            <a:off x="540387" y="2877113"/>
            <a:ext cx="8269076" cy="5171800"/>
          </a:xfrm>
          <a:prstGeom prst="rect">
            <a:avLst/>
          </a:prstGeom>
          <a:noFill/>
        </p:spPr>
        <p:txBody>
          <a:bodyPr wrap="square">
            <a:spAutoFit/>
          </a:bodyPr>
          <a:lstStyle/>
          <a:p>
            <a:pPr algn="l">
              <a:lnSpc>
                <a:spcPct val="150000"/>
              </a:lnSpc>
              <a:buNone/>
            </a:pPr>
            <a:r>
              <a:rPr lang="en-GB" sz="3200" b="1" i="0" u="none" strike="noStrike" dirty="0">
                <a:solidFill>
                  <a:schemeClr val="bg2">
                    <a:lumMod val="75000"/>
                  </a:schemeClr>
                </a:solidFill>
                <a:effectLst/>
                <a:latin typeface="Barlow" pitchFamily="2" charset="77"/>
              </a:rPr>
              <a:t>Soft Skills for Autistic Employees - Focus</a:t>
            </a:r>
            <a:br>
              <a:rPr lang="en-GB" sz="3200" b="0" i="0" u="none" strike="noStrike" dirty="0">
                <a:solidFill>
                  <a:srgbClr val="000000"/>
                </a:solidFill>
                <a:effectLst/>
                <a:latin typeface="Barlow" pitchFamily="2" charset="77"/>
              </a:rPr>
            </a:br>
            <a:r>
              <a:rPr lang="en-GB" sz="3200" b="0" i="0" u="none" strike="noStrike" dirty="0">
                <a:solidFill>
                  <a:srgbClr val="000000"/>
                </a:solidFill>
                <a:effectLst/>
                <a:latin typeface="Barlow" pitchFamily="2" charset="77"/>
              </a:rPr>
              <a:t>Soft skills needed by hospitality professionals—especially in HR, recruitment &amp; management—to support autistic staff across the</a:t>
            </a:r>
            <a:r>
              <a:rPr lang="en-GB" sz="3200" b="0" i="0" u="none" strike="noStrike" dirty="0">
                <a:solidFill>
                  <a:schemeClr val="bg2">
                    <a:lumMod val="75000"/>
                  </a:schemeClr>
                </a:solidFill>
                <a:effectLst/>
                <a:latin typeface="Barlow" pitchFamily="2" charset="77"/>
              </a:rPr>
              <a:t> </a:t>
            </a:r>
            <a:r>
              <a:rPr lang="en-GB" sz="3200" b="1" i="0" u="none" strike="noStrike" dirty="0">
                <a:solidFill>
                  <a:schemeClr val="bg2">
                    <a:lumMod val="75000"/>
                  </a:schemeClr>
                </a:solidFill>
                <a:effectLst/>
                <a:latin typeface="Barlow" pitchFamily="2" charset="77"/>
              </a:rPr>
              <a:t>Employment Cycle</a:t>
            </a:r>
            <a:r>
              <a:rPr lang="en-GB" sz="3200" b="0" i="0" u="none" strike="noStrike" dirty="0">
                <a:solidFill>
                  <a:schemeClr val="bg2">
                    <a:lumMod val="75000"/>
                  </a:schemeClr>
                </a:solidFill>
                <a:effectLst/>
                <a:latin typeface="Barlow" pitchFamily="2" charset="77"/>
              </a:rPr>
              <a:t>:</a:t>
            </a:r>
            <a:br>
              <a:rPr lang="en-GB" sz="3200" b="0" i="0" u="none" strike="noStrike" dirty="0">
                <a:solidFill>
                  <a:schemeClr val="bg2">
                    <a:lumMod val="75000"/>
                  </a:schemeClr>
                </a:solidFill>
                <a:effectLst/>
                <a:latin typeface="Barlow" pitchFamily="2" charset="77"/>
              </a:rPr>
            </a:br>
            <a:r>
              <a:rPr lang="en-GB" sz="3200" b="1" i="0" u="none" strike="noStrike" dirty="0">
                <a:solidFill>
                  <a:schemeClr val="bg2">
                    <a:lumMod val="75000"/>
                  </a:schemeClr>
                </a:solidFill>
                <a:effectLst/>
                <a:latin typeface="Barlow" pitchFamily="2" charset="77"/>
              </a:rPr>
              <a:t>Interview → Onboarding → Daily Work → Development → Retention</a:t>
            </a:r>
            <a:endParaRPr lang="en-GB" sz="3200" b="0" i="0" u="none" strike="noStrike" dirty="0">
              <a:solidFill>
                <a:schemeClr val="bg2">
                  <a:lumMod val="75000"/>
                </a:schemeClr>
              </a:solidFill>
              <a:effectLst/>
              <a:latin typeface="Barlow" pitchFamily="2" charset="77"/>
            </a:endParaRPr>
          </a:p>
        </p:txBody>
      </p:sp>
      <p:sp>
        <p:nvSpPr>
          <p:cNvPr id="11" name="Google Shape;441;p22">
            <a:extLst>
              <a:ext uri="{FF2B5EF4-FFF2-40B4-BE49-F238E27FC236}">
                <a16:creationId xmlns:a16="http://schemas.microsoft.com/office/drawing/2014/main" id="{DC440E8B-3546-FE3C-162E-F23AA25B3BEB}"/>
              </a:ext>
            </a:extLst>
          </p:cNvPr>
          <p:cNvSpPr txBox="1"/>
          <p:nvPr/>
        </p:nvSpPr>
        <p:spPr>
          <a:xfrm>
            <a:off x="551272" y="1659849"/>
            <a:ext cx="12828826"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Summary Module 2</a:t>
            </a:r>
            <a:endParaRPr sz="4800" b="1" dirty="0">
              <a:solidFill>
                <a:schemeClr val="bg2">
                  <a:lumMod val="75000"/>
                </a:schemeClr>
              </a:solidFill>
              <a:latin typeface="Barlow" pitchFamily="2" charset="77"/>
            </a:endParaRPr>
          </a:p>
        </p:txBody>
      </p:sp>
      <p:sp>
        <p:nvSpPr>
          <p:cNvPr id="14" name="TextBox 13">
            <a:extLst>
              <a:ext uri="{FF2B5EF4-FFF2-40B4-BE49-F238E27FC236}">
                <a16:creationId xmlns:a16="http://schemas.microsoft.com/office/drawing/2014/main" id="{A04A97B9-666E-83B1-0E07-CF5895A838DE}"/>
              </a:ext>
            </a:extLst>
          </p:cNvPr>
          <p:cNvSpPr txBox="1"/>
          <p:nvPr/>
        </p:nvSpPr>
        <p:spPr>
          <a:xfrm>
            <a:off x="9918985" y="1966558"/>
            <a:ext cx="6670844" cy="5899051"/>
          </a:xfrm>
          <a:prstGeom prst="rect">
            <a:avLst/>
          </a:prstGeom>
          <a:noFill/>
        </p:spPr>
        <p:txBody>
          <a:bodyPr wrap="square">
            <a:spAutoFit/>
          </a:bodyPr>
          <a:lstStyle/>
          <a:p>
            <a:pPr algn="l">
              <a:lnSpc>
                <a:spcPct val="150000"/>
              </a:lnSpc>
              <a:buNone/>
            </a:pPr>
            <a:endParaRPr lang="en-CY" sz="3200" b="0" i="0" u="none" strike="noStrike" dirty="0">
              <a:solidFill>
                <a:srgbClr val="000000"/>
              </a:solidFill>
              <a:effectLst/>
              <a:latin typeface="Barlow" pitchFamily="2" charset="77"/>
            </a:endParaRPr>
          </a:p>
          <a:p>
            <a:pPr algn="l">
              <a:lnSpc>
                <a:spcPct val="150000"/>
              </a:lnSpc>
              <a:buNone/>
            </a:pPr>
            <a:r>
              <a:rPr lang="en-GB" sz="3200" b="1" i="0" u="none" strike="noStrike" dirty="0">
                <a:solidFill>
                  <a:schemeClr val="bg2">
                    <a:lumMod val="75000"/>
                  </a:schemeClr>
                </a:solidFill>
                <a:effectLst/>
                <a:latin typeface="Barlow" pitchFamily="2" charset="77"/>
              </a:rPr>
              <a:t>Why Soft Skills Matter</a:t>
            </a:r>
            <a:endParaRPr lang="en-GB" sz="3200" b="0" i="0" u="none" strike="noStrike" dirty="0">
              <a:solidFill>
                <a:schemeClr val="bg2">
                  <a:lumMod val="75000"/>
                </a:schemeClr>
              </a:solidFill>
              <a:effectLst/>
              <a:latin typeface="Barlow" pitchFamily="2" charset="77"/>
            </a:endParaRP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Enhance communication, collaboration &amp; performance</a:t>
            </a: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Essential in service-focused industries like hospitality</a:t>
            </a: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Help build inclusive, high-functioning teams</a:t>
            </a:r>
          </a:p>
        </p:txBody>
      </p:sp>
    </p:spTree>
    <p:extLst>
      <p:ext uri="{BB962C8B-B14F-4D97-AF65-F5344CB8AC3E}">
        <p14:creationId xmlns:p14="http://schemas.microsoft.com/office/powerpoint/2010/main" val="3807639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grpSp>
        <p:nvGrpSpPr>
          <p:cNvPr id="875" name="Google Shape;875;p34"/>
          <p:cNvGrpSpPr/>
          <p:nvPr/>
        </p:nvGrpSpPr>
        <p:grpSpPr>
          <a:xfrm>
            <a:off x="-2412023" y="-2528906"/>
            <a:ext cx="23112044" cy="14039954"/>
            <a:chOff x="-1" y="-272823"/>
            <a:chExt cx="30816058" cy="18719937"/>
          </a:xfrm>
        </p:grpSpPr>
        <p:grpSp>
          <p:nvGrpSpPr>
            <p:cNvPr id="876" name="Google Shape;876;p34"/>
            <p:cNvGrpSpPr/>
            <p:nvPr/>
          </p:nvGrpSpPr>
          <p:grpSpPr>
            <a:xfrm>
              <a:off x="17042413" y="2719851"/>
              <a:ext cx="13773644" cy="5783589"/>
              <a:chOff x="0" y="-57150"/>
              <a:chExt cx="2720720" cy="1142437"/>
            </a:xfrm>
          </p:grpSpPr>
          <p:sp>
            <p:nvSpPr>
              <p:cNvPr id="877" name="Google Shape;877;p34"/>
              <p:cNvSpPr/>
              <p:nvPr/>
            </p:nvSpPr>
            <p:spPr>
              <a:xfrm>
                <a:off x="0" y="0"/>
                <a:ext cx="2720720" cy="1085287"/>
              </a:xfrm>
              <a:custGeom>
                <a:avLst/>
                <a:gdLst/>
                <a:ahLst/>
                <a:cxnLst/>
                <a:rect l="l" t="t" r="r" b="b"/>
                <a:pathLst>
                  <a:path w="2720720" h="1085287" extrusionOk="0">
                    <a:moveTo>
                      <a:pt x="2517520" y="0"/>
                    </a:moveTo>
                    <a:lnTo>
                      <a:pt x="0" y="0"/>
                    </a:lnTo>
                    <a:lnTo>
                      <a:pt x="203200" y="1085287"/>
                    </a:lnTo>
                    <a:lnTo>
                      <a:pt x="2720720" y="1085287"/>
                    </a:lnTo>
                    <a:lnTo>
                      <a:pt x="251752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8" name="Google Shape;878;p34"/>
              <p:cNvSpPr txBox="1"/>
              <p:nvPr/>
            </p:nvSpPr>
            <p:spPr>
              <a:xfrm>
                <a:off x="101600" y="-57150"/>
                <a:ext cx="2517520" cy="1142437"/>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9" name="Google Shape;879;p34"/>
            <p:cNvGrpSpPr/>
            <p:nvPr/>
          </p:nvGrpSpPr>
          <p:grpSpPr>
            <a:xfrm rot="583941">
              <a:off x="19120813" y="12038526"/>
              <a:ext cx="7989899" cy="5774814"/>
              <a:chOff x="0" y="-57150"/>
              <a:chExt cx="1578252" cy="1140704"/>
            </a:xfrm>
          </p:grpSpPr>
          <p:sp>
            <p:nvSpPr>
              <p:cNvPr id="880" name="Google Shape;880;p34"/>
              <p:cNvSpPr/>
              <p:nvPr/>
            </p:nvSpPr>
            <p:spPr>
              <a:xfrm>
                <a:off x="0" y="0"/>
                <a:ext cx="1578252" cy="1083554"/>
              </a:xfrm>
              <a:custGeom>
                <a:avLst/>
                <a:gdLst/>
                <a:ahLst/>
                <a:cxnLst/>
                <a:rect l="l" t="t" r="r" b="b"/>
                <a:pathLst>
                  <a:path w="1578252" h="1083554" extrusionOk="0">
                    <a:moveTo>
                      <a:pt x="203200" y="0"/>
                    </a:moveTo>
                    <a:lnTo>
                      <a:pt x="1375052" y="0"/>
                    </a:lnTo>
                    <a:lnTo>
                      <a:pt x="1578252" y="1083554"/>
                    </a:lnTo>
                    <a:lnTo>
                      <a:pt x="0" y="1083554"/>
                    </a:lnTo>
                    <a:lnTo>
                      <a:pt x="2032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1" name="Google Shape;881;p34"/>
              <p:cNvSpPr txBox="1"/>
              <p:nvPr/>
            </p:nvSpPr>
            <p:spPr>
              <a:xfrm>
                <a:off x="127000" y="-57150"/>
                <a:ext cx="1324252" cy="1140704"/>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2" name="Google Shape;882;p34"/>
            <p:cNvGrpSpPr/>
            <p:nvPr/>
          </p:nvGrpSpPr>
          <p:grpSpPr>
            <a:xfrm rot="1166532">
              <a:off x="934790" y="3390463"/>
              <a:ext cx="23668083" cy="9671428"/>
              <a:chOff x="0" y="-57150"/>
              <a:chExt cx="4675177" cy="1910405"/>
            </a:xfrm>
          </p:grpSpPr>
          <p:sp>
            <p:nvSpPr>
              <p:cNvPr id="883" name="Google Shape;883;p34"/>
              <p:cNvSpPr/>
              <p:nvPr/>
            </p:nvSpPr>
            <p:spPr>
              <a:xfrm>
                <a:off x="0" y="0"/>
                <a:ext cx="4675177" cy="1853255"/>
              </a:xfrm>
              <a:custGeom>
                <a:avLst/>
                <a:gdLst/>
                <a:ahLst/>
                <a:cxnLst/>
                <a:rect l="l" t="t" r="r" b="b"/>
                <a:pathLst>
                  <a:path w="4675177" h="1853255" extrusionOk="0">
                    <a:moveTo>
                      <a:pt x="0" y="0"/>
                    </a:moveTo>
                    <a:lnTo>
                      <a:pt x="4675177" y="0"/>
                    </a:lnTo>
                    <a:lnTo>
                      <a:pt x="4675177" y="1853255"/>
                    </a:lnTo>
                    <a:lnTo>
                      <a:pt x="0" y="1853255"/>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4" name="Google Shape;884;p34"/>
              <p:cNvSpPr txBox="1"/>
              <p:nvPr/>
            </p:nvSpPr>
            <p:spPr>
              <a:xfrm>
                <a:off x="0" y="-57150"/>
                <a:ext cx="4675177" cy="1910404"/>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5" name="Google Shape;885;p34"/>
            <p:cNvGrpSpPr/>
            <p:nvPr/>
          </p:nvGrpSpPr>
          <p:grpSpPr>
            <a:xfrm rot="3737206">
              <a:off x="6707101" y="8987085"/>
              <a:ext cx="6177883" cy="5405648"/>
              <a:chOff x="0" y="0"/>
              <a:chExt cx="812800" cy="711200"/>
            </a:xfrm>
          </p:grpSpPr>
          <p:sp>
            <p:nvSpPr>
              <p:cNvPr id="886" name="Google Shape;886;p34"/>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7" name="Google Shape;887;p34"/>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888" name="Google Shape;888;p34"/>
          <p:cNvSpPr txBox="1"/>
          <p:nvPr/>
        </p:nvSpPr>
        <p:spPr>
          <a:xfrm>
            <a:off x="5619542" y="3674362"/>
            <a:ext cx="8173512"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9600" b="1" dirty="0">
                <a:solidFill>
                  <a:srgbClr val="FFFFFF"/>
                </a:solidFill>
                <a:latin typeface="Barlow"/>
                <a:ea typeface="Barlow"/>
                <a:cs typeface="Barlow"/>
                <a:sym typeface="Barlow"/>
              </a:rPr>
              <a:t>THANK YOU</a:t>
            </a:r>
            <a:endParaRPr sz="9600" b="1" dirty="0"/>
          </a:p>
        </p:txBody>
      </p:sp>
      <p:sp>
        <p:nvSpPr>
          <p:cNvPr id="4" name="Rectangle 3">
            <a:extLst>
              <a:ext uri="{FF2B5EF4-FFF2-40B4-BE49-F238E27FC236}">
                <a16:creationId xmlns:a16="http://schemas.microsoft.com/office/drawing/2014/main" id="{535DB743-A38C-BE64-E064-F92B87DAFF08}"/>
              </a:ext>
            </a:extLst>
          </p:cNvPr>
          <p:cNvSpPr/>
          <p:nvPr/>
        </p:nvSpPr>
        <p:spPr>
          <a:xfrm>
            <a:off x="12550672" y="287720"/>
            <a:ext cx="5417170" cy="1169551"/>
          </a:xfrm>
          <a:prstGeom prst="rect">
            <a:avLst/>
          </a:prstGeom>
        </p:spPr>
        <p:txBody>
          <a:bodyPr wrap="square">
            <a:spAutoFit/>
          </a:bodyPr>
          <a:lstStyle/>
          <a:p>
            <a:r>
              <a:rPr lang="en-US" dirty="0">
                <a:solidFill>
                  <a:schemeClr val="bg1"/>
                </a:solidFil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9" name="Picture 18" descr="A rainbow with a red needle and a red arrow&#10;&#10;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0" name="Rectangle 19"/>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21"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7233829" y="8785157"/>
            <a:ext cx="3231376" cy="876511"/>
          </a:xfrm>
          <a:prstGeom prst="rect">
            <a:avLst/>
          </a:prstGeom>
        </p:spPr>
      </p:pic>
    </p:spTree>
  </p:cSld>
  <p:clrMapOvr>
    <a:masterClrMapping/>
  </p:clrMapOvr>
  <p:transition>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grpSp>
        <p:nvGrpSpPr>
          <p:cNvPr id="460" name="Google Shape;460;p23"/>
          <p:cNvGrpSpPr/>
          <p:nvPr/>
        </p:nvGrpSpPr>
        <p:grpSpPr>
          <a:xfrm>
            <a:off x="0" y="-216992"/>
            <a:ext cx="18288000" cy="1240415"/>
            <a:chOff x="0" y="-57150"/>
            <a:chExt cx="4816593" cy="326693"/>
          </a:xfrm>
        </p:grpSpPr>
        <p:sp>
          <p:nvSpPr>
            <p:cNvPr id="461" name="Google Shape;461;p23"/>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23"/>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73" name="Google Shape;473;p23"/>
          <p:cNvSpPr txBox="1"/>
          <p:nvPr/>
        </p:nvSpPr>
        <p:spPr>
          <a:xfrm>
            <a:off x="4942397" y="7962719"/>
            <a:ext cx="8298703" cy="51181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200" u="none" dirty="0">
                <a:solidFill>
                  <a:srgbClr val="FFFFFF"/>
                </a:solidFill>
                <a:latin typeface="Barlow"/>
                <a:ea typeface="Barlow"/>
                <a:cs typeface="Barlow"/>
                <a:sym typeface="Barlow"/>
              </a:rPr>
              <a:t>Elaborate on what you want to discuss. </a:t>
            </a:r>
            <a:endParaRPr lang="en-US" dirty="0"/>
          </a:p>
        </p:txBody>
      </p:sp>
      <p:sp>
        <p:nvSpPr>
          <p:cNvPr id="4" name="Google Shape;506;p24">
            <a:extLst>
              <a:ext uri="{FF2B5EF4-FFF2-40B4-BE49-F238E27FC236}">
                <a16:creationId xmlns:a16="http://schemas.microsoft.com/office/drawing/2014/main" id="{18608AD0-D51F-BE53-C7B4-1C514E1419F8}"/>
              </a:ext>
            </a:extLst>
          </p:cNvPr>
          <p:cNvSpPr txBox="1"/>
          <p:nvPr/>
        </p:nvSpPr>
        <p:spPr>
          <a:xfrm>
            <a:off x="607315" y="3864209"/>
            <a:ext cx="8223780" cy="4716163"/>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800" dirty="0">
                <a:latin typeface="Barlow" pitchFamily="2" charset="77"/>
              </a:rPr>
              <a:t>The aim of Module 2 is to provide the required knowledge, develop soft skills and techniques to enable an effective management and leadership for employees in spectrum.</a:t>
            </a:r>
          </a:p>
          <a:p>
            <a:pPr>
              <a:lnSpc>
                <a:spcPct val="115000"/>
              </a:lnSpc>
              <a:spcAft>
                <a:spcPts val="1000"/>
              </a:spcAft>
              <a:buNone/>
            </a:pPr>
            <a:endParaRPr lang="en-US" sz="2800" dirty="0">
              <a:effectLst/>
              <a:latin typeface="Barlow" pitchFamily="2" charset="77"/>
              <a:ea typeface="MS Mincho" panose="02020609040205080304" pitchFamily="49" charset="-128"/>
              <a:cs typeface="Times New Roman" panose="02020603050405020304" pitchFamily="18" charset="0"/>
            </a:endParaRPr>
          </a:p>
          <a:p>
            <a:pPr>
              <a:lnSpc>
                <a:spcPct val="115000"/>
              </a:lnSpc>
              <a:spcAft>
                <a:spcPts val="1000"/>
              </a:spcAft>
              <a:buNone/>
            </a:pPr>
            <a:r>
              <a:rPr lang="en-US" sz="2800" dirty="0">
                <a:effectLst/>
                <a:latin typeface="Barlow" pitchFamily="2" charset="77"/>
                <a:ea typeface="MS Mincho" panose="02020609040205080304" pitchFamily="49" charset="-128"/>
                <a:cs typeface="Times New Roman" panose="02020603050405020304" pitchFamily="18" charset="0"/>
              </a:rPr>
              <a:t>Module 2 helps managers apply soft skills throughout the Employment Cycle: Interview → Onboarding → Development → Retention.</a:t>
            </a:r>
            <a:endParaRPr lang="en-CY" sz="2800" dirty="0">
              <a:effectLst/>
              <a:latin typeface="Barlow" pitchFamily="2" charset="77"/>
              <a:ea typeface="MS Mincho" panose="02020609040205080304" pitchFamily="49" charset="-128"/>
              <a:cs typeface="Times New Roman" panose="02020603050405020304" pitchFamily="18" charset="0"/>
            </a:endParaRPr>
          </a:p>
          <a:p>
            <a:pPr marL="0" marR="0" lvl="0" indent="0" algn="l" rtl="0">
              <a:lnSpc>
                <a:spcPct val="115000"/>
              </a:lnSpc>
              <a:spcBef>
                <a:spcPts val="0"/>
              </a:spcBef>
              <a:spcAft>
                <a:spcPts val="0"/>
              </a:spcAft>
              <a:buNone/>
            </a:pPr>
            <a:endParaRPr sz="2800" dirty="0">
              <a:latin typeface="Barlow" pitchFamily="2" charset="77"/>
            </a:endParaRPr>
          </a:p>
        </p:txBody>
      </p:sp>
      <p:sp>
        <p:nvSpPr>
          <p:cNvPr id="5" name="Google Shape;459;p23">
            <a:extLst>
              <a:ext uri="{FF2B5EF4-FFF2-40B4-BE49-F238E27FC236}">
                <a16:creationId xmlns:a16="http://schemas.microsoft.com/office/drawing/2014/main" id="{A50B4089-18CB-B9B8-1FAB-C2419BEB4265}"/>
              </a:ext>
            </a:extLst>
          </p:cNvPr>
          <p:cNvSpPr txBox="1"/>
          <p:nvPr/>
        </p:nvSpPr>
        <p:spPr>
          <a:xfrm>
            <a:off x="0" y="1494597"/>
            <a:ext cx="14163869" cy="1329595"/>
          </a:xfrm>
          <a:prstGeom prst="rect">
            <a:avLst/>
          </a:prstGeom>
          <a:noFill/>
          <a:ln>
            <a:noFill/>
          </a:ln>
        </p:spPr>
        <p:txBody>
          <a:bodyPr spcFirstLastPara="1" wrap="square" lIns="0" tIns="0" rIns="0" bIns="0" anchor="t" anchorCtr="0">
            <a:spAutoFit/>
          </a:bodyPr>
          <a:lstStyle/>
          <a:p>
            <a:pPr algn="ctr">
              <a:lnSpc>
                <a:spcPct val="80000"/>
              </a:lnSpc>
            </a:pPr>
            <a:r>
              <a:rPr lang="en-GB" sz="4800" b="1" dirty="0">
                <a:solidFill>
                  <a:schemeClr val="bg2"/>
                </a:solidFill>
                <a:latin typeface="Barlow" pitchFamily="2" charset="77"/>
                <a:ea typeface="Calibri"/>
                <a:cs typeface="Calibri"/>
                <a:sym typeface="Calibri"/>
              </a:rPr>
              <a:t>Module 2 : Hospitality Management Soft Skills</a:t>
            </a:r>
            <a:endParaRPr lang="en-GB" sz="4800" b="1" dirty="0">
              <a:solidFill>
                <a:schemeClr val="bg2"/>
              </a:solidFill>
              <a:latin typeface="Barlow" pitchFamily="2" charset="77"/>
            </a:endParaRPr>
          </a:p>
          <a:p>
            <a:pPr marL="0" marR="0" lvl="0" indent="0" algn="ctr" rtl="0">
              <a:lnSpc>
                <a:spcPct val="80000"/>
              </a:lnSpc>
              <a:spcBef>
                <a:spcPts val="0"/>
              </a:spcBef>
              <a:spcAft>
                <a:spcPts val="0"/>
              </a:spcAft>
              <a:buNone/>
            </a:pPr>
            <a:r>
              <a:rPr lang="en-US" sz="6000" dirty="0">
                <a:solidFill>
                  <a:schemeClr val="bg2"/>
                </a:solidFill>
                <a:latin typeface="Six Caps"/>
                <a:sym typeface="Six Caps"/>
              </a:rPr>
              <a:t> </a:t>
            </a:r>
            <a:endParaRPr sz="6000" dirty="0">
              <a:solidFill>
                <a:schemeClr val="bg2"/>
              </a:solidFill>
            </a:endParaRPr>
          </a:p>
        </p:txBody>
      </p:sp>
      <p:sp>
        <p:nvSpPr>
          <p:cNvPr id="8" name="Google Shape;506;p24">
            <a:extLst>
              <a:ext uri="{FF2B5EF4-FFF2-40B4-BE49-F238E27FC236}">
                <a16:creationId xmlns:a16="http://schemas.microsoft.com/office/drawing/2014/main" id="{54021FBE-4FCF-F8AF-AC62-DEF6767C5E6B}"/>
              </a:ext>
            </a:extLst>
          </p:cNvPr>
          <p:cNvSpPr txBox="1"/>
          <p:nvPr/>
        </p:nvSpPr>
        <p:spPr>
          <a:xfrm>
            <a:off x="11807824" y="4301547"/>
            <a:ext cx="5398992" cy="4955203"/>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800" dirty="0">
                <a:latin typeface="Barlow" pitchFamily="2" charset="77"/>
              </a:rPr>
              <a:t>Understand the required sift skills to manage autistic employees</a:t>
            </a:r>
          </a:p>
          <a:p>
            <a:pPr marL="0" marR="0" lvl="0" indent="0" algn="l" rtl="0">
              <a:lnSpc>
                <a:spcPct val="115000"/>
              </a:lnSpc>
              <a:spcBef>
                <a:spcPts val="0"/>
              </a:spcBef>
              <a:spcAft>
                <a:spcPts val="0"/>
              </a:spcAft>
              <a:buNone/>
            </a:pPr>
            <a:endParaRPr lang="en-US" sz="2800" dirty="0">
              <a:latin typeface="Barlow" pitchFamily="2" charset="77"/>
            </a:endParaRPr>
          </a:p>
          <a:p>
            <a:pPr>
              <a:lnSpc>
                <a:spcPct val="115000"/>
              </a:lnSpc>
            </a:pPr>
            <a:r>
              <a:rPr lang="en-US" sz="2800" dirty="0">
                <a:latin typeface="Barlow" pitchFamily="2" charset="77"/>
              </a:rPr>
              <a:t>Develop required skills i.e. communication skills, listening skills </a:t>
            </a:r>
            <a:r>
              <a:rPr lang="en-US" sz="2800" dirty="0" err="1">
                <a:latin typeface="Barlow" pitchFamily="2" charset="77"/>
              </a:rPr>
              <a:t>etc</a:t>
            </a:r>
            <a:endParaRPr lang="en-US" sz="2800" dirty="0">
              <a:latin typeface="Barlow" pitchFamily="2" charset="77"/>
            </a:endParaRPr>
          </a:p>
          <a:p>
            <a:pPr>
              <a:lnSpc>
                <a:spcPct val="115000"/>
              </a:lnSpc>
            </a:pPr>
            <a:endParaRPr lang="en-US" sz="2800" dirty="0">
              <a:latin typeface="Barlow" pitchFamily="2" charset="77"/>
            </a:endParaRPr>
          </a:p>
          <a:p>
            <a:pPr>
              <a:lnSpc>
                <a:spcPct val="115000"/>
              </a:lnSpc>
            </a:pPr>
            <a:r>
              <a:rPr lang="en-US" sz="2800" dirty="0">
                <a:latin typeface="Barlow" pitchFamily="2" charset="77"/>
              </a:rPr>
              <a:t>Apply required techniques i.e. time &amp; task management</a:t>
            </a:r>
          </a:p>
          <a:p>
            <a:pPr marL="0" marR="0" lvl="0" indent="0" algn="l" rtl="0">
              <a:lnSpc>
                <a:spcPct val="115000"/>
              </a:lnSpc>
              <a:spcBef>
                <a:spcPts val="0"/>
              </a:spcBef>
              <a:spcAft>
                <a:spcPts val="0"/>
              </a:spcAft>
              <a:buNone/>
            </a:pPr>
            <a:endParaRPr sz="2800" dirty="0"/>
          </a:p>
        </p:txBody>
      </p:sp>
      <p:sp>
        <p:nvSpPr>
          <p:cNvPr id="9" name="Google Shape;459;p23">
            <a:extLst>
              <a:ext uri="{FF2B5EF4-FFF2-40B4-BE49-F238E27FC236}">
                <a16:creationId xmlns:a16="http://schemas.microsoft.com/office/drawing/2014/main" id="{EBEFEEAB-42EB-0FFD-23E1-73C0F7A1B746}"/>
              </a:ext>
            </a:extLst>
          </p:cNvPr>
          <p:cNvSpPr txBox="1"/>
          <p:nvPr/>
        </p:nvSpPr>
        <p:spPr>
          <a:xfrm>
            <a:off x="10319460" y="3030134"/>
            <a:ext cx="5398992" cy="1329595"/>
          </a:xfrm>
          <a:prstGeom prst="rect">
            <a:avLst/>
          </a:prstGeom>
          <a:noFill/>
          <a:ln>
            <a:noFill/>
          </a:ln>
        </p:spPr>
        <p:txBody>
          <a:bodyPr spcFirstLastPara="1" wrap="square" lIns="0" tIns="0" rIns="0" bIns="0" anchor="t" anchorCtr="0">
            <a:spAutoFit/>
          </a:bodyPr>
          <a:lstStyle/>
          <a:p>
            <a:pPr algn="ctr">
              <a:lnSpc>
                <a:spcPct val="80000"/>
              </a:lnSpc>
            </a:pPr>
            <a:r>
              <a:rPr lang="en-GB" sz="4800" b="1" dirty="0">
                <a:solidFill>
                  <a:schemeClr val="bg2"/>
                </a:solidFill>
                <a:latin typeface="Barlow" pitchFamily="2" charset="77"/>
                <a:cs typeface="Calibri" panose="020F0502020204030204" pitchFamily="34" charset="0"/>
              </a:rPr>
              <a:t>Learning Outcomes</a:t>
            </a:r>
          </a:p>
          <a:p>
            <a:pPr marL="0" marR="0" lvl="0" indent="0" algn="ctr" rtl="0">
              <a:lnSpc>
                <a:spcPct val="80000"/>
              </a:lnSpc>
              <a:spcBef>
                <a:spcPts val="0"/>
              </a:spcBef>
              <a:spcAft>
                <a:spcPts val="0"/>
              </a:spcAft>
              <a:buNone/>
            </a:pPr>
            <a:r>
              <a:rPr lang="en-US" sz="6000" dirty="0">
                <a:solidFill>
                  <a:schemeClr val="bg2"/>
                </a:solidFill>
                <a:latin typeface="Six Caps"/>
                <a:sym typeface="Six Caps"/>
              </a:rPr>
              <a:t> </a:t>
            </a:r>
            <a:endParaRPr sz="6000" dirty="0">
              <a:solidFill>
                <a:schemeClr val="bg2"/>
              </a:solidFill>
            </a:endParaRPr>
          </a:p>
        </p:txBody>
      </p:sp>
      <p:sp>
        <p:nvSpPr>
          <p:cNvPr id="10" name="Google Shape;459;p23">
            <a:extLst>
              <a:ext uri="{FF2B5EF4-FFF2-40B4-BE49-F238E27FC236}">
                <a16:creationId xmlns:a16="http://schemas.microsoft.com/office/drawing/2014/main" id="{CDD46E9B-4ABD-8A39-3323-FCE4A914A5D6}"/>
              </a:ext>
            </a:extLst>
          </p:cNvPr>
          <p:cNvSpPr txBox="1"/>
          <p:nvPr/>
        </p:nvSpPr>
        <p:spPr>
          <a:xfrm>
            <a:off x="470550" y="2986829"/>
            <a:ext cx="8603139" cy="590931"/>
          </a:xfrm>
          <a:prstGeom prst="rect">
            <a:avLst/>
          </a:prstGeom>
          <a:noFill/>
          <a:ln>
            <a:noFill/>
          </a:ln>
        </p:spPr>
        <p:txBody>
          <a:bodyPr spcFirstLastPara="1" wrap="square" lIns="0" tIns="0" rIns="0" bIns="0" anchor="t" anchorCtr="0">
            <a:spAutoFit/>
          </a:bodyPr>
          <a:lstStyle/>
          <a:p>
            <a:pPr>
              <a:lnSpc>
                <a:spcPct val="80000"/>
              </a:lnSpc>
            </a:pPr>
            <a:r>
              <a:rPr lang="en-GB" sz="4800" b="1" dirty="0">
                <a:solidFill>
                  <a:schemeClr val="bg2"/>
                </a:solidFill>
                <a:latin typeface="Barlow" pitchFamily="2" charset="77"/>
                <a:cs typeface="Calibri" panose="020F0502020204030204" pitchFamily="34" charset="0"/>
              </a:rPr>
              <a:t>Module Aim </a:t>
            </a:r>
          </a:p>
        </p:txBody>
      </p:sp>
      <p:grpSp>
        <p:nvGrpSpPr>
          <p:cNvPr id="3" name="Google Shape;431;p22">
            <a:extLst>
              <a:ext uri="{FF2B5EF4-FFF2-40B4-BE49-F238E27FC236}">
                <a16:creationId xmlns:a16="http://schemas.microsoft.com/office/drawing/2014/main" id="{86A7E05B-F6BC-1610-E7C4-9A0AE3B318F7}"/>
              </a:ext>
            </a:extLst>
          </p:cNvPr>
          <p:cNvGrpSpPr/>
          <p:nvPr/>
        </p:nvGrpSpPr>
        <p:grpSpPr>
          <a:xfrm>
            <a:off x="10319460" y="4226459"/>
            <a:ext cx="894267" cy="894267"/>
            <a:chOff x="0" y="0"/>
            <a:chExt cx="812800" cy="812800"/>
          </a:xfrm>
        </p:grpSpPr>
        <p:sp>
          <p:nvSpPr>
            <p:cNvPr id="6" name="Google Shape;432;p22">
              <a:extLst>
                <a:ext uri="{FF2B5EF4-FFF2-40B4-BE49-F238E27FC236}">
                  <a16:creationId xmlns:a16="http://schemas.microsoft.com/office/drawing/2014/main" id="{CE597149-4E1A-8801-C1E4-322439A969E4}"/>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433;p22">
              <a:extLst>
                <a:ext uri="{FF2B5EF4-FFF2-40B4-BE49-F238E27FC236}">
                  <a16:creationId xmlns:a16="http://schemas.microsoft.com/office/drawing/2014/main" id="{CA6F5AC4-D3F9-159E-0EDA-BAA6B8794DAD}"/>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 name="Google Shape;434;p22">
            <a:extLst>
              <a:ext uri="{FF2B5EF4-FFF2-40B4-BE49-F238E27FC236}">
                <a16:creationId xmlns:a16="http://schemas.microsoft.com/office/drawing/2014/main" id="{18C0353F-552F-D2BF-36BD-DB6D21F5F128}"/>
              </a:ext>
            </a:extLst>
          </p:cNvPr>
          <p:cNvGrpSpPr/>
          <p:nvPr/>
        </p:nvGrpSpPr>
        <p:grpSpPr>
          <a:xfrm>
            <a:off x="10319460" y="5520281"/>
            <a:ext cx="894267" cy="894267"/>
            <a:chOff x="0" y="0"/>
            <a:chExt cx="812800" cy="812800"/>
          </a:xfrm>
        </p:grpSpPr>
        <p:sp>
          <p:nvSpPr>
            <p:cNvPr id="12" name="Google Shape;435;p22">
              <a:extLst>
                <a:ext uri="{FF2B5EF4-FFF2-40B4-BE49-F238E27FC236}">
                  <a16:creationId xmlns:a16="http://schemas.microsoft.com/office/drawing/2014/main" id="{F6C853D5-5E3C-EE2F-25C0-A96B2D4B9527}"/>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436;p22">
              <a:extLst>
                <a:ext uri="{FF2B5EF4-FFF2-40B4-BE49-F238E27FC236}">
                  <a16:creationId xmlns:a16="http://schemas.microsoft.com/office/drawing/2014/main" id="{82A65A39-07BC-CC25-22B5-70FEF66A50E9}"/>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 name="Google Shape;437;p22">
            <a:extLst>
              <a:ext uri="{FF2B5EF4-FFF2-40B4-BE49-F238E27FC236}">
                <a16:creationId xmlns:a16="http://schemas.microsoft.com/office/drawing/2014/main" id="{4A021AFD-35B2-E86C-0B7D-26BB21589069}"/>
              </a:ext>
            </a:extLst>
          </p:cNvPr>
          <p:cNvGrpSpPr/>
          <p:nvPr/>
        </p:nvGrpSpPr>
        <p:grpSpPr>
          <a:xfrm>
            <a:off x="10319460" y="6885722"/>
            <a:ext cx="894267" cy="894267"/>
            <a:chOff x="0" y="0"/>
            <a:chExt cx="812800" cy="812800"/>
          </a:xfrm>
        </p:grpSpPr>
        <p:sp>
          <p:nvSpPr>
            <p:cNvPr id="15" name="Google Shape;438;p22">
              <a:extLst>
                <a:ext uri="{FF2B5EF4-FFF2-40B4-BE49-F238E27FC236}">
                  <a16:creationId xmlns:a16="http://schemas.microsoft.com/office/drawing/2014/main" id="{F1E2C39F-2A15-5D03-7FA0-6564329C4DD7}"/>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439;p22">
              <a:extLst>
                <a:ext uri="{FF2B5EF4-FFF2-40B4-BE49-F238E27FC236}">
                  <a16:creationId xmlns:a16="http://schemas.microsoft.com/office/drawing/2014/main" id="{D95CBE92-9C3F-7AA1-1F5D-22700F603D21}"/>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17" name="Google Shape;448;p22">
            <a:extLst>
              <a:ext uri="{FF2B5EF4-FFF2-40B4-BE49-F238E27FC236}">
                <a16:creationId xmlns:a16="http://schemas.microsoft.com/office/drawing/2014/main" id="{FB77D5E9-86F0-2C09-1801-CF452F4AD77E}"/>
              </a:ext>
            </a:extLst>
          </p:cNvPr>
          <p:cNvSpPr txBox="1"/>
          <p:nvPr/>
        </p:nvSpPr>
        <p:spPr>
          <a:xfrm>
            <a:off x="10582536" y="4374242"/>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1</a:t>
            </a:r>
            <a:endParaRPr/>
          </a:p>
        </p:txBody>
      </p:sp>
      <p:sp>
        <p:nvSpPr>
          <p:cNvPr id="18" name="Google Shape;449;p22">
            <a:extLst>
              <a:ext uri="{FF2B5EF4-FFF2-40B4-BE49-F238E27FC236}">
                <a16:creationId xmlns:a16="http://schemas.microsoft.com/office/drawing/2014/main" id="{E8EC822B-8244-1B3C-91C7-2B2234B3093B}"/>
              </a:ext>
            </a:extLst>
          </p:cNvPr>
          <p:cNvSpPr txBox="1"/>
          <p:nvPr/>
        </p:nvSpPr>
        <p:spPr>
          <a:xfrm>
            <a:off x="10582536" y="5661958"/>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2</a:t>
            </a:r>
            <a:endParaRPr/>
          </a:p>
        </p:txBody>
      </p:sp>
      <p:sp>
        <p:nvSpPr>
          <p:cNvPr id="19" name="Google Shape;450;p22">
            <a:extLst>
              <a:ext uri="{FF2B5EF4-FFF2-40B4-BE49-F238E27FC236}">
                <a16:creationId xmlns:a16="http://schemas.microsoft.com/office/drawing/2014/main" id="{87A55BF1-7D4C-26CE-22B8-F63191309C8C}"/>
              </a:ext>
            </a:extLst>
          </p:cNvPr>
          <p:cNvSpPr txBox="1"/>
          <p:nvPr/>
        </p:nvSpPr>
        <p:spPr>
          <a:xfrm>
            <a:off x="10582536" y="7016918"/>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3</a:t>
            </a:r>
            <a:endParaRPr/>
          </a:p>
        </p:txBody>
      </p:sp>
      <p:pic>
        <p:nvPicPr>
          <p:cNvPr id="24" name="Picture 23" descr="A rainbow with a red needle and a red arrow&#10;&#10;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5" name="Rectangle 24"/>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26"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grpSp>
        <p:nvGrpSpPr>
          <p:cNvPr id="485" name="Google Shape;485;p24"/>
          <p:cNvGrpSpPr/>
          <p:nvPr/>
        </p:nvGrpSpPr>
        <p:grpSpPr>
          <a:xfrm>
            <a:off x="0" y="-216992"/>
            <a:ext cx="18288000" cy="1240415"/>
            <a:chOff x="0" y="-57150"/>
            <a:chExt cx="4816593" cy="326693"/>
          </a:xfrm>
        </p:grpSpPr>
        <p:sp>
          <p:nvSpPr>
            <p:cNvPr id="486" name="Google Shape;486;p24"/>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506" name="Google Shape;506;p24"/>
          <p:cNvSpPr txBox="1"/>
          <p:nvPr/>
        </p:nvSpPr>
        <p:spPr>
          <a:xfrm>
            <a:off x="463980" y="2885327"/>
            <a:ext cx="8518299" cy="5416868"/>
          </a:xfrm>
          <a:prstGeom prst="rect">
            <a:avLst/>
          </a:prstGeom>
          <a:noFill/>
          <a:ln>
            <a:noFill/>
          </a:ln>
        </p:spPr>
        <p:txBody>
          <a:bodyPr spcFirstLastPara="1" wrap="square" lIns="0" tIns="0" rIns="0" bIns="0" anchor="t" anchorCtr="0">
            <a:spAutoFit/>
          </a:bodyPr>
          <a:lstStyle/>
          <a:p>
            <a:pPr algn="l">
              <a:buNone/>
            </a:pPr>
            <a:r>
              <a:rPr lang="en-GB" sz="3200" b="1" i="0" u="none" strike="noStrike" dirty="0">
                <a:solidFill>
                  <a:schemeClr val="bg2">
                    <a:lumMod val="75000"/>
                  </a:schemeClr>
                </a:solidFill>
                <a:effectLst/>
                <a:latin typeface="Barlow" pitchFamily="2" charset="77"/>
              </a:rPr>
              <a:t>Supporting Autistic Employees in the Workplace</a:t>
            </a:r>
          </a:p>
          <a:p>
            <a:pPr algn="l">
              <a:buFont typeface="Arial" panose="020B0604020202020204" pitchFamily="34" charset="0"/>
              <a:buChar char="•"/>
            </a:pPr>
            <a:r>
              <a:rPr lang="en-GB" sz="3200" b="1" dirty="0">
                <a:solidFill>
                  <a:schemeClr val="bg2">
                    <a:lumMod val="75000"/>
                  </a:schemeClr>
                </a:solidFill>
                <a:latin typeface="Barlow" pitchFamily="2" charset="77"/>
              </a:rPr>
              <a:t> </a:t>
            </a:r>
            <a:r>
              <a:rPr lang="en-GB" sz="3200" b="1" i="0" u="none" strike="noStrike" dirty="0">
                <a:solidFill>
                  <a:schemeClr val="bg2">
                    <a:lumMod val="75000"/>
                  </a:schemeClr>
                </a:solidFill>
                <a:effectLst/>
                <a:latin typeface="Barlow" pitchFamily="2" charset="77"/>
              </a:rPr>
              <a:t>Autistic individuals bring unique strengths:</a:t>
            </a:r>
            <a:endParaRPr lang="en-GB" sz="3200" b="0" i="0" u="none" strike="noStrike" dirty="0">
              <a:solidFill>
                <a:schemeClr val="bg2">
                  <a:lumMod val="75000"/>
                </a:schemeClr>
              </a:solidFill>
              <a:effectLst/>
              <a:latin typeface="Barlow" pitchFamily="2" charset="77"/>
            </a:endParaRPr>
          </a:p>
          <a:p>
            <a:pPr marL="742950" lvl="1" indent="-285750" algn="l">
              <a:buFont typeface="Arial" panose="020B0604020202020204" pitchFamily="34" charset="0"/>
              <a:buChar char="•"/>
            </a:pPr>
            <a:r>
              <a:rPr lang="en-GB" sz="3200" b="0" i="0" u="none" strike="noStrike" dirty="0">
                <a:solidFill>
                  <a:srgbClr val="000000"/>
                </a:solidFill>
                <a:effectLst/>
                <a:latin typeface="Barlow" pitchFamily="2" charset="77"/>
              </a:rPr>
              <a:t>Focus, accuracy, persistence</a:t>
            </a:r>
          </a:p>
          <a:p>
            <a:pPr marL="742950" lvl="1" indent="-285750" algn="l">
              <a:buFont typeface="Arial" panose="020B0604020202020204" pitchFamily="34" charset="0"/>
              <a:buChar char="•"/>
            </a:pPr>
            <a:r>
              <a:rPr lang="en-GB" sz="3200" b="0" i="0" u="none" strike="noStrike" dirty="0">
                <a:solidFill>
                  <a:srgbClr val="000000"/>
                </a:solidFill>
                <a:effectLst/>
                <a:latin typeface="Barlow" pitchFamily="2" charset="77"/>
              </a:rPr>
              <a:t>Attention to detail, reliability</a:t>
            </a:r>
          </a:p>
          <a:p>
            <a:pPr marL="742950" lvl="1" indent="-285750" algn="l">
              <a:buFont typeface="Arial" panose="020B0604020202020204" pitchFamily="34" charset="0"/>
              <a:buChar char="•"/>
            </a:pPr>
            <a:r>
              <a:rPr lang="en-GB" sz="3200" b="0" i="0" u="none" strike="noStrike" dirty="0">
                <a:solidFill>
                  <a:srgbClr val="000000"/>
                </a:solidFill>
                <a:effectLst/>
                <a:latin typeface="Barlow" pitchFamily="2" charset="77"/>
              </a:rPr>
              <a:t>Technical skills (e.g., IT), strong memory</a:t>
            </a:r>
          </a:p>
          <a:p>
            <a:pPr marL="742950" lvl="1" indent="-285750" algn="l">
              <a:buFont typeface="Arial" panose="020B0604020202020204" pitchFamily="34" charset="0"/>
              <a:buChar char="•"/>
            </a:pPr>
            <a:endParaRPr lang="en-GB" sz="3200" b="0" i="0" u="none" strike="noStrike" dirty="0">
              <a:solidFill>
                <a:srgbClr val="000000"/>
              </a:solidFill>
              <a:effectLst/>
              <a:latin typeface="Barlow" pitchFamily="2" charset="77"/>
            </a:endParaRPr>
          </a:p>
          <a:p>
            <a:pPr algn="l">
              <a:buFont typeface="Arial" panose="020B0604020202020204" pitchFamily="34" charset="0"/>
              <a:buChar char="•"/>
            </a:pPr>
            <a:r>
              <a:rPr lang="en-GB" sz="3200" b="1" i="0" u="none" strike="noStrike" dirty="0">
                <a:solidFill>
                  <a:schemeClr val="bg2">
                    <a:lumMod val="75000"/>
                  </a:schemeClr>
                </a:solidFill>
                <a:effectLst/>
                <a:latin typeface="Barlow" pitchFamily="2" charset="77"/>
              </a:rPr>
              <a:t> Small adjustments can make a big difference.</a:t>
            </a:r>
            <a:endParaRPr lang="en-GB" sz="3200" b="0" i="0" u="none" strike="noStrike" dirty="0">
              <a:solidFill>
                <a:schemeClr val="bg2">
                  <a:lumMod val="75000"/>
                </a:schemeClr>
              </a:solidFill>
              <a:effectLst/>
              <a:latin typeface="Barlow" pitchFamily="2" charset="77"/>
            </a:endParaRPr>
          </a:p>
          <a:p>
            <a:pPr marL="742950" lvl="1" indent="-285750" algn="l">
              <a:buFont typeface="Arial" panose="020B0604020202020204" pitchFamily="34" charset="0"/>
              <a:buChar char="•"/>
            </a:pPr>
            <a:r>
              <a:rPr lang="en-GB" sz="3200" b="0" i="0" u="none" strike="noStrike" dirty="0">
                <a:solidFill>
                  <a:srgbClr val="000000"/>
                </a:solidFill>
                <a:effectLst/>
                <a:latin typeface="Barlow" pitchFamily="2" charset="77"/>
              </a:rPr>
              <a:t>Clear instructions</a:t>
            </a:r>
          </a:p>
          <a:p>
            <a:pPr marL="742950" lvl="1" indent="-285750" algn="l">
              <a:buFont typeface="Arial" panose="020B0604020202020204" pitchFamily="34" charset="0"/>
              <a:buChar char="•"/>
            </a:pPr>
            <a:r>
              <a:rPr lang="en-GB" sz="3200" b="0" i="0" u="none" strike="noStrike" dirty="0">
                <a:solidFill>
                  <a:srgbClr val="000000"/>
                </a:solidFill>
                <a:effectLst/>
                <a:latin typeface="Barlow" pitchFamily="2" charset="77"/>
              </a:rPr>
              <a:t>Flexible communication methods</a:t>
            </a:r>
          </a:p>
          <a:p>
            <a:pPr marL="742950" lvl="1" indent="-285750" algn="l">
              <a:buFont typeface="Arial" panose="020B0604020202020204" pitchFamily="34" charset="0"/>
              <a:buChar char="•"/>
            </a:pPr>
            <a:r>
              <a:rPr lang="en-GB" sz="3200" b="0" i="0" u="none" strike="noStrike" dirty="0">
                <a:solidFill>
                  <a:srgbClr val="000000"/>
                </a:solidFill>
                <a:effectLst/>
                <a:latin typeface="Barlow" pitchFamily="2" charset="77"/>
              </a:rPr>
              <a:t>Predictable routines</a:t>
            </a:r>
          </a:p>
        </p:txBody>
      </p:sp>
      <p:pic>
        <p:nvPicPr>
          <p:cNvPr id="8" name="Picture 7" descr="A rainbow with a red needle and a red arrow&#10;&#10;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4" name="Google Shape;441;p22">
            <a:extLst>
              <a:ext uri="{FF2B5EF4-FFF2-40B4-BE49-F238E27FC236}">
                <a16:creationId xmlns:a16="http://schemas.microsoft.com/office/drawing/2014/main" id="{984F614D-19D5-2352-C2FB-5F93FAD087C1}"/>
              </a:ext>
            </a:extLst>
          </p:cNvPr>
          <p:cNvSpPr txBox="1"/>
          <p:nvPr/>
        </p:nvSpPr>
        <p:spPr>
          <a:xfrm>
            <a:off x="551272" y="1659849"/>
            <a:ext cx="11153875"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1. Introduction</a:t>
            </a:r>
            <a:endParaRPr sz="4800" b="1" dirty="0">
              <a:solidFill>
                <a:schemeClr val="bg2">
                  <a:lumMod val="75000"/>
                </a:schemeClr>
              </a:solidFill>
              <a:latin typeface="Barlow" pitchFamily="2" charset="77"/>
            </a:endParaRPr>
          </a:p>
        </p:txBody>
      </p:sp>
      <p:sp>
        <p:nvSpPr>
          <p:cNvPr id="5" name="Google Shape;506;p24">
            <a:extLst>
              <a:ext uri="{FF2B5EF4-FFF2-40B4-BE49-F238E27FC236}">
                <a16:creationId xmlns:a16="http://schemas.microsoft.com/office/drawing/2014/main" id="{75BCC5F5-FA34-A5D4-81DF-36B40D954DB6}"/>
              </a:ext>
            </a:extLst>
          </p:cNvPr>
          <p:cNvSpPr txBox="1"/>
          <p:nvPr/>
        </p:nvSpPr>
        <p:spPr>
          <a:xfrm>
            <a:off x="10021953" y="2980306"/>
            <a:ext cx="7682395" cy="3447098"/>
          </a:xfrm>
          <a:prstGeom prst="rect">
            <a:avLst/>
          </a:prstGeom>
          <a:noFill/>
          <a:ln>
            <a:noFill/>
          </a:ln>
        </p:spPr>
        <p:txBody>
          <a:bodyPr spcFirstLastPara="1" wrap="square" lIns="0" tIns="0" rIns="0" bIns="0" anchor="t" anchorCtr="0">
            <a:spAutoFit/>
          </a:bodyPr>
          <a:lstStyle/>
          <a:p>
            <a:pPr algn="l">
              <a:buFont typeface="Arial" panose="020B0604020202020204" pitchFamily="34" charset="0"/>
              <a:buChar char="•"/>
            </a:pPr>
            <a:r>
              <a:rPr lang="en-GB" sz="3200" b="1" i="0" u="none" strike="noStrike" dirty="0">
                <a:solidFill>
                  <a:schemeClr val="bg2">
                    <a:lumMod val="75000"/>
                  </a:schemeClr>
                </a:solidFill>
                <a:effectLst/>
                <a:latin typeface="Barlow" pitchFamily="2" charset="77"/>
              </a:rPr>
              <a:t> For Managers &amp; HR Teams:</a:t>
            </a:r>
            <a:endParaRPr lang="en-GB" sz="3200" b="0" i="0" u="none" strike="noStrike" dirty="0">
              <a:solidFill>
                <a:schemeClr val="bg2">
                  <a:lumMod val="75000"/>
                </a:schemeClr>
              </a:solidFill>
              <a:effectLst/>
              <a:latin typeface="Barlow" pitchFamily="2" charset="77"/>
            </a:endParaRPr>
          </a:p>
          <a:p>
            <a:pPr marL="742950" lvl="1" indent="-285750" algn="l">
              <a:buFont typeface="Arial" panose="020B0604020202020204" pitchFamily="34" charset="0"/>
              <a:buChar char="•"/>
            </a:pPr>
            <a:r>
              <a:rPr lang="en-GB" sz="3200" b="0" i="0" u="none" strike="noStrike" dirty="0">
                <a:solidFill>
                  <a:srgbClr val="000000"/>
                </a:solidFill>
                <a:effectLst/>
                <a:latin typeface="Barlow" pitchFamily="2" charset="77"/>
              </a:rPr>
              <a:t>Understand and support neurodiversity</a:t>
            </a:r>
          </a:p>
          <a:p>
            <a:pPr marL="742950" lvl="1" indent="-285750" algn="l">
              <a:buFont typeface="Arial" panose="020B0604020202020204" pitchFamily="34" charset="0"/>
              <a:buChar char="•"/>
            </a:pPr>
            <a:r>
              <a:rPr lang="en-GB" sz="3200" b="0" i="0" u="none" strike="noStrike" dirty="0">
                <a:solidFill>
                  <a:srgbClr val="000000"/>
                </a:solidFill>
                <a:effectLst/>
                <a:latin typeface="Barlow" pitchFamily="2" charset="77"/>
              </a:rPr>
              <a:t>Combine soft skills (e.g., empathy, communication, teamwork) with job-specific knowledge</a:t>
            </a:r>
          </a:p>
          <a:p>
            <a:pPr marL="742950" lvl="1" indent="-285750" algn="l">
              <a:buFont typeface="Arial" panose="020B0604020202020204" pitchFamily="34" charset="0"/>
              <a:buChar char="•"/>
            </a:pPr>
            <a:r>
              <a:rPr lang="en-GB" sz="3200" b="0" i="0" u="none" strike="noStrike" dirty="0">
                <a:solidFill>
                  <a:srgbClr val="000000"/>
                </a:solidFill>
                <a:effectLst/>
                <a:latin typeface="Barlow" pitchFamily="2" charset="77"/>
              </a:rPr>
              <a:t>Foster inclusive, supportive environments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68EDC3F2-97E9-CDCD-23F4-F02DC92EE98A}"/>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EE5C1559-24E2-2D5B-CC46-C122A3FA2E46}"/>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E7B1BE23-DD9E-552B-79AD-AB069854786A}"/>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4DD71C75-22C6-B7FD-AE7D-2376017A0D4E}"/>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5F97CE78-4208-F1B1-44D0-0DDB4DA66FF2}"/>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0FEDE7CA-03CB-85AD-6FDA-40890A0BDBB4}"/>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4B0677B9-C7F1-30AD-05ED-18EEB004A259}"/>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5" name="TextBox 4">
            <a:extLst>
              <a:ext uri="{FF2B5EF4-FFF2-40B4-BE49-F238E27FC236}">
                <a16:creationId xmlns:a16="http://schemas.microsoft.com/office/drawing/2014/main" id="{7E75669F-DB14-62D1-CE11-09143ED774F0}"/>
              </a:ext>
            </a:extLst>
          </p:cNvPr>
          <p:cNvSpPr txBox="1"/>
          <p:nvPr/>
        </p:nvSpPr>
        <p:spPr>
          <a:xfrm>
            <a:off x="463980" y="2909695"/>
            <a:ext cx="8518299" cy="3683060"/>
          </a:xfrm>
          <a:prstGeom prst="rect">
            <a:avLst/>
          </a:prstGeom>
          <a:noFill/>
        </p:spPr>
        <p:txBody>
          <a:bodyPr wrap="square">
            <a:spAutoFit/>
          </a:bodyPr>
          <a:lstStyle/>
          <a:p>
            <a:pPr algn="l">
              <a:lnSpc>
                <a:spcPct val="150000"/>
              </a:lnSpc>
              <a:buNone/>
            </a:pPr>
            <a:r>
              <a:rPr lang="en-GB" sz="3200" b="1" i="0" u="none" strike="noStrike" dirty="0">
                <a:solidFill>
                  <a:schemeClr val="bg2">
                    <a:lumMod val="75000"/>
                  </a:schemeClr>
                </a:solidFill>
                <a:effectLst/>
                <a:latin typeface="Barlow" pitchFamily="2" charset="77"/>
              </a:rPr>
              <a:t>Autistic Communication May Differ</a:t>
            </a:r>
            <a:endParaRPr lang="en-GB" sz="3200" b="0" i="0" u="none" strike="noStrike" dirty="0">
              <a:solidFill>
                <a:schemeClr val="bg2">
                  <a:lumMod val="75000"/>
                </a:schemeClr>
              </a:solidFill>
              <a:effectLst/>
              <a:latin typeface="Barlow" pitchFamily="2" charset="77"/>
            </a:endParaRP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Literal interpretation of language</a:t>
            </a: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Challenges with tone, body language, eye contact</a:t>
            </a: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Overwhelm in group/social settings</a:t>
            </a:r>
          </a:p>
        </p:txBody>
      </p:sp>
      <p:sp>
        <p:nvSpPr>
          <p:cNvPr id="6" name="Google Shape;441;p22">
            <a:extLst>
              <a:ext uri="{FF2B5EF4-FFF2-40B4-BE49-F238E27FC236}">
                <a16:creationId xmlns:a16="http://schemas.microsoft.com/office/drawing/2014/main" id="{2AE88ED9-B78C-105D-D1C6-D019144395BB}"/>
              </a:ext>
            </a:extLst>
          </p:cNvPr>
          <p:cNvSpPr txBox="1"/>
          <p:nvPr/>
        </p:nvSpPr>
        <p:spPr>
          <a:xfrm>
            <a:off x="551272" y="1659849"/>
            <a:ext cx="11153875"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2. Communication Skills</a:t>
            </a:r>
            <a:endParaRPr sz="4800" b="1" dirty="0">
              <a:solidFill>
                <a:schemeClr val="bg2">
                  <a:lumMod val="75000"/>
                </a:schemeClr>
              </a:solidFill>
              <a:latin typeface="Barlow" pitchFamily="2" charset="77"/>
            </a:endParaRPr>
          </a:p>
        </p:txBody>
      </p:sp>
      <p:sp>
        <p:nvSpPr>
          <p:cNvPr id="13" name="TextBox 12">
            <a:extLst>
              <a:ext uri="{FF2B5EF4-FFF2-40B4-BE49-F238E27FC236}">
                <a16:creationId xmlns:a16="http://schemas.microsoft.com/office/drawing/2014/main" id="{7C83886D-2B28-79F7-983A-52953E0BFBA0}"/>
              </a:ext>
            </a:extLst>
          </p:cNvPr>
          <p:cNvSpPr txBox="1"/>
          <p:nvPr/>
        </p:nvSpPr>
        <p:spPr>
          <a:xfrm>
            <a:off x="9946887" y="2116527"/>
            <a:ext cx="7834445" cy="5160387"/>
          </a:xfrm>
          <a:prstGeom prst="rect">
            <a:avLst/>
          </a:prstGeom>
          <a:noFill/>
        </p:spPr>
        <p:txBody>
          <a:bodyPr wrap="square">
            <a:spAutoFit/>
          </a:bodyPr>
          <a:lstStyle/>
          <a:p>
            <a:pPr algn="l">
              <a:lnSpc>
                <a:spcPct val="150000"/>
              </a:lnSpc>
              <a:buFont typeface="Arial" panose="020B0604020202020204" pitchFamily="34" charset="0"/>
              <a:buChar char="•"/>
            </a:pPr>
            <a:endParaRPr lang="en-GB" sz="3200" b="0" i="0" u="none" strike="noStrike" dirty="0">
              <a:solidFill>
                <a:srgbClr val="000000"/>
              </a:solidFill>
              <a:effectLst/>
              <a:latin typeface="Barlow" pitchFamily="2" charset="77"/>
            </a:endParaRPr>
          </a:p>
          <a:p>
            <a:pPr algn="l">
              <a:lnSpc>
                <a:spcPct val="150000"/>
              </a:lnSpc>
              <a:buNone/>
            </a:pPr>
            <a:r>
              <a:rPr lang="en-GB" sz="3200" b="1" i="0" u="none" strike="noStrike" dirty="0">
                <a:solidFill>
                  <a:schemeClr val="bg2">
                    <a:lumMod val="75000"/>
                  </a:schemeClr>
                </a:solidFill>
                <a:effectLst/>
                <a:latin typeface="Barlow" pitchFamily="2" charset="77"/>
              </a:rPr>
              <a:t>Manager Tips</a:t>
            </a:r>
            <a:endParaRPr lang="en-GB" sz="3200" b="0" i="0" u="none" strike="noStrike" dirty="0">
              <a:solidFill>
                <a:schemeClr val="bg2">
                  <a:lumMod val="75000"/>
                </a:schemeClr>
              </a:solidFill>
              <a:effectLst/>
              <a:latin typeface="Barlow" pitchFamily="2" charset="77"/>
            </a:endParaRP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Be clear &amp; direct</a:t>
            </a: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Avoid idioms/sarcasm</a:t>
            </a: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Practice empathy &amp; active listening</a:t>
            </a: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Adapt communication format (email, chat, in-person)</a:t>
            </a:r>
          </a:p>
        </p:txBody>
      </p:sp>
    </p:spTree>
    <p:extLst>
      <p:ext uri="{BB962C8B-B14F-4D97-AF65-F5344CB8AC3E}">
        <p14:creationId xmlns:p14="http://schemas.microsoft.com/office/powerpoint/2010/main" val="1060307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762FBF4D-2A51-C350-05FD-75780F968815}"/>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C3870078-6B96-DCAB-1039-3FC0518B620E}"/>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E754B7D8-9D7E-C760-0412-9916AC1C1958}"/>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E6CD920E-93C8-4188-8944-37A22965D8B2}"/>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17153E66-5E36-6398-13F0-B3476DF4FDD2}"/>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849FFD47-8BA6-4FB1-1F83-96AA337984A4}"/>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22A08B0C-D08F-16EE-1D80-6DB7CC48044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CA376D1A-71F8-105E-C0D0-984A63B37624}"/>
              </a:ext>
            </a:extLst>
          </p:cNvPr>
          <p:cNvSpPr txBox="1"/>
          <p:nvPr/>
        </p:nvSpPr>
        <p:spPr>
          <a:xfrm>
            <a:off x="463980" y="2824192"/>
            <a:ext cx="8518299" cy="4806444"/>
          </a:xfrm>
          <a:prstGeom prst="rect">
            <a:avLst/>
          </a:prstGeom>
          <a:noFill/>
        </p:spPr>
        <p:txBody>
          <a:bodyPr wrap="square">
            <a:spAutoFit/>
          </a:bodyPr>
          <a:lstStyle/>
          <a:p>
            <a:pPr>
              <a:lnSpc>
                <a:spcPct val="150000"/>
              </a:lnSpc>
              <a:spcBef>
                <a:spcPts val="1000"/>
              </a:spcBef>
              <a:buNone/>
            </a:pPr>
            <a:r>
              <a:rPr lang="en-US" sz="3200" b="1" dirty="0">
                <a:solidFill>
                  <a:schemeClr val="bg2">
                    <a:lumMod val="75000"/>
                  </a:schemeClr>
                </a:solidFill>
                <a:latin typeface="Barlow" pitchFamily="2" charset="77"/>
                <a:ea typeface="MS Mincho" panose="02020609040205080304" pitchFamily="49" charset="-128"/>
                <a:cs typeface="Times New Roman" panose="02020603050405020304" pitchFamily="18" charset="0"/>
              </a:rPr>
              <a:t>T</a:t>
            </a:r>
            <a:r>
              <a:rPr lang="en-US" sz="3200" b="1" dirty="0">
                <a:solidFill>
                  <a:schemeClr val="bg2">
                    <a:lumMod val="75000"/>
                  </a:schemeClr>
                </a:solidFill>
                <a:effectLst/>
                <a:latin typeface="Barlow" pitchFamily="2" charset="77"/>
                <a:ea typeface="MS Mincho" panose="02020609040205080304" pitchFamily="49" charset="-128"/>
                <a:cs typeface="Times New Roman" panose="02020603050405020304" pitchFamily="18" charset="0"/>
              </a:rPr>
              <a:t>he four key communication types:</a:t>
            </a:r>
            <a:endParaRPr lang="en-CY" sz="3200" b="1" dirty="0">
              <a:solidFill>
                <a:schemeClr val="bg2">
                  <a:lumMod val="75000"/>
                </a:schemeClr>
              </a:solidFill>
              <a:effectLst/>
              <a:latin typeface="Barlow" pitchFamily="2" charset="77"/>
              <a:ea typeface="MS Mincho" panose="02020609040205080304" pitchFamily="49" charset="-128"/>
              <a:cs typeface="Times New Roman" panose="02020603050405020304" pitchFamily="18" charset="0"/>
            </a:endParaRPr>
          </a:p>
          <a:p>
            <a:pPr>
              <a:lnSpc>
                <a:spcPct val="150000"/>
              </a:lnSpc>
              <a:spcAft>
                <a:spcPts val="1000"/>
              </a:spcAft>
              <a:buNone/>
            </a:pPr>
            <a:r>
              <a:rPr lang="en-US" sz="3200" dirty="0">
                <a:effectLst/>
                <a:latin typeface="Barlow" pitchFamily="2" charset="77"/>
                <a:ea typeface="MS Mincho" panose="02020609040205080304" pitchFamily="49" charset="-128"/>
                <a:cs typeface="Times New Roman" panose="02020603050405020304" pitchFamily="18" charset="0"/>
              </a:rPr>
              <a:t>1. Verbal – Spoken language</a:t>
            </a:r>
            <a:endParaRPr lang="en-CY" sz="3200" dirty="0">
              <a:effectLst/>
              <a:latin typeface="Barlow" pitchFamily="2" charset="77"/>
              <a:ea typeface="MS Mincho" panose="02020609040205080304" pitchFamily="49" charset="-128"/>
              <a:cs typeface="Times New Roman" panose="02020603050405020304" pitchFamily="18" charset="0"/>
            </a:endParaRPr>
          </a:p>
          <a:p>
            <a:pPr>
              <a:lnSpc>
                <a:spcPct val="150000"/>
              </a:lnSpc>
              <a:spcAft>
                <a:spcPts val="1000"/>
              </a:spcAft>
              <a:buNone/>
            </a:pPr>
            <a:r>
              <a:rPr lang="en-US" sz="3200" dirty="0">
                <a:effectLst/>
                <a:latin typeface="Barlow" pitchFamily="2" charset="77"/>
                <a:ea typeface="MS Mincho" panose="02020609040205080304" pitchFamily="49" charset="-128"/>
                <a:cs typeface="Times New Roman" panose="02020603050405020304" pitchFamily="18" charset="0"/>
              </a:rPr>
              <a:t>2. Nonverbal – Body language, tone, facial expressions</a:t>
            </a:r>
            <a:endParaRPr lang="en-CY" sz="3200" dirty="0">
              <a:effectLst/>
              <a:latin typeface="Barlow" pitchFamily="2" charset="77"/>
              <a:ea typeface="MS Mincho" panose="02020609040205080304" pitchFamily="49" charset="-128"/>
              <a:cs typeface="Times New Roman" panose="02020603050405020304" pitchFamily="18" charset="0"/>
            </a:endParaRPr>
          </a:p>
          <a:p>
            <a:pPr>
              <a:lnSpc>
                <a:spcPct val="150000"/>
              </a:lnSpc>
              <a:spcAft>
                <a:spcPts val="1000"/>
              </a:spcAft>
              <a:buNone/>
            </a:pPr>
            <a:r>
              <a:rPr lang="en-US" sz="3200" dirty="0">
                <a:effectLst/>
                <a:latin typeface="Barlow" pitchFamily="2" charset="77"/>
                <a:ea typeface="MS Mincho" panose="02020609040205080304" pitchFamily="49" charset="-128"/>
                <a:cs typeface="Times New Roman" panose="02020603050405020304" pitchFamily="18" charset="0"/>
              </a:rPr>
              <a:t>3. Written – Emails, symbols, reports</a:t>
            </a:r>
            <a:endParaRPr lang="en-CY" sz="3200" dirty="0">
              <a:effectLst/>
              <a:latin typeface="Barlow" pitchFamily="2" charset="77"/>
              <a:ea typeface="MS Mincho" panose="02020609040205080304" pitchFamily="49" charset="-128"/>
              <a:cs typeface="Times New Roman" panose="02020603050405020304" pitchFamily="18" charset="0"/>
            </a:endParaRPr>
          </a:p>
          <a:p>
            <a:pPr>
              <a:lnSpc>
                <a:spcPct val="150000"/>
              </a:lnSpc>
              <a:spcAft>
                <a:spcPts val="1000"/>
              </a:spcAft>
            </a:pPr>
            <a:r>
              <a:rPr lang="en-US" sz="3200" dirty="0">
                <a:effectLst/>
                <a:latin typeface="Barlow" pitchFamily="2" charset="77"/>
                <a:ea typeface="MS Mincho" panose="02020609040205080304" pitchFamily="49" charset="-128"/>
                <a:cs typeface="Times New Roman" panose="02020603050405020304" pitchFamily="18" charset="0"/>
              </a:rPr>
              <a:t>4. Visual – Charts, graphs, icons</a:t>
            </a:r>
            <a:endParaRPr lang="en-CY" sz="3200" dirty="0">
              <a:effectLst/>
              <a:latin typeface="Barlow" pitchFamily="2" charset="77"/>
              <a:ea typeface="MS Mincho" panose="02020609040205080304" pitchFamily="49" charset="-128"/>
              <a:cs typeface="Times New Roman" panose="02020603050405020304" pitchFamily="18" charset="0"/>
            </a:endParaRPr>
          </a:p>
        </p:txBody>
      </p:sp>
      <p:sp>
        <p:nvSpPr>
          <p:cNvPr id="4" name="Google Shape;441;p22">
            <a:extLst>
              <a:ext uri="{FF2B5EF4-FFF2-40B4-BE49-F238E27FC236}">
                <a16:creationId xmlns:a16="http://schemas.microsoft.com/office/drawing/2014/main" id="{F336FA1A-B7EF-AD24-84F1-EAD06661753E}"/>
              </a:ext>
            </a:extLst>
          </p:cNvPr>
          <p:cNvSpPr txBox="1"/>
          <p:nvPr/>
        </p:nvSpPr>
        <p:spPr>
          <a:xfrm>
            <a:off x="551272" y="1659849"/>
            <a:ext cx="11153875"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Types of Communication</a:t>
            </a:r>
            <a:endParaRPr sz="4800" b="1" dirty="0">
              <a:solidFill>
                <a:schemeClr val="bg2">
                  <a:lumMod val="75000"/>
                </a:schemeClr>
              </a:solidFill>
              <a:latin typeface="Barlow" pitchFamily="2" charset="77"/>
            </a:endParaRPr>
          </a:p>
        </p:txBody>
      </p:sp>
    </p:spTree>
    <p:extLst>
      <p:ext uri="{BB962C8B-B14F-4D97-AF65-F5344CB8AC3E}">
        <p14:creationId xmlns:p14="http://schemas.microsoft.com/office/powerpoint/2010/main" val="3069070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6158866C-09B6-692D-DFD4-8C48765747FF}"/>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804BD460-70F5-3B5C-95FD-83A474E94584}"/>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27FECDCD-63C6-C5F4-B8DD-61855612DF41}"/>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D2DC8A2D-44F1-881B-9A27-31CF700A0FB7}"/>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580206E0-7DBE-B409-346C-0D393E951DAD}"/>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14AC0986-5DDA-7BF7-591D-8932D3F2ACA7}"/>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0795E241-155E-748D-1255-F2236B6AB2E0}"/>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88F17C1C-8697-720E-0BE5-6200F920ED70}"/>
              </a:ext>
            </a:extLst>
          </p:cNvPr>
          <p:cNvSpPr txBox="1"/>
          <p:nvPr/>
        </p:nvSpPr>
        <p:spPr>
          <a:xfrm>
            <a:off x="446049" y="2909037"/>
            <a:ext cx="8162692" cy="5460982"/>
          </a:xfrm>
          <a:prstGeom prst="rect">
            <a:avLst/>
          </a:prstGeom>
          <a:noFill/>
        </p:spPr>
        <p:txBody>
          <a:bodyPr wrap="square">
            <a:spAutoFit/>
          </a:bodyPr>
          <a:lstStyle/>
          <a:p>
            <a:pPr marL="457200" indent="-457200">
              <a:lnSpc>
                <a:spcPct val="115000"/>
              </a:lnSpc>
              <a:spcAft>
                <a:spcPts val="1000"/>
              </a:spcAft>
              <a:buFont typeface="Arial" panose="020B0604020202020204" pitchFamily="34" charset="0"/>
              <a:buChar char="•"/>
            </a:pPr>
            <a:r>
              <a:rPr lang="en-US" sz="3200" dirty="0">
                <a:effectLst/>
                <a:latin typeface="Barlow" pitchFamily="2" charset="77"/>
                <a:ea typeface="MS Mincho" panose="02020609040205080304" pitchFamily="49" charset="-128"/>
                <a:cs typeface="Times New Roman" panose="02020603050405020304" pitchFamily="18" charset="0"/>
              </a:rPr>
              <a:t>Eye contact</a:t>
            </a:r>
          </a:p>
          <a:p>
            <a:pPr marL="457200" indent="-457200">
              <a:lnSpc>
                <a:spcPct val="115000"/>
              </a:lnSpc>
              <a:spcAft>
                <a:spcPts val="1000"/>
              </a:spcAft>
              <a:buFont typeface="Arial" panose="020B0604020202020204" pitchFamily="34" charset="0"/>
              <a:buChar char="•"/>
            </a:pPr>
            <a:r>
              <a:rPr lang="en-US" sz="3200" dirty="0">
                <a:effectLst/>
                <a:latin typeface="Barlow" pitchFamily="2" charset="77"/>
                <a:ea typeface="MS Mincho" panose="02020609040205080304" pitchFamily="49" charset="-128"/>
                <a:cs typeface="Times New Roman" panose="02020603050405020304" pitchFamily="18" charset="0"/>
              </a:rPr>
              <a:t>Facial expressions</a:t>
            </a:r>
          </a:p>
          <a:p>
            <a:pPr marL="457200" indent="-457200">
              <a:lnSpc>
                <a:spcPct val="115000"/>
              </a:lnSpc>
              <a:spcAft>
                <a:spcPts val="1000"/>
              </a:spcAft>
              <a:buFont typeface="Arial" panose="020B0604020202020204" pitchFamily="34" charset="0"/>
              <a:buChar char="•"/>
            </a:pPr>
            <a:r>
              <a:rPr lang="en-US" sz="3200" dirty="0">
                <a:effectLst/>
                <a:latin typeface="Barlow" pitchFamily="2" charset="77"/>
                <a:ea typeface="MS Mincho" panose="02020609040205080304" pitchFamily="49" charset="-128"/>
                <a:cs typeface="Times New Roman" panose="02020603050405020304" pitchFamily="18" charset="0"/>
              </a:rPr>
              <a:t>Gestures</a:t>
            </a:r>
          </a:p>
          <a:p>
            <a:pPr marL="457200" indent="-457200">
              <a:lnSpc>
                <a:spcPct val="115000"/>
              </a:lnSpc>
              <a:spcAft>
                <a:spcPts val="1000"/>
              </a:spcAft>
              <a:buFont typeface="Arial" panose="020B0604020202020204" pitchFamily="34" charset="0"/>
              <a:buChar char="•"/>
            </a:pPr>
            <a:r>
              <a:rPr lang="en-US" sz="3200" dirty="0">
                <a:effectLst/>
                <a:latin typeface="Barlow" pitchFamily="2" charset="77"/>
                <a:ea typeface="MS Mincho" panose="02020609040205080304" pitchFamily="49" charset="-128"/>
                <a:cs typeface="Times New Roman" panose="02020603050405020304" pitchFamily="18" charset="0"/>
              </a:rPr>
              <a:t>Body movement</a:t>
            </a:r>
          </a:p>
          <a:p>
            <a:pPr marL="457200" indent="-457200">
              <a:lnSpc>
                <a:spcPct val="115000"/>
              </a:lnSpc>
              <a:spcAft>
                <a:spcPts val="1000"/>
              </a:spcAft>
              <a:buFont typeface="Arial" panose="020B0604020202020204" pitchFamily="34" charset="0"/>
              <a:buChar char="•"/>
            </a:pPr>
            <a:r>
              <a:rPr lang="en-US" sz="3200" dirty="0">
                <a:effectLst/>
                <a:latin typeface="Barlow" pitchFamily="2" charset="77"/>
                <a:ea typeface="MS Mincho" panose="02020609040205080304" pitchFamily="49" charset="-128"/>
                <a:cs typeface="Times New Roman" panose="02020603050405020304" pitchFamily="18" charset="0"/>
              </a:rPr>
              <a:t>Posture</a:t>
            </a:r>
          </a:p>
          <a:p>
            <a:pPr marL="457200" indent="-457200">
              <a:lnSpc>
                <a:spcPct val="115000"/>
              </a:lnSpc>
              <a:spcAft>
                <a:spcPts val="1000"/>
              </a:spcAft>
              <a:buFont typeface="Arial" panose="020B0604020202020204" pitchFamily="34" charset="0"/>
              <a:buChar char="•"/>
            </a:pPr>
            <a:r>
              <a:rPr lang="en-US" sz="3200" dirty="0">
                <a:effectLst/>
                <a:latin typeface="Barlow" pitchFamily="2" charset="77"/>
                <a:ea typeface="MS Mincho" panose="02020609040205080304" pitchFamily="49" charset="-128"/>
                <a:cs typeface="Times New Roman" panose="02020603050405020304" pitchFamily="18" charset="0"/>
              </a:rPr>
              <a:t>Personal space (proxemics)</a:t>
            </a:r>
          </a:p>
          <a:p>
            <a:pPr marL="457200" indent="-457200">
              <a:lnSpc>
                <a:spcPct val="115000"/>
              </a:lnSpc>
              <a:spcAft>
                <a:spcPts val="1000"/>
              </a:spcAft>
              <a:buFont typeface="Arial" panose="020B0604020202020204" pitchFamily="34" charset="0"/>
              <a:buChar char="•"/>
            </a:pPr>
            <a:r>
              <a:rPr lang="en-US" sz="3200" dirty="0">
                <a:effectLst/>
                <a:latin typeface="Barlow" pitchFamily="2" charset="77"/>
                <a:ea typeface="MS Mincho" panose="02020609040205080304" pitchFamily="49" charset="-128"/>
                <a:cs typeface="Times New Roman" panose="02020603050405020304" pitchFamily="18" charset="0"/>
              </a:rPr>
              <a:t>Paralanguage (tone, pitch, volume)</a:t>
            </a:r>
          </a:p>
          <a:p>
            <a:pPr marL="457200" indent="-457200">
              <a:lnSpc>
                <a:spcPct val="115000"/>
              </a:lnSpc>
              <a:spcAft>
                <a:spcPts val="1000"/>
              </a:spcAft>
              <a:buFont typeface="Arial" panose="020B0604020202020204" pitchFamily="34" charset="0"/>
              <a:buChar char="•"/>
            </a:pPr>
            <a:r>
              <a:rPr lang="en-US" sz="3200" dirty="0">
                <a:effectLst/>
                <a:latin typeface="Barlow" pitchFamily="2" charset="77"/>
                <a:ea typeface="MS Mincho" panose="02020609040205080304" pitchFamily="49" charset="-128"/>
                <a:cs typeface="Times New Roman" panose="02020603050405020304" pitchFamily="18" charset="0"/>
              </a:rPr>
              <a:t>Touch</a:t>
            </a:r>
            <a:endParaRPr lang="en-CY" sz="3200" dirty="0">
              <a:effectLst/>
              <a:latin typeface="Barlow" pitchFamily="2" charset="77"/>
              <a:ea typeface="MS Mincho" panose="02020609040205080304" pitchFamily="49" charset="-128"/>
              <a:cs typeface="Times New Roman" panose="02020603050405020304" pitchFamily="18" charset="0"/>
            </a:endParaRPr>
          </a:p>
        </p:txBody>
      </p:sp>
      <p:sp>
        <p:nvSpPr>
          <p:cNvPr id="4" name="Google Shape;441;p22">
            <a:extLst>
              <a:ext uri="{FF2B5EF4-FFF2-40B4-BE49-F238E27FC236}">
                <a16:creationId xmlns:a16="http://schemas.microsoft.com/office/drawing/2014/main" id="{9098F92D-EE7C-43CE-AC27-7B18AFB75996}"/>
              </a:ext>
            </a:extLst>
          </p:cNvPr>
          <p:cNvSpPr txBox="1"/>
          <p:nvPr/>
        </p:nvSpPr>
        <p:spPr>
          <a:xfrm>
            <a:off x="551272" y="1659849"/>
            <a:ext cx="11153875"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Nonverbal Communication</a:t>
            </a:r>
            <a:endParaRPr sz="4800" b="1" dirty="0">
              <a:solidFill>
                <a:schemeClr val="bg2">
                  <a:lumMod val="75000"/>
                </a:schemeClr>
              </a:solidFill>
              <a:latin typeface="Barlow" pitchFamily="2" charset="77"/>
            </a:endParaRPr>
          </a:p>
        </p:txBody>
      </p:sp>
    </p:spTree>
    <p:extLst>
      <p:ext uri="{BB962C8B-B14F-4D97-AF65-F5344CB8AC3E}">
        <p14:creationId xmlns:p14="http://schemas.microsoft.com/office/powerpoint/2010/main" val="1983069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E00BED04-8237-6ABC-2200-7656F8058E42}"/>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362FC222-CF74-1599-DE61-DAE617215433}"/>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4D271F27-E29C-672C-07BF-49EB23C2D977}"/>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21583C2C-C251-DDEA-36A8-604EEE923BB2}"/>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5F0144C1-842D-2CAA-7A61-913C48387F74}"/>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BFE643AC-F873-CB1A-9F47-39974318D89C}"/>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2B086177-2C3E-E744-494F-415C03E17C5B}"/>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5" name="TextBox 4">
            <a:extLst>
              <a:ext uri="{FF2B5EF4-FFF2-40B4-BE49-F238E27FC236}">
                <a16:creationId xmlns:a16="http://schemas.microsoft.com/office/drawing/2014/main" id="{F6662A98-61CB-AB49-74A4-F1C66D20CFDE}"/>
              </a:ext>
            </a:extLst>
          </p:cNvPr>
          <p:cNvSpPr txBox="1"/>
          <p:nvPr/>
        </p:nvSpPr>
        <p:spPr>
          <a:xfrm>
            <a:off x="551272" y="2896163"/>
            <a:ext cx="7539135" cy="5899051"/>
          </a:xfrm>
          <a:prstGeom prst="rect">
            <a:avLst/>
          </a:prstGeom>
          <a:noFill/>
        </p:spPr>
        <p:txBody>
          <a:bodyPr wrap="square">
            <a:spAutoFit/>
          </a:bodyPr>
          <a:lstStyle/>
          <a:p>
            <a:pPr algn="l">
              <a:lnSpc>
                <a:spcPct val="150000"/>
              </a:lnSpc>
              <a:buNone/>
            </a:pPr>
            <a:r>
              <a:rPr lang="en-GB" sz="3200" b="1" i="0" u="none" strike="noStrike" dirty="0">
                <a:solidFill>
                  <a:schemeClr val="bg2">
                    <a:lumMod val="75000"/>
                  </a:schemeClr>
                </a:solidFill>
                <a:effectLst/>
                <a:latin typeface="Barlow" pitchFamily="2" charset="77"/>
              </a:rPr>
              <a:t>More Than Hearing</a:t>
            </a:r>
            <a:endParaRPr lang="en-GB" sz="3200" b="0" i="0" u="none" strike="noStrike" dirty="0">
              <a:solidFill>
                <a:schemeClr val="bg2">
                  <a:lumMod val="75000"/>
                </a:schemeClr>
              </a:solidFill>
              <a:effectLst/>
              <a:latin typeface="Barlow" pitchFamily="2" charset="77"/>
            </a:endParaRP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Focused attention on the speaker</a:t>
            </a: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Understand meaning &amp; intention</a:t>
            </a:r>
          </a:p>
          <a:p>
            <a:pPr algn="l">
              <a:lnSpc>
                <a:spcPct val="150000"/>
              </a:lnSpc>
            </a:pPr>
            <a:endParaRPr lang="en-GB" sz="3200" b="0" i="0" u="none" strike="noStrike" dirty="0">
              <a:solidFill>
                <a:srgbClr val="000000"/>
              </a:solidFill>
              <a:effectLst/>
              <a:latin typeface="Barlow" pitchFamily="2" charset="77"/>
            </a:endParaRPr>
          </a:p>
          <a:p>
            <a:pPr algn="l">
              <a:lnSpc>
                <a:spcPct val="150000"/>
              </a:lnSpc>
              <a:buNone/>
            </a:pPr>
            <a:r>
              <a:rPr lang="en-GB" sz="3200" b="1" i="0" u="none" strike="noStrike" dirty="0">
                <a:solidFill>
                  <a:schemeClr val="bg2">
                    <a:lumMod val="75000"/>
                  </a:schemeClr>
                </a:solidFill>
                <a:effectLst/>
                <a:latin typeface="Barlow" pitchFamily="2" charset="77"/>
              </a:rPr>
              <a:t>Why It Matters</a:t>
            </a:r>
            <a:endParaRPr lang="en-GB" sz="3200" b="0" i="0" u="none" strike="noStrike" dirty="0">
              <a:solidFill>
                <a:schemeClr val="bg2">
                  <a:lumMod val="75000"/>
                </a:schemeClr>
              </a:solidFill>
              <a:effectLst/>
              <a:latin typeface="Barlow" pitchFamily="2" charset="77"/>
            </a:endParaRP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Builds trust &amp; respect</a:t>
            </a: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Helps understand different perspectives</a:t>
            </a:r>
          </a:p>
          <a:p>
            <a:pPr algn="l">
              <a:lnSpc>
                <a:spcPct val="150000"/>
              </a:lnSpc>
              <a:buNone/>
            </a:pPr>
            <a:endParaRPr lang="en-GB" sz="3200" b="0" i="0" u="none" strike="noStrike" dirty="0">
              <a:solidFill>
                <a:srgbClr val="000000"/>
              </a:solidFill>
              <a:effectLst/>
              <a:latin typeface="Barlow" pitchFamily="2" charset="77"/>
            </a:endParaRPr>
          </a:p>
        </p:txBody>
      </p:sp>
      <p:sp>
        <p:nvSpPr>
          <p:cNvPr id="6" name="Google Shape;441;p22">
            <a:extLst>
              <a:ext uri="{FF2B5EF4-FFF2-40B4-BE49-F238E27FC236}">
                <a16:creationId xmlns:a16="http://schemas.microsoft.com/office/drawing/2014/main" id="{FAC4F342-5FDF-5F41-A854-5B4EC8DD8D43}"/>
              </a:ext>
            </a:extLst>
          </p:cNvPr>
          <p:cNvSpPr txBox="1"/>
          <p:nvPr/>
        </p:nvSpPr>
        <p:spPr>
          <a:xfrm>
            <a:off x="551272" y="1659849"/>
            <a:ext cx="11153875"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3. Active Listening Skills</a:t>
            </a:r>
            <a:endParaRPr sz="4800" b="1" dirty="0">
              <a:solidFill>
                <a:schemeClr val="bg2">
                  <a:lumMod val="75000"/>
                </a:schemeClr>
              </a:solidFill>
              <a:latin typeface="Barlow" pitchFamily="2" charset="77"/>
            </a:endParaRPr>
          </a:p>
        </p:txBody>
      </p:sp>
      <p:sp>
        <p:nvSpPr>
          <p:cNvPr id="7" name="TextBox 6">
            <a:extLst>
              <a:ext uri="{FF2B5EF4-FFF2-40B4-BE49-F238E27FC236}">
                <a16:creationId xmlns:a16="http://schemas.microsoft.com/office/drawing/2014/main" id="{667A0ABD-A353-1762-CAAC-0687465390AC}"/>
              </a:ext>
            </a:extLst>
          </p:cNvPr>
          <p:cNvSpPr txBox="1"/>
          <p:nvPr/>
        </p:nvSpPr>
        <p:spPr>
          <a:xfrm>
            <a:off x="9976927" y="3004273"/>
            <a:ext cx="6177776" cy="2944396"/>
          </a:xfrm>
          <a:prstGeom prst="rect">
            <a:avLst/>
          </a:prstGeom>
          <a:noFill/>
        </p:spPr>
        <p:txBody>
          <a:bodyPr wrap="square">
            <a:spAutoFit/>
          </a:bodyPr>
          <a:lstStyle/>
          <a:p>
            <a:pPr algn="l">
              <a:lnSpc>
                <a:spcPct val="150000"/>
              </a:lnSpc>
              <a:buNone/>
            </a:pPr>
            <a:r>
              <a:rPr lang="en-GB" sz="3200" b="1" i="0" u="none" strike="noStrike" dirty="0">
                <a:solidFill>
                  <a:schemeClr val="bg2">
                    <a:lumMod val="75000"/>
                  </a:schemeClr>
                </a:solidFill>
                <a:effectLst/>
                <a:latin typeface="Barlow" pitchFamily="2" charset="77"/>
              </a:rPr>
              <a:t>Tips for Managers</a:t>
            </a:r>
            <a:endParaRPr lang="en-GB" sz="3200" b="0" i="0" u="none" strike="noStrike" dirty="0">
              <a:solidFill>
                <a:schemeClr val="bg2">
                  <a:lumMod val="75000"/>
                </a:schemeClr>
              </a:solidFill>
              <a:effectLst/>
              <a:latin typeface="Barlow" pitchFamily="2" charset="77"/>
            </a:endParaRP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Be present, don’t interrupt</a:t>
            </a: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Reflect back what you hear</a:t>
            </a: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Respond thoughtfully</a:t>
            </a:r>
          </a:p>
        </p:txBody>
      </p:sp>
    </p:spTree>
    <p:extLst>
      <p:ext uri="{BB962C8B-B14F-4D97-AF65-F5344CB8AC3E}">
        <p14:creationId xmlns:p14="http://schemas.microsoft.com/office/powerpoint/2010/main" val="2244833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1">
          <a:extLst>
            <a:ext uri="{FF2B5EF4-FFF2-40B4-BE49-F238E27FC236}">
              <a16:creationId xmlns:a16="http://schemas.microsoft.com/office/drawing/2014/main" id="{7838E4C9-3D4F-9806-6D87-BF458E9B777A}"/>
            </a:ext>
          </a:extLst>
        </p:cNvPr>
        <p:cNvGrpSpPr/>
        <p:nvPr/>
      </p:nvGrpSpPr>
      <p:grpSpPr>
        <a:xfrm>
          <a:off x="0" y="0"/>
          <a:ext cx="0" cy="0"/>
          <a:chOff x="0" y="0"/>
          <a:chExt cx="0" cy="0"/>
        </a:xfrm>
      </p:grpSpPr>
      <p:grpSp>
        <p:nvGrpSpPr>
          <p:cNvPr id="485" name="Google Shape;485;p24">
            <a:extLst>
              <a:ext uri="{FF2B5EF4-FFF2-40B4-BE49-F238E27FC236}">
                <a16:creationId xmlns:a16="http://schemas.microsoft.com/office/drawing/2014/main" id="{F7CD8A94-9589-43C8-0C3D-24CD606864E3}"/>
              </a:ext>
            </a:extLst>
          </p:cNvPr>
          <p:cNvGrpSpPr/>
          <p:nvPr/>
        </p:nvGrpSpPr>
        <p:grpSpPr>
          <a:xfrm>
            <a:off x="0" y="-216992"/>
            <a:ext cx="18288000" cy="1240415"/>
            <a:chOff x="0" y="-57150"/>
            <a:chExt cx="4816593" cy="326693"/>
          </a:xfrm>
        </p:grpSpPr>
        <p:sp>
          <p:nvSpPr>
            <p:cNvPr id="486" name="Google Shape;486;p24">
              <a:extLst>
                <a:ext uri="{FF2B5EF4-FFF2-40B4-BE49-F238E27FC236}">
                  <a16:creationId xmlns:a16="http://schemas.microsoft.com/office/drawing/2014/main" id="{0C91E5D7-A306-094B-BAED-33A366A1F2BD}"/>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24">
              <a:extLst>
                <a:ext uri="{FF2B5EF4-FFF2-40B4-BE49-F238E27FC236}">
                  <a16:creationId xmlns:a16="http://schemas.microsoft.com/office/drawing/2014/main" id="{7B59EE93-B441-259A-23D3-0727C6629CA2}"/>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pic>
        <p:nvPicPr>
          <p:cNvPr id="8" name="Picture 7" descr="A rainbow with a red needle and a red arrow&#10;&#10;Description automatically generated">
            <a:extLst>
              <a:ext uri="{FF2B5EF4-FFF2-40B4-BE49-F238E27FC236}">
                <a16:creationId xmlns:a16="http://schemas.microsoft.com/office/drawing/2014/main" id="{D604B26B-8F29-455D-F3AF-A491ABC655F9}"/>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9" name="Rectangle 8">
            <a:extLst>
              <a:ext uri="{FF2B5EF4-FFF2-40B4-BE49-F238E27FC236}">
                <a16:creationId xmlns:a16="http://schemas.microsoft.com/office/drawing/2014/main" id="{444FD300-F65D-0E19-2673-1D64E7E72E26}"/>
              </a:ext>
            </a:extLst>
          </p:cNvPr>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10" name="Picture 7">
            <a:extLst>
              <a:ext uri="{FF2B5EF4-FFF2-40B4-BE49-F238E27FC236}">
                <a16:creationId xmlns:a16="http://schemas.microsoft.com/office/drawing/2014/main" id="{FB672EFF-CD5E-421C-012E-155571B6E90D}"/>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
        <p:nvSpPr>
          <p:cNvPr id="3" name="TextBox 2">
            <a:extLst>
              <a:ext uri="{FF2B5EF4-FFF2-40B4-BE49-F238E27FC236}">
                <a16:creationId xmlns:a16="http://schemas.microsoft.com/office/drawing/2014/main" id="{18C26EB2-2598-939D-ABC1-1D6BE77C1ECE}"/>
              </a:ext>
            </a:extLst>
          </p:cNvPr>
          <p:cNvSpPr txBox="1"/>
          <p:nvPr/>
        </p:nvSpPr>
        <p:spPr>
          <a:xfrm>
            <a:off x="476098" y="2805486"/>
            <a:ext cx="5924708" cy="5160387"/>
          </a:xfrm>
          <a:prstGeom prst="rect">
            <a:avLst/>
          </a:prstGeom>
          <a:noFill/>
        </p:spPr>
        <p:txBody>
          <a:bodyPr wrap="square">
            <a:spAutoFit/>
          </a:bodyPr>
          <a:lstStyle/>
          <a:p>
            <a:pPr algn="l">
              <a:lnSpc>
                <a:spcPct val="150000"/>
              </a:lnSpc>
              <a:buNone/>
            </a:pPr>
            <a:r>
              <a:rPr lang="en-CY" sz="3200" b="0" i="0" u="none" strike="noStrike" dirty="0">
                <a:solidFill>
                  <a:srgbClr val="000000"/>
                </a:solidFill>
                <a:effectLst/>
                <a:latin typeface="Barlow" pitchFamily="2" charset="77"/>
              </a:rPr>
              <a:t>✅  </a:t>
            </a:r>
            <a:r>
              <a:rPr lang="en-GB" sz="3200" b="1" i="0" u="none" strike="noStrike" dirty="0">
                <a:solidFill>
                  <a:schemeClr val="bg2">
                    <a:lumMod val="75000"/>
                  </a:schemeClr>
                </a:solidFill>
                <a:effectLst/>
                <a:latin typeface="Barlow" pitchFamily="2" charset="77"/>
              </a:rPr>
              <a:t>Do’s</a:t>
            </a:r>
            <a:endParaRPr lang="en-GB" sz="3200" b="0" i="0" u="none" strike="noStrike" dirty="0">
              <a:solidFill>
                <a:schemeClr val="bg2">
                  <a:lumMod val="75000"/>
                </a:schemeClr>
              </a:solidFill>
              <a:effectLst/>
              <a:latin typeface="Barlow" pitchFamily="2" charset="77"/>
            </a:endParaRP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Listen more than you speak</a:t>
            </a: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Let others finish</a:t>
            </a: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Ask open-ended questions</a:t>
            </a: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Stay focused &amp; aware</a:t>
            </a: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Show engagement (eye contact, nod)</a:t>
            </a:r>
          </a:p>
        </p:txBody>
      </p:sp>
      <p:sp>
        <p:nvSpPr>
          <p:cNvPr id="4" name="Google Shape;441;p22">
            <a:extLst>
              <a:ext uri="{FF2B5EF4-FFF2-40B4-BE49-F238E27FC236}">
                <a16:creationId xmlns:a16="http://schemas.microsoft.com/office/drawing/2014/main" id="{20D1C145-CF31-8097-180B-D292FDCC0C69}"/>
              </a:ext>
            </a:extLst>
          </p:cNvPr>
          <p:cNvSpPr txBox="1"/>
          <p:nvPr/>
        </p:nvSpPr>
        <p:spPr>
          <a:xfrm>
            <a:off x="551272" y="1659849"/>
            <a:ext cx="11153875" cy="73866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800" b="1" dirty="0">
                <a:solidFill>
                  <a:schemeClr val="bg2">
                    <a:lumMod val="75000"/>
                  </a:schemeClr>
                </a:solidFill>
                <a:latin typeface="Barlow" pitchFamily="2" charset="77"/>
                <a:ea typeface="Six Caps"/>
                <a:cs typeface="Six Caps"/>
                <a:sym typeface="Six Caps"/>
              </a:rPr>
              <a:t>Tips for Active Listening</a:t>
            </a:r>
            <a:endParaRPr sz="4800" b="1" dirty="0">
              <a:solidFill>
                <a:schemeClr val="bg2">
                  <a:lumMod val="75000"/>
                </a:schemeClr>
              </a:solidFill>
              <a:latin typeface="Barlow" pitchFamily="2" charset="77"/>
            </a:endParaRPr>
          </a:p>
        </p:txBody>
      </p:sp>
      <p:sp>
        <p:nvSpPr>
          <p:cNvPr id="5" name="TextBox 4">
            <a:extLst>
              <a:ext uri="{FF2B5EF4-FFF2-40B4-BE49-F238E27FC236}">
                <a16:creationId xmlns:a16="http://schemas.microsoft.com/office/drawing/2014/main" id="{106256D9-4834-458D-A14B-A7282186E741}"/>
              </a:ext>
            </a:extLst>
          </p:cNvPr>
          <p:cNvSpPr txBox="1"/>
          <p:nvPr/>
        </p:nvSpPr>
        <p:spPr>
          <a:xfrm>
            <a:off x="10123826" y="2877113"/>
            <a:ext cx="7380404" cy="4421723"/>
          </a:xfrm>
          <a:prstGeom prst="rect">
            <a:avLst/>
          </a:prstGeom>
          <a:noFill/>
        </p:spPr>
        <p:txBody>
          <a:bodyPr wrap="square">
            <a:spAutoFit/>
          </a:bodyPr>
          <a:lstStyle/>
          <a:p>
            <a:pPr algn="l">
              <a:lnSpc>
                <a:spcPct val="150000"/>
              </a:lnSpc>
              <a:buNone/>
            </a:pPr>
            <a:r>
              <a:rPr lang="en-CY" sz="3200" b="0" i="0" u="none" strike="noStrike" dirty="0">
                <a:solidFill>
                  <a:srgbClr val="000000"/>
                </a:solidFill>
                <a:effectLst/>
                <a:latin typeface="Barlow" pitchFamily="2" charset="77"/>
              </a:rPr>
              <a:t>❌  </a:t>
            </a:r>
            <a:r>
              <a:rPr lang="en-GB" sz="3200" b="1" i="0" u="none" strike="noStrike" dirty="0">
                <a:solidFill>
                  <a:schemeClr val="bg2">
                    <a:lumMod val="75000"/>
                  </a:schemeClr>
                </a:solidFill>
                <a:effectLst/>
                <a:latin typeface="Barlow" pitchFamily="2" charset="77"/>
              </a:rPr>
              <a:t>Don’ts</a:t>
            </a:r>
            <a:endParaRPr lang="en-GB" sz="3200" b="0" i="0" u="none" strike="noStrike" dirty="0">
              <a:solidFill>
                <a:schemeClr val="bg2">
                  <a:lumMod val="75000"/>
                </a:schemeClr>
              </a:solidFill>
              <a:effectLst/>
              <a:latin typeface="Barlow" pitchFamily="2" charset="77"/>
            </a:endParaRP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Don’t interrupt or finish sentences</a:t>
            </a: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Don’t jump to conclusions or get defensive</a:t>
            </a: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Don’t multitask or zone out</a:t>
            </a:r>
          </a:p>
          <a:p>
            <a:pPr algn="l">
              <a:lnSpc>
                <a:spcPct val="150000"/>
              </a:lnSpc>
              <a:buFont typeface="Arial" panose="020B0604020202020204" pitchFamily="34" charset="0"/>
              <a:buChar char="•"/>
            </a:pPr>
            <a:r>
              <a:rPr lang="en-GB" sz="3200" b="0" i="0" u="none" strike="noStrike" dirty="0">
                <a:solidFill>
                  <a:srgbClr val="000000"/>
                </a:solidFill>
                <a:effectLst/>
                <a:latin typeface="Barlow" pitchFamily="2" charset="77"/>
              </a:rPr>
              <a:t>Don’t let bias block understanding</a:t>
            </a:r>
          </a:p>
        </p:txBody>
      </p:sp>
    </p:spTree>
    <p:extLst>
      <p:ext uri="{BB962C8B-B14F-4D97-AF65-F5344CB8AC3E}">
        <p14:creationId xmlns:p14="http://schemas.microsoft.com/office/powerpoint/2010/main" val="2455125522"/>
      </p:ext>
    </p:extLst>
  </p:cSld>
  <p:clrMapOvr>
    <a:masterClrMapping/>
  </p:clrMapOvr>
</p:sld>
</file>

<file path=ppt/theme/theme1.xml><?xml version="1.0" encoding="utf-8"?>
<a:theme xmlns:a="http://schemas.openxmlformats.org/drawingml/2006/main" name="Modern Introduction To Graphic Design Slides">
  <a:themeElements>
    <a:clrScheme name="Office">
      <a:dk1>
        <a:srgbClr val="000000"/>
      </a:dk1>
      <a:lt1>
        <a:srgbClr val="FFFFFF"/>
      </a:lt1>
      <a:dk2>
        <a:srgbClr val="462AF0"/>
      </a:dk2>
      <a:lt2>
        <a:srgbClr val="F0F0F0"/>
      </a:lt2>
      <a:accent1>
        <a:srgbClr val="FFFFFF"/>
      </a:accent1>
      <a:accent2>
        <a:srgbClr val="462AF0"/>
      </a:accent2>
      <a:accent3>
        <a:srgbClr val="0F1A38"/>
      </a:accent3>
      <a:accent4>
        <a:srgbClr val="0F1A38"/>
      </a:accent4>
      <a:accent5>
        <a:srgbClr val="0F1A38"/>
      </a:accent5>
      <a:accent6>
        <a:srgbClr val="462AF0"/>
      </a:accent6>
      <a:hlink>
        <a:srgbClr val="462AF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588</TotalTime>
  <Words>1563</Words>
  <Application>Microsoft Office PowerPoint</Application>
  <PresentationFormat>Niestandardowy</PresentationFormat>
  <Paragraphs>281</Paragraphs>
  <Slides>24</Slides>
  <Notes>23</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24</vt:i4>
      </vt:variant>
    </vt:vector>
  </HeadingPairs>
  <TitlesOfParts>
    <vt:vector size="30" baseType="lpstr">
      <vt:lpstr>Six Caps</vt:lpstr>
      <vt:lpstr>Barlow</vt:lpstr>
      <vt:lpstr>Aptos</vt:lpstr>
      <vt:lpstr>Calibri</vt:lpstr>
      <vt:lpstr>Arial</vt:lpstr>
      <vt:lpstr>Modern Introduction To Graphic Design Slides</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Dekaplus</dc:creator>
  <cp:lastModifiedBy>Małgorzata Nazimek</cp:lastModifiedBy>
  <cp:revision>21</cp:revision>
  <dcterms:modified xsi:type="dcterms:W3CDTF">2025-07-16T07:56:28Z</dcterms:modified>
</cp:coreProperties>
</file>