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11"/>
  </p:notesMasterIdLst>
  <p:sldIdLst>
    <p:sldId id="283" r:id="rId2"/>
    <p:sldId id="284" r:id="rId3"/>
    <p:sldId id="258" r:id="rId4"/>
    <p:sldId id="278" r:id="rId5"/>
    <p:sldId id="279" r:id="rId6"/>
    <p:sldId id="280" r:id="rId7"/>
    <p:sldId id="282" r:id="rId8"/>
    <p:sldId id="281" r:id="rId9"/>
    <p:sldId id="269" r:id="rId10"/>
  </p:sldIdLst>
  <p:sldSz cx="18288000" cy="10287000"/>
  <p:notesSz cx="6858000" cy="9144000"/>
  <p:embeddedFontLst>
    <p:embeddedFont>
      <p:font typeface="Tahoma" panose="020B0604030504040204" pitchFamily="34" charset="0"/>
      <p:regular r:id="rId12"/>
      <p:bold r:id="rId13"/>
    </p:embeddedFont>
    <p:embeddedFont>
      <p:font typeface="Six Caps" panose="020B0604020202020204" charset="0"/>
      <p:regular r:id="rId14"/>
      <p:italic r:id="rId15"/>
    </p:embeddedFont>
    <p:embeddedFont>
      <p:font typeface="Barlow" panose="020B060402020202020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2"/>
  </p:normalViewPr>
  <p:slideViewPr>
    <p:cSldViewPr snapToGrid="0">
      <p:cViewPr varScale="1">
        <p:scale>
          <a:sx n="42" d="100"/>
          <a:sy n="42" d="100"/>
        </p:scale>
        <p:origin x="780"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6" name="Google Shape;4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3136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3" name="Google Shape;45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a:extLst>
            <a:ext uri="{FF2B5EF4-FFF2-40B4-BE49-F238E27FC236}">
              <a16:creationId xmlns:a16="http://schemas.microsoft.com/office/drawing/2014/main" id="{F8FC122E-B0DD-6A4B-4473-1930792379AF}"/>
            </a:ext>
          </a:extLst>
        </p:cNvPr>
        <p:cNvGrpSpPr/>
        <p:nvPr/>
      </p:nvGrpSpPr>
      <p:grpSpPr>
        <a:xfrm>
          <a:off x="0" y="0"/>
          <a:ext cx="0" cy="0"/>
          <a:chOff x="0" y="0"/>
          <a:chExt cx="0" cy="0"/>
        </a:xfrm>
      </p:grpSpPr>
      <p:sp>
        <p:nvSpPr>
          <p:cNvPr id="452" name="Google Shape;452;p3:notes">
            <a:extLst>
              <a:ext uri="{FF2B5EF4-FFF2-40B4-BE49-F238E27FC236}">
                <a16:creationId xmlns:a16="http://schemas.microsoft.com/office/drawing/2014/main" id="{01EA3D03-EF43-9C08-5C93-3EB53E087CF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3" name="Google Shape;453;p3:notes">
            <a:extLst>
              <a:ext uri="{FF2B5EF4-FFF2-40B4-BE49-F238E27FC236}">
                <a16:creationId xmlns:a16="http://schemas.microsoft.com/office/drawing/2014/main" id="{93370A56-6EBC-05BD-E0C7-48281EC699F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1977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a:extLst>
            <a:ext uri="{FF2B5EF4-FFF2-40B4-BE49-F238E27FC236}">
              <a16:creationId xmlns:a16="http://schemas.microsoft.com/office/drawing/2014/main" id="{31CED82E-ACDA-79CC-233A-D80D6849B90D}"/>
            </a:ext>
          </a:extLst>
        </p:cNvPr>
        <p:cNvGrpSpPr/>
        <p:nvPr/>
      </p:nvGrpSpPr>
      <p:grpSpPr>
        <a:xfrm>
          <a:off x="0" y="0"/>
          <a:ext cx="0" cy="0"/>
          <a:chOff x="0" y="0"/>
          <a:chExt cx="0" cy="0"/>
        </a:xfrm>
      </p:grpSpPr>
      <p:sp>
        <p:nvSpPr>
          <p:cNvPr id="452" name="Google Shape;452;p3:notes">
            <a:extLst>
              <a:ext uri="{FF2B5EF4-FFF2-40B4-BE49-F238E27FC236}">
                <a16:creationId xmlns:a16="http://schemas.microsoft.com/office/drawing/2014/main" id="{2911D9C5-8498-A6BD-FF4E-EE219B1B3E1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3" name="Google Shape;453;p3:notes">
            <a:extLst>
              <a:ext uri="{FF2B5EF4-FFF2-40B4-BE49-F238E27FC236}">
                <a16:creationId xmlns:a16="http://schemas.microsoft.com/office/drawing/2014/main" id="{987B3587-91F4-210C-3966-0D642AD579A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9278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a:extLst>
            <a:ext uri="{FF2B5EF4-FFF2-40B4-BE49-F238E27FC236}">
              <a16:creationId xmlns:a16="http://schemas.microsoft.com/office/drawing/2014/main" id="{519816A7-DD0A-7234-CF8B-F7A871EA2FFD}"/>
            </a:ext>
          </a:extLst>
        </p:cNvPr>
        <p:cNvGrpSpPr/>
        <p:nvPr/>
      </p:nvGrpSpPr>
      <p:grpSpPr>
        <a:xfrm>
          <a:off x="0" y="0"/>
          <a:ext cx="0" cy="0"/>
          <a:chOff x="0" y="0"/>
          <a:chExt cx="0" cy="0"/>
        </a:xfrm>
      </p:grpSpPr>
      <p:sp>
        <p:nvSpPr>
          <p:cNvPr id="452" name="Google Shape;452;p3:notes">
            <a:extLst>
              <a:ext uri="{FF2B5EF4-FFF2-40B4-BE49-F238E27FC236}">
                <a16:creationId xmlns:a16="http://schemas.microsoft.com/office/drawing/2014/main" id="{2E75548E-F367-6622-4CC5-8BCA933F17F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3" name="Google Shape;453;p3:notes">
            <a:extLst>
              <a:ext uri="{FF2B5EF4-FFF2-40B4-BE49-F238E27FC236}">
                <a16:creationId xmlns:a16="http://schemas.microsoft.com/office/drawing/2014/main" id="{20E21985-9A2A-194F-2B0E-89BF9492D81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0426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a:extLst>
            <a:ext uri="{FF2B5EF4-FFF2-40B4-BE49-F238E27FC236}">
              <a16:creationId xmlns:a16="http://schemas.microsoft.com/office/drawing/2014/main" id="{4AD1A0FC-A8BD-1E97-8891-40267A7E5782}"/>
            </a:ext>
          </a:extLst>
        </p:cNvPr>
        <p:cNvGrpSpPr/>
        <p:nvPr/>
      </p:nvGrpSpPr>
      <p:grpSpPr>
        <a:xfrm>
          <a:off x="0" y="0"/>
          <a:ext cx="0" cy="0"/>
          <a:chOff x="0" y="0"/>
          <a:chExt cx="0" cy="0"/>
        </a:xfrm>
      </p:grpSpPr>
      <p:sp>
        <p:nvSpPr>
          <p:cNvPr id="452" name="Google Shape;452;p3:notes">
            <a:extLst>
              <a:ext uri="{FF2B5EF4-FFF2-40B4-BE49-F238E27FC236}">
                <a16:creationId xmlns:a16="http://schemas.microsoft.com/office/drawing/2014/main" id="{5A03EF86-7EAE-AD89-C7F7-597CC51E31E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3" name="Google Shape;453;p3:notes">
            <a:extLst>
              <a:ext uri="{FF2B5EF4-FFF2-40B4-BE49-F238E27FC236}">
                <a16:creationId xmlns:a16="http://schemas.microsoft.com/office/drawing/2014/main" id="{6E91F2B0-2F3D-BF55-A26E-C5F27980F31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8356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a:extLst>
            <a:ext uri="{FF2B5EF4-FFF2-40B4-BE49-F238E27FC236}">
              <a16:creationId xmlns:a16="http://schemas.microsoft.com/office/drawing/2014/main" id="{5B411602-AAB7-574C-5255-8B1F84B2A0EC}"/>
            </a:ext>
          </a:extLst>
        </p:cNvPr>
        <p:cNvGrpSpPr/>
        <p:nvPr/>
      </p:nvGrpSpPr>
      <p:grpSpPr>
        <a:xfrm>
          <a:off x="0" y="0"/>
          <a:ext cx="0" cy="0"/>
          <a:chOff x="0" y="0"/>
          <a:chExt cx="0" cy="0"/>
        </a:xfrm>
      </p:grpSpPr>
      <p:sp>
        <p:nvSpPr>
          <p:cNvPr id="452" name="Google Shape;452;p3:notes">
            <a:extLst>
              <a:ext uri="{FF2B5EF4-FFF2-40B4-BE49-F238E27FC236}">
                <a16:creationId xmlns:a16="http://schemas.microsoft.com/office/drawing/2014/main" id="{2767792D-AFFD-4A92-4242-392C7C30C84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3" name="Google Shape;453;p3:notes">
            <a:extLst>
              <a:ext uri="{FF2B5EF4-FFF2-40B4-BE49-F238E27FC236}">
                <a16:creationId xmlns:a16="http://schemas.microsoft.com/office/drawing/2014/main" id="{04711C02-2675-4D4C-A311-12D29D94172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0322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3" name="Google Shape;87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sp>
        <p:nvSpPr>
          <p:cNvPr id="9" name="Google Shape;9;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 name="Google Shape;10;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 name="Google Shape;11;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9"/>
        <p:cNvGrpSpPr/>
        <p:nvPr/>
      </p:nvGrpSpPr>
      <p:grpSpPr>
        <a:xfrm>
          <a:off x="0" y="0"/>
          <a:ext cx="0" cy="0"/>
          <a:chOff x="0" y="0"/>
          <a:chExt cx="0" cy="0"/>
        </a:xfrm>
      </p:grpSpPr>
      <p:sp>
        <p:nvSpPr>
          <p:cNvPr id="310" name="Google Shape;310;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1" name="Google Shape;311;p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2" name="Google Shape;31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3" name="Google Shape;31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4" name="Google Shape;31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5"/>
        <p:cNvGrpSpPr/>
        <p:nvPr/>
      </p:nvGrpSpPr>
      <p:grpSpPr>
        <a:xfrm>
          <a:off x="0" y="0"/>
          <a:ext cx="0" cy="0"/>
          <a:chOff x="0" y="0"/>
          <a:chExt cx="0" cy="0"/>
        </a:xfrm>
      </p:grpSpPr>
      <p:sp>
        <p:nvSpPr>
          <p:cNvPr id="316" name="Google Shape;316;p1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7" name="Google Shape;317;p1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18" name="Google Shape;318;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9" name="Google Shape;319;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0" name="Google Shape;320;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1"/>
        <p:cNvGrpSpPr/>
        <p:nvPr/>
      </p:nvGrpSpPr>
      <p:grpSpPr>
        <a:xfrm>
          <a:off x="0" y="0"/>
          <a:ext cx="0" cy="0"/>
          <a:chOff x="0" y="0"/>
          <a:chExt cx="0" cy="0"/>
        </a:xfrm>
      </p:grpSpPr>
      <p:sp>
        <p:nvSpPr>
          <p:cNvPr id="322" name="Google Shape;322;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3" name="Google Shape;323;p1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4" name="Google Shape;324;p1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5" name="Google Shape;325;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6" name="Google Shape;326;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7" name="Google Shape;327;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8"/>
        <p:cNvGrpSpPr/>
        <p:nvPr/>
      </p:nvGrpSpPr>
      <p:grpSpPr>
        <a:xfrm>
          <a:off x="0" y="0"/>
          <a:ext cx="0" cy="0"/>
          <a:chOff x="0" y="0"/>
          <a:chExt cx="0" cy="0"/>
        </a:xfrm>
      </p:grpSpPr>
      <p:sp>
        <p:nvSpPr>
          <p:cNvPr id="329" name="Google Shape;329;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0" name="Google Shape;330;p1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31" name="Google Shape;331;p1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32" name="Google Shape;332;p1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33" name="Google Shape;333;p1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34" name="Google Shape;334;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5" name="Google Shape;335;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6" name="Google Shape;336;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7"/>
        <p:cNvGrpSpPr/>
        <p:nvPr/>
      </p:nvGrpSpPr>
      <p:grpSpPr>
        <a:xfrm>
          <a:off x="0" y="0"/>
          <a:ext cx="0" cy="0"/>
          <a:chOff x="0" y="0"/>
          <a:chExt cx="0" cy="0"/>
        </a:xfrm>
      </p:grpSpPr>
      <p:sp>
        <p:nvSpPr>
          <p:cNvPr id="338" name="Google Shape;338;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9" name="Google Shape;339;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0" name="Google Shape;340;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1" name="Google Shape;341;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42"/>
        <p:cNvGrpSpPr/>
        <p:nvPr/>
      </p:nvGrpSpPr>
      <p:grpSpPr>
        <a:xfrm>
          <a:off x="0" y="0"/>
          <a:ext cx="0" cy="0"/>
          <a:chOff x="0" y="0"/>
          <a:chExt cx="0" cy="0"/>
        </a:xfrm>
      </p:grpSpPr>
      <p:sp>
        <p:nvSpPr>
          <p:cNvPr id="343" name="Google Shape;343;p1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4" name="Google Shape;344;p1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345" name="Google Shape;345;p1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46" name="Google Shape;346;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7" name="Google Shape;347;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8" name="Google Shape;348;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49"/>
        <p:cNvGrpSpPr/>
        <p:nvPr/>
      </p:nvGrpSpPr>
      <p:grpSpPr>
        <a:xfrm>
          <a:off x="0" y="0"/>
          <a:ext cx="0" cy="0"/>
          <a:chOff x="0" y="0"/>
          <a:chExt cx="0" cy="0"/>
        </a:xfrm>
      </p:grpSpPr>
      <p:sp>
        <p:nvSpPr>
          <p:cNvPr id="350" name="Google Shape;350;p1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1" name="Google Shape;351;p18"/>
          <p:cNvSpPr>
            <a:spLocks noGrp="1"/>
          </p:cNvSpPr>
          <p:nvPr>
            <p:ph type="pic" idx="2"/>
          </p:nvPr>
        </p:nvSpPr>
        <p:spPr>
          <a:xfrm>
            <a:off x="1792288" y="612775"/>
            <a:ext cx="5486400" cy="4114800"/>
          </a:xfrm>
          <a:prstGeom prst="rect">
            <a:avLst/>
          </a:prstGeom>
          <a:noFill/>
          <a:ln>
            <a:noFill/>
          </a:ln>
        </p:spPr>
      </p:sp>
      <p:sp>
        <p:nvSpPr>
          <p:cNvPr id="352" name="Google Shape;352;p1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53" name="Google Shape;353;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4" name="Google Shape;354;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5" name="Google Shape;355;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56"/>
        <p:cNvGrpSpPr/>
        <p:nvPr/>
      </p:nvGrpSpPr>
      <p:grpSpPr>
        <a:xfrm>
          <a:off x="0" y="0"/>
          <a:ext cx="0" cy="0"/>
          <a:chOff x="0" y="0"/>
          <a:chExt cx="0" cy="0"/>
        </a:xfrm>
      </p:grpSpPr>
      <p:sp>
        <p:nvSpPr>
          <p:cNvPr id="357" name="Google Shape;357;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8" name="Google Shape;358;p19"/>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9" name="Google Shape;359;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0" name="Google Shape;360;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1" name="Google Shape;361;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62"/>
        <p:cNvGrpSpPr/>
        <p:nvPr/>
      </p:nvGrpSpPr>
      <p:grpSpPr>
        <a:xfrm>
          <a:off x="0" y="0"/>
          <a:ext cx="0" cy="0"/>
          <a:chOff x="0" y="0"/>
          <a:chExt cx="0" cy="0"/>
        </a:xfrm>
      </p:grpSpPr>
      <p:sp>
        <p:nvSpPr>
          <p:cNvPr id="363" name="Google Shape;363;p20"/>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4" name="Google Shape;364;p20"/>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5" name="Google Shape;36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6" name="Google Shape;36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7" name="Google Shape;36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7">
  <p:cSld name="CUSTOM_6">
    <p:spTree>
      <p:nvGrpSpPr>
        <p:cNvPr id="1" name="Shape 38"/>
        <p:cNvGrpSpPr/>
        <p:nvPr/>
      </p:nvGrpSpPr>
      <p:grpSpPr>
        <a:xfrm>
          <a:off x="0" y="0"/>
          <a:ext cx="0" cy="0"/>
          <a:chOff x="0" y="0"/>
          <a:chExt cx="0" cy="0"/>
        </a:xfrm>
      </p:grpSpPr>
      <p:sp>
        <p:nvSpPr>
          <p:cNvPr id="39" name="Google Shape;39;p4"/>
          <p:cNvSpPr>
            <a:spLocks noGrp="1"/>
          </p:cNvSpPr>
          <p:nvPr>
            <p:ph type="pic" idx="2"/>
          </p:nvPr>
        </p:nvSpPr>
        <p:spPr>
          <a:xfrm>
            <a:off x="426575" y="1496300"/>
            <a:ext cx="5289300" cy="8291700"/>
          </a:xfrm>
          <a:prstGeom prst="rect">
            <a:avLst/>
          </a:prstGeom>
          <a:noFill/>
          <a:ln>
            <a:noFill/>
          </a:ln>
        </p:spPr>
      </p:sp>
      <p:sp>
        <p:nvSpPr>
          <p:cNvPr id="40" name="Google Shape;40;p4"/>
          <p:cNvSpPr>
            <a:spLocks noGrp="1"/>
          </p:cNvSpPr>
          <p:nvPr>
            <p:ph type="pic" idx="3"/>
          </p:nvPr>
        </p:nvSpPr>
        <p:spPr>
          <a:xfrm>
            <a:off x="6165600" y="4748150"/>
            <a:ext cx="5586600" cy="5068200"/>
          </a:xfrm>
          <a:prstGeom prst="rect">
            <a:avLst/>
          </a:prstGeom>
          <a:noFill/>
          <a:ln>
            <a:noFill/>
          </a:ln>
        </p:spPr>
      </p:sp>
      <p:sp>
        <p:nvSpPr>
          <p:cNvPr id="41" name="Google Shape;41;p4"/>
          <p:cNvSpPr>
            <a:spLocks noGrp="1"/>
          </p:cNvSpPr>
          <p:nvPr>
            <p:ph type="pic" idx="4"/>
          </p:nvPr>
        </p:nvSpPr>
        <p:spPr>
          <a:xfrm>
            <a:off x="12201925" y="4748150"/>
            <a:ext cx="5586600" cy="5068200"/>
          </a:xfrm>
          <a:prstGeom prst="rect">
            <a:avLst/>
          </a:prstGeom>
          <a:noFill/>
          <a:ln>
            <a:noFill/>
          </a:ln>
        </p:spPr>
      </p:sp>
      <p:sp>
        <p:nvSpPr>
          <p:cNvPr id="42" name="Google Shape;42;p4"/>
          <p:cNvSpPr>
            <a:spLocks noGrp="1"/>
          </p:cNvSpPr>
          <p:nvPr>
            <p:ph type="pic" idx="5"/>
          </p:nvPr>
        </p:nvSpPr>
        <p:spPr>
          <a:xfrm>
            <a:off x="6165600" y="1496300"/>
            <a:ext cx="11638200" cy="2776800"/>
          </a:xfrm>
          <a:prstGeom prst="rect">
            <a:avLst/>
          </a:prstGeom>
          <a:noFill/>
          <a:ln>
            <a:noFill/>
          </a:ln>
        </p:spPr>
      </p:sp>
      <p:grpSp>
        <p:nvGrpSpPr>
          <p:cNvPr id="43" name="Google Shape;43;p4"/>
          <p:cNvGrpSpPr/>
          <p:nvPr/>
        </p:nvGrpSpPr>
        <p:grpSpPr>
          <a:xfrm>
            <a:off x="0" y="-216993"/>
            <a:ext cx="18288118" cy="1240447"/>
            <a:chOff x="0" y="-57150"/>
            <a:chExt cx="4816592" cy="326700"/>
          </a:xfrm>
        </p:grpSpPr>
        <p:sp>
          <p:nvSpPr>
            <p:cNvPr id="44" name="Google Shape;44;p4"/>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 name="Google Shape;45;p4"/>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6" name="Google Shape;46;p4"/>
          <p:cNvGrpSpPr/>
          <p:nvPr/>
        </p:nvGrpSpPr>
        <p:grpSpPr>
          <a:xfrm>
            <a:off x="15178824" y="106043"/>
            <a:ext cx="811337" cy="811337"/>
            <a:chOff x="0" y="0"/>
            <a:chExt cx="812800" cy="812800"/>
          </a:xfrm>
        </p:grpSpPr>
        <p:sp>
          <p:nvSpPr>
            <p:cNvPr id="47" name="Google Shape;47;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 name="Google Shape;48;p4"/>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9" name="Google Shape;49;p4"/>
          <p:cNvGrpSpPr/>
          <p:nvPr/>
        </p:nvGrpSpPr>
        <p:grpSpPr>
          <a:xfrm>
            <a:off x="16155759" y="106043"/>
            <a:ext cx="811337" cy="811337"/>
            <a:chOff x="0" y="0"/>
            <a:chExt cx="812800" cy="812800"/>
          </a:xfrm>
        </p:grpSpPr>
        <p:sp>
          <p:nvSpPr>
            <p:cNvPr id="50" name="Google Shape;50;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51;p4"/>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2" name="Google Shape;52;p4"/>
          <p:cNvGrpSpPr/>
          <p:nvPr/>
        </p:nvGrpSpPr>
        <p:grpSpPr>
          <a:xfrm>
            <a:off x="17132694" y="106043"/>
            <a:ext cx="811337" cy="811337"/>
            <a:chOff x="0" y="0"/>
            <a:chExt cx="812800" cy="812800"/>
          </a:xfrm>
        </p:grpSpPr>
        <p:sp>
          <p:nvSpPr>
            <p:cNvPr id="53" name="Google Shape;53;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 name="Google Shape;54;p4"/>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55" name="Google Shape;55;p4"/>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sp>
        <p:nvSpPr>
          <p:cNvPr id="56" name="Google Shape;56;p4"/>
          <p:cNvSpPr txBox="1">
            <a:spLocks noGrp="1"/>
          </p:cNvSpPr>
          <p:nvPr>
            <p:ph type="subTitle" idx="1"/>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57" name="Google Shape;57;p4"/>
          <p:cNvSpPr txBox="1">
            <a:spLocks noGrp="1"/>
          </p:cNvSpPr>
          <p:nvPr>
            <p:ph type="subTitle" idx="6"/>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58" name="Google Shape;58;p4"/>
          <p:cNvSpPr txBox="1">
            <a:spLocks noGrp="1"/>
          </p:cNvSpPr>
          <p:nvPr>
            <p:ph type="subTitle" idx="7"/>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59" name="Google Shape;59;p4"/>
          <p:cNvSpPr txBox="1">
            <a:spLocks noGrp="1"/>
          </p:cNvSpPr>
          <p:nvPr>
            <p:ph type="subTitle" idx="8"/>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6">
  <p:cSld name="CUSTOM_5">
    <p:spTree>
      <p:nvGrpSpPr>
        <p:cNvPr id="1" name="Shape 60"/>
        <p:cNvGrpSpPr/>
        <p:nvPr/>
      </p:nvGrpSpPr>
      <p:grpSpPr>
        <a:xfrm>
          <a:off x="0" y="0"/>
          <a:ext cx="0" cy="0"/>
          <a:chOff x="0" y="0"/>
          <a:chExt cx="0" cy="0"/>
        </a:xfrm>
      </p:grpSpPr>
      <p:sp>
        <p:nvSpPr>
          <p:cNvPr id="61" name="Google Shape;61;p5"/>
          <p:cNvSpPr>
            <a:spLocks noGrp="1"/>
          </p:cNvSpPr>
          <p:nvPr>
            <p:ph type="pic" idx="2"/>
          </p:nvPr>
        </p:nvSpPr>
        <p:spPr>
          <a:xfrm>
            <a:off x="639850" y="1450350"/>
            <a:ext cx="3802200" cy="3688500"/>
          </a:xfrm>
          <a:prstGeom prst="rect">
            <a:avLst/>
          </a:prstGeom>
          <a:noFill/>
          <a:ln>
            <a:noFill/>
          </a:ln>
        </p:spPr>
      </p:sp>
      <p:sp>
        <p:nvSpPr>
          <p:cNvPr id="62" name="Google Shape;62;p5"/>
          <p:cNvSpPr>
            <a:spLocks noGrp="1"/>
          </p:cNvSpPr>
          <p:nvPr>
            <p:ph type="pic" idx="3"/>
          </p:nvPr>
        </p:nvSpPr>
        <p:spPr>
          <a:xfrm>
            <a:off x="4986313" y="1454938"/>
            <a:ext cx="3802200" cy="3688500"/>
          </a:xfrm>
          <a:prstGeom prst="rect">
            <a:avLst/>
          </a:prstGeom>
          <a:noFill/>
          <a:ln>
            <a:noFill/>
          </a:ln>
        </p:spPr>
      </p:sp>
      <p:cxnSp>
        <p:nvCxnSpPr>
          <p:cNvPr id="63" name="Google Shape;63;p5"/>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grpSp>
        <p:nvGrpSpPr>
          <p:cNvPr id="64" name="Google Shape;64;p5"/>
          <p:cNvGrpSpPr/>
          <p:nvPr/>
        </p:nvGrpSpPr>
        <p:grpSpPr>
          <a:xfrm>
            <a:off x="0" y="-216993"/>
            <a:ext cx="18288118" cy="1240447"/>
            <a:chOff x="0" y="-57150"/>
            <a:chExt cx="4816592" cy="326700"/>
          </a:xfrm>
        </p:grpSpPr>
        <p:sp>
          <p:nvSpPr>
            <p:cNvPr id="65" name="Google Shape;65;p5"/>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 name="Google Shape;66;p5"/>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67;p5"/>
          <p:cNvGrpSpPr/>
          <p:nvPr/>
        </p:nvGrpSpPr>
        <p:grpSpPr>
          <a:xfrm>
            <a:off x="15178824" y="106043"/>
            <a:ext cx="811337" cy="811337"/>
            <a:chOff x="0" y="0"/>
            <a:chExt cx="812800" cy="812800"/>
          </a:xfrm>
        </p:grpSpPr>
        <p:sp>
          <p:nvSpPr>
            <p:cNvPr id="68" name="Google Shape;68;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 name="Google Shape;69;p5"/>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0" name="Google Shape;70;p5"/>
          <p:cNvGrpSpPr/>
          <p:nvPr/>
        </p:nvGrpSpPr>
        <p:grpSpPr>
          <a:xfrm>
            <a:off x="16155759" y="106043"/>
            <a:ext cx="811337" cy="811337"/>
            <a:chOff x="0" y="0"/>
            <a:chExt cx="812800" cy="812800"/>
          </a:xfrm>
        </p:grpSpPr>
        <p:sp>
          <p:nvSpPr>
            <p:cNvPr id="71" name="Google Shape;71;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 name="Google Shape;72;p5"/>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73;p5"/>
          <p:cNvGrpSpPr/>
          <p:nvPr/>
        </p:nvGrpSpPr>
        <p:grpSpPr>
          <a:xfrm>
            <a:off x="17132694" y="106043"/>
            <a:ext cx="811337" cy="811337"/>
            <a:chOff x="0" y="0"/>
            <a:chExt cx="812800" cy="812800"/>
          </a:xfrm>
        </p:grpSpPr>
        <p:sp>
          <p:nvSpPr>
            <p:cNvPr id="74" name="Google Shape;74;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 name="Google Shape;75;p5"/>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76" name="Google Shape;76;p5"/>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sp>
        <p:nvSpPr>
          <p:cNvPr id="77" name="Google Shape;77;p5"/>
          <p:cNvSpPr/>
          <p:nvPr/>
        </p:nvSpPr>
        <p:spPr>
          <a:xfrm rot="-5400000">
            <a:off x="9127524" y="759236"/>
            <a:ext cx="8943695" cy="13423932"/>
          </a:xfrm>
          <a:custGeom>
            <a:avLst/>
            <a:gdLst/>
            <a:ahLst/>
            <a:cxnLst/>
            <a:rect l="l" t="t" r="r" b="b"/>
            <a:pathLst>
              <a:path w="8943695" h="13423932" extrusionOk="0">
                <a:moveTo>
                  <a:pt x="0" y="0"/>
                </a:moveTo>
                <a:lnTo>
                  <a:pt x="8943694" y="0"/>
                </a:lnTo>
                <a:lnTo>
                  <a:pt x="8943694" y="13423932"/>
                </a:lnTo>
                <a:lnTo>
                  <a:pt x="0" y="1342393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 name="Google Shape;78;p5"/>
          <p:cNvSpPr/>
          <p:nvPr/>
        </p:nvSpPr>
        <p:spPr>
          <a:xfrm>
            <a:off x="9144000" y="5329304"/>
            <a:ext cx="2313951" cy="2525145"/>
          </a:xfrm>
          <a:custGeom>
            <a:avLst/>
            <a:gdLst/>
            <a:ahLst/>
            <a:cxnLst/>
            <a:rect l="l" t="t" r="r" b="b"/>
            <a:pathLst>
              <a:path w="2313951" h="2525145" extrusionOk="0">
                <a:moveTo>
                  <a:pt x="0" y="0"/>
                </a:moveTo>
                <a:lnTo>
                  <a:pt x="2313951" y="0"/>
                </a:lnTo>
                <a:lnTo>
                  <a:pt x="2313951" y="2525145"/>
                </a:lnTo>
                <a:lnTo>
                  <a:pt x="0" y="2525145"/>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 name="Google Shape;79;p5"/>
          <p:cNvSpPr txBox="1">
            <a:spLocks noGrp="1"/>
          </p:cNvSpPr>
          <p:nvPr>
            <p:ph type="subTitle" idx="1"/>
          </p:nvPr>
        </p:nvSpPr>
        <p:spPr>
          <a:xfrm>
            <a:off x="607050" y="5830950"/>
            <a:ext cx="3035100" cy="607200"/>
          </a:xfrm>
          <a:prstGeom prst="rect">
            <a:avLst/>
          </a:prstGeom>
        </p:spPr>
        <p:txBody>
          <a:bodyPr spcFirstLastPara="1" wrap="square" lIns="91425" tIns="45700" rIns="91425" bIns="45700" anchor="t" anchorCtr="0">
            <a:normAutofit/>
          </a:bodyPr>
          <a:lstStyle>
            <a:lvl1pPr lvl="0">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80" name="Google Shape;80;p5"/>
          <p:cNvSpPr txBox="1">
            <a:spLocks noGrp="1"/>
          </p:cNvSpPr>
          <p:nvPr>
            <p:ph type="body" idx="4"/>
          </p:nvPr>
        </p:nvSpPr>
        <p:spPr>
          <a:xfrm>
            <a:off x="607050" y="6634875"/>
            <a:ext cx="3675000" cy="3232200"/>
          </a:xfrm>
          <a:prstGeom prst="rect">
            <a:avLst/>
          </a:prstGeom>
        </p:spPr>
        <p:txBody>
          <a:bodyPr spcFirstLastPara="1" wrap="square" lIns="91425" tIns="45700" rIns="91425" bIns="45700" anchor="t" anchorCtr="0">
            <a:normAutofit/>
          </a:bodyPr>
          <a:lstStyle>
            <a:lvl1pPr marL="457200" lvl="0" indent="-361950">
              <a:spcBef>
                <a:spcPts val="640"/>
              </a:spcBef>
              <a:spcAft>
                <a:spcPts val="0"/>
              </a:spcAft>
              <a:buClr>
                <a:srgbClr val="462AF0"/>
              </a:buClr>
              <a:buSzPts val="2100"/>
              <a:buChar char="•"/>
              <a:defRPr sz="2100">
                <a:solidFill>
                  <a:srgbClr val="462AF0"/>
                </a:solidFill>
              </a:defRPr>
            </a:lvl1pPr>
            <a:lvl2pPr marL="914400" lvl="1" indent="-361950">
              <a:spcBef>
                <a:spcPts val="560"/>
              </a:spcBef>
              <a:spcAft>
                <a:spcPts val="0"/>
              </a:spcAft>
              <a:buClr>
                <a:srgbClr val="462AF0"/>
              </a:buClr>
              <a:buSzPts val="2100"/>
              <a:buChar char="–"/>
              <a:defRPr>
                <a:solidFill>
                  <a:srgbClr val="462AF0"/>
                </a:solidFill>
              </a:defRPr>
            </a:lvl2pPr>
            <a:lvl3pPr marL="1371600" lvl="2" indent="-361950">
              <a:spcBef>
                <a:spcPts val="480"/>
              </a:spcBef>
              <a:spcAft>
                <a:spcPts val="0"/>
              </a:spcAft>
              <a:buClr>
                <a:srgbClr val="462AF0"/>
              </a:buClr>
              <a:buSzPts val="2100"/>
              <a:buChar char="•"/>
              <a:defRPr>
                <a:solidFill>
                  <a:srgbClr val="462AF0"/>
                </a:solidFill>
              </a:defRPr>
            </a:lvl3pPr>
            <a:lvl4pPr marL="1828800" lvl="3" indent="-361950">
              <a:spcBef>
                <a:spcPts val="400"/>
              </a:spcBef>
              <a:spcAft>
                <a:spcPts val="0"/>
              </a:spcAft>
              <a:buClr>
                <a:srgbClr val="462AF0"/>
              </a:buClr>
              <a:buSzPts val="2100"/>
              <a:buChar char="–"/>
              <a:defRPr>
                <a:solidFill>
                  <a:srgbClr val="462AF0"/>
                </a:solidFill>
              </a:defRPr>
            </a:lvl4pPr>
            <a:lvl5pPr marL="2286000" lvl="4" indent="-361950">
              <a:spcBef>
                <a:spcPts val="400"/>
              </a:spcBef>
              <a:spcAft>
                <a:spcPts val="0"/>
              </a:spcAft>
              <a:buClr>
                <a:srgbClr val="462AF0"/>
              </a:buClr>
              <a:buSzPts val="2100"/>
              <a:buChar char="»"/>
              <a:defRPr>
                <a:solidFill>
                  <a:srgbClr val="462AF0"/>
                </a:solidFill>
              </a:defRPr>
            </a:lvl5pPr>
            <a:lvl6pPr marL="2743200" lvl="5" indent="-361950">
              <a:spcBef>
                <a:spcPts val="400"/>
              </a:spcBef>
              <a:spcAft>
                <a:spcPts val="0"/>
              </a:spcAft>
              <a:buClr>
                <a:srgbClr val="462AF0"/>
              </a:buClr>
              <a:buSzPts val="2100"/>
              <a:buChar char="•"/>
              <a:defRPr>
                <a:solidFill>
                  <a:srgbClr val="462AF0"/>
                </a:solidFill>
              </a:defRPr>
            </a:lvl6pPr>
            <a:lvl7pPr marL="3200400" lvl="6" indent="-361950">
              <a:spcBef>
                <a:spcPts val="400"/>
              </a:spcBef>
              <a:spcAft>
                <a:spcPts val="0"/>
              </a:spcAft>
              <a:buClr>
                <a:srgbClr val="462AF0"/>
              </a:buClr>
              <a:buSzPts val="2100"/>
              <a:buChar char="•"/>
              <a:defRPr>
                <a:solidFill>
                  <a:srgbClr val="462AF0"/>
                </a:solidFill>
              </a:defRPr>
            </a:lvl7pPr>
            <a:lvl8pPr marL="3657600" lvl="7" indent="-361950">
              <a:spcBef>
                <a:spcPts val="400"/>
              </a:spcBef>
              <a:spcAft>
                <a:spcPts val="0"/>
              </a:spcAft>
              <a:buClr>
                <a:srgbClr val="462AF0"/>
              </a:buClr>
              <a:buSzPts val="2100"/>
              <a:buChar char="•"/>
              <a:defRPr>
                <a:solidFill>
                  <a:srgbClr val="462AF0"/>
                </a:solidFill>
              </a:defRPr>
            </a:lvl8pPr>
            <a:lvl9pPr marL="4114800" lvl="8" indent="-361950">
              <a:spcBef>
                <a:spcPts val="400"/>
              </a:spcBef>
              <a:spcAft>
                <a:spcPts val="0"/>
              </a:spcAft>
              <a:buClr>
                <a:srgbClr val="462AF0"/>
              </a:buClr>
              <a:buSzPts val="2100"/>
              <a:buChar char="•"/>
              <a:defRPr>
                <a:solidFill>
                  <a:srgbClr val="462AF0"/>
                </a:solidFill>
              </a:defRPr>
            </a:lvl9pPr>
          </a:lstStyle>
          <a:p>
            <a:endParaRPr/>
          </a:p>
        </p:txBody>
      </p:sp>
      <p:sp>
        <p:nvSpPr>
          <p:cNvPr id="81" name="Google Shape;81;p5"/>
          <p:cNvSpPr txBox="1">
            <a:spLocks noGrp="1"/>
          </p:cNvSpPr>
          <p:nvPr>
            <p:ph type="subTitle" idx="5"/>
          </p:nvPr>
        </p:nvSpPr>
        <p:spPr>
          <a:xfrm>
            <a:off x="4986225" y="5830950"/>
            <a:ext cx="3035100" cy="607200"/>
          </a:xfrm>
          <a:prstGeom prst="rect">
            <a:avLst/>
          </a:prstGeom>
        </p:spPr>
        <p:txBody>
          <a:bodyPr spcFirstLastPara="1" wrap="square" lIns="91425" tIns="45700" rIns="91425" bIns="45700" anchor="t" anchorCtr="0">
            <a:normAutofit/>
          </a:bodyPr>
          <a:lstStyle>
            <a:lvl1pPr lvl="0">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82" name="Google Shape;82;p5"/>
          <p:cNvSpPr txBox="1">
            <a:spLocks noGrp="1"/>
          </p:cNvSpPr>
          <p:nvPr>
            <p:ph type="body" idx="6"/>
          </p:nvPr>
        </p:nvSpPr>
        <p:spPr>
          <a:xfrm>
            <a:off x="4986225" y="6634875"/>
            <a:ext cx="3675000" cy="3232200"/>
          </a:xfrm>
          <a:prstGeom prst="rect">
            <a:avLst/>
          </a:prstGeom>
        </p:spPr>
        <p:txBody>
          <a:bodyPr spcFirstLastPara="1" wrap="square" lIns="91425" tIns="45700" rIns="91425" bIns="45700" anchor="t" anchorCtr="0">
            <a:normAutofit/>
          </a:bodyPr>
          <a:lstStyle>
            <a:lvl1pPr marL="457200" lvl="0" indent="-361950">
              <a:spcBef>
                <a:spcPts val="640"/>
              </a:spcBef>
              <a:spcAft>
                <a:spcPts val="0"/>
              </a:spcAft>
              <a:buClr>
                <a:srgbClr val="462AF0"/>
              </a:buClr>
              <a:buSzPts val="2100"/>
              <a:buChar char="•"/>
              <a:defRPr sz="2100">
                <a:solidFill>
                  <a:srgbClr val="462AF0"/>
                </a:solidFill>
              </a:defRPr>
            </a:lvl1pPr>
            <a:lvl2pPr marL="914400" lvl="1" indent="-361950">
              <a:spcBef>
                <a:spcPts val="560"/>
              </a:spcBef>
              <a:spcAft>
                <a:spcPts val="0"/>
              </a:spcAft>
              <a:buClr>
                <a:srgbClr val="462AF0"/>
              </a:buClr>
              <a:buSzPts val="2100"/>
              <a:buChar char="–"/>
              <a:defRPr>
                <a:solidFill>
                  <a:srgbClr val="462AF0"/>
                </a:solidFill>
              </a:defRPr>
            </a:lvl2pPr>
            <a:lvl3pPr marL="1371600" lvl="2" indent="-361950">
              <a:spcBef>
                <a:spcPts val="480"/>
              </a:spcBef>
              <a:spcAft>
                <a:spcPts val="0"/>
              </a:spcAft>
              <a:buClr>
                <a:srgbClr val="462AF0"/>
              </a:buClr>
              <a:buSzPts val="2100"/>
              <a:buChar char="•"/>
              <a:defRPr>
                <a:solidFill>
                  <a:srgbClr val="462AF0"/>
                </a:solidFill>
              </a:defRPr>
            </a:lvl3pPr>
            <a:lvl4pPr marL="1828800" lvl="3" indent="-361950">
              <a:spcBef>
                <a:spcPts val="400"/>
              </a:spcBef>
              <a:spcAft>
                <a:spcPts val="0"/>
              </a:spcAft>
              <a:buClr>
                <a:srgbClr val="462AF0"/>
              </a:buClr>
              <a:buSzPts val="2100"/>
              <a:buChar char="–"/>
              <a:defRPr>
                <a:solidFill>
                  <a:srgbClr val="462AF0"/>
                </a:solidFill>
              </a:defRPr>
            </a:lvl4pPr>
            <a:lvl5pPr marL="2286000" lvl="4" indent="-361950">
              <a:spcBef>
                <a:spcPts val="400"/>
              </a:spcBef>
              <a:spcAft>
                <a:spcPts val="0"/>
              </a:spcAft>
              <a:buClr>
                <a:srgbClr val="462AF0"/>
              </a:buClr>
              <a:buSzPts val="2100"/>
              <a:buChar char="»"/>
              <a:defRPr>
                <a:solidFill>
                  <a:srgbClr val="462AF0"/>
                </a:solidFill>
              </a:defRPr>
            </a:lvl5pPr>
            <a:lvl6pPr marL="2743200" lvl="5" indent="-361950">
              <a:spcBef>
                <a:spcPts val="400"/>
              </a:spcBef>
              <a:spcAft>
                <a:spcPts val="0"/>
              </a:spcAft>
              <a:buClr>
                <a:srgbClr val="462AF0"/>
              </a:buClr>
              <a:buSzPts val="2100"/>
              <a:buChar char="•"/>
              <a:defRPr>
                <a:solidFill>
                  <a:srgbClr val="462AF0"/>
                </a:solidFill>
              </a:defRPr>
            </a:lvl6pPr>
            <a:lvl7pPr marL="3200400" lvl="6" indent="-361950">
              <a:spcBef>
                <a:spcPts val="400"/>
              </a:spcBef>
              <a:spcAft>
                <a:spcPts val="0"/>
              </a:spcAft>
              <a:buClr>
                <a:srgbClr val="462AF0"/>
              </a:buClr>
              <a:buSzPts val="2100"/>
              <a:buChar char="•"/>
              <a:defRPr>
                <a:solidFill>
                  <a:srgbClr val="462AF0"/>
                </a:solidFill>
              </a:defRPr>
            </a:lvl7pPr>
            <a:lvl8pPr marL="3657600" lvl="7" indent="-361950">
              <a:spcBef>
                <a:spcPts val="400"/>
              </a:spcBef>
              <a:spcAft>
                <a:spcPts val="0"/>
              </a:spcAft>
              <a:buClr>
                <a:srgbClr val="462AF0"/>
              </a:buClr>
              <a:buSzPts val="2100"/>
              <a:buChar char="•"/>
              <a:defRPr>
                <a:solidFill>
                  <a:srgbClr val="462AF0"/>
                </a:solidFill>
              </a:defRPr>
            </a:lvl8pPr>
            <a:lvl9pPr marL="4114800" lvl="8" indent="-361950">
              <a:spcBef>
                <a:spcPts val="400"/>
              </a:spcBef>
              <a:spcAft>
                <a:spcPts val="0"/>
              </a:spcAft>
              <a:buClr>
                <a:srgbClr val="462AF0"/>
              </a:buClr>
              <a:buSzPts val="2100"/>
              <a:buChar char="•"/>
              <a:defRPr>
                <a:solidFill>
                  <a:srgbClr val="462AF0"/>
                </a:solidFill>
              </a:defRPr>
            </a:lvl9pPr>
          </a:lstStyle>
          <a:p>
            <a:endParaRPr/>
          </a:p>
        </p:txBody>
      </p:sp>
      <p:sp>
        <p:nvSpPr>
          <p:cNvPr id="83" name="Google Shape;83;p5"/>
          <p:cNvSpPr txBox="1">
            <a:spLocks noGrp="1"/>
          </p:cNvSpPr>
          <p:nvPr>
            <p:ph type="title"/>
          </p:nvPr>
        </p:nvSpPr>
        <p:spPr>
          <a:xfrm>
            <a:off x="11238600" y="3730875"/>
            <a:ext cx="6562800" cy="1493100"/>
          </a:xfrm>
          <a:prstGeom prst="rect">
            <a:avLst/>
          </a:prstGeom>
        </p:spPr>
        <p:txBody>
          <a:bodyPr spcFirstLastPara="1" wrap="square" lIns="91425" tIns="45700" rIns="91425" bIns="45700" anchor="t" anchorCtr="0">
            <a:normAutofit/>
          </a:bodyPr>
          <a:lstStyle>
            <a:lvl1pPr lvl="0" algn="r">
              <a:spcBef>
                <a:spcPts val="0"/>
              </a:spcBef>
              <a:spcAft>
                <a:spcPts val="0"/>
              </a:spcAft>
              <a:buSzPts val="11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5"/>
          <p:cNvSpPr txBox="1">
            <a:spLocks noGrp="1"/>
          </p:cNvSpPr>
          <p:nvPr>
            <p:ph type="subTitle" idx="7"/>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85" name="Google Shape;85;p5"/>
          <p:cNvSpPr txBox="1">
            <a:spLocks noGrp="1"/>
          </p:cNvSpPr>
          <p:nvPr>
            <p:ph type="subTitle" idx="8"/>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86" name="Google Shape;86;p5"/>
          <p:cNvSpPr txBox="1">
            <a:spLocks noGrp="1"/>
          </p:cNvSpPr>
          <p:nvPr>
            <p:ph type="subTitle" idx="9"/>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87" name="Google Shape;87;p5"/>
          <p:cNvSpPr txBox="1">
            <a:spLocks noGrp="1"/>
          </p:cNvSpPr>
          <p:nvPr>
            <p:ph type="subTitle" idx="13"/>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5">
  <p:cSld name="CUSTOM_4">
    <p:spTree>
      <p:nvGrpSpPr>
        <p:cNvPr id="1" name="Shape 88"/>
        <p:cNvGrpSpPr/>
        <p:nvPr/>
      </p:nvGrpSpPr>
      <p:grpSpPr>
        <a:xfrm>
          <a:off x="0" y="0"/>
          <a:ext cx="0" cy="0"/>
          <a:chOff x="0" y="0"/>
          <a:chExt cx="0" cy="0"/>
        </a:xfrm>
      </p:grpSpPr>
      <p:grpSp>
        <p:nvGrpSpPr>
          <p:cNvPr id="89" name="Google Shape;89;p6"/>
          <p:cNvGrpSpPr/>
          <p:nvPr/>
        </p:nvGrpSpPr>
        <p:grpSpPr>
          <a:xfrm>
            <a:off x="287017" y="4268852"/>
            <a:ext cx="4939455" cy="1648171"/>
            <a:chOff x="0" y="-57150"/>
            <a:chExt cx="421200" cy="140545"/>
          </a:xfrm>
        </p:grpSpPr>
        <p:sp>
          <p:nvSpPr>
            <p:cNvPr id="90" name="Google Shape;90;p6"/>
            <p:cNvSpPr/>
            <p:nvPr/>
          </p:nvSpPr>
          <p:spPr>
            <a:xfrm>
              <a:off x="0" y="0"/>
              <a:ext cx="421185" cy="83395"/>
            </a:xfrm>
            <a:custGeom>
              <a:avLst/>
              <a:gdLst/>
              <a:ahLst/>
              <a:cxnLst/>
              <a:rect l="l" t="t" r="r" b="b"/>
              <a:pathLst>
                <a:path w="421185" h="83395" extrusionOk="0">
                  <a:moveTo>
                    <a:pt x="41697" y="0"/>
                  </a:moveTo>
                  <a:lnTo>
                    <a:pt x="379488" y="0"/>
                  </a:lnTo>
                  <a:cubicBezTo>
                    <a:pt x="390547" y="0"/>
                    <a:pt x="401153" y="4393"/>
                    <a:pt x="408972" y="12213"/>
                  </a:cubicBezTo>
                  <a:cubicBezTo>
                    <a:pt x="416792" y="20033"/>
                    <a:pt x="421185" y="30638"/>
                    <a:pt x="421185" y="41697"/>
                  </a:cubicBezTo>
                  <a:lnTo>
                    <a:pt x="421185" y="41697"/>
                  </a:lnTo>
                  <a:cubicBezTo>
                    <a:pt x="421185" y="64726"/>
                    <a:pt x="402517" y="83395"/>
                    <a:pt x="379488"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6"/>
            <p:cNvSpPr txBox="1"/>
            <p:nvPr/>
          </p:nvSpPr>
          <p:spPr>
            <a:xfrm>
              <a:off x="0" y="-57150"/>
              <a:ext cx="4212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92;p6"/>
          <p:cNvGrpSpPr/>
          <p:nvPr/>
        </p:nvGrpSpPr>
        <p:grpSpPr>
          <a:xfrm>
            <a:off x="0" y="-216993"/>
            <a:ext cx="18288118" cy="1240447"/>
            <a:chOff x="0" y="-57150"/>
            <a:chExt cx="4816592" cy="326700"/>
          </a:xfrm>
        </p:grpSpPr>
        <p:sp>
          <p:nvSpPr>
            <p:cNvPr id="93" name="Google Shape;93;p6"/>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 name="Google Shape;94;p6"/>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95;p6"/>
          <p:cNvGrpSpPr/>
          <p:nvPr/>
        </p:nvGrpSpPr>
        <p:grpSpPr>
          <a:xfrm>
            <a:off x="15178824" y="106043"/>
            <a:ext cx="811337" cy="811337"/>
            <a:chOff x="0" y="0"/>
            <a:chExt cx="812800" cy="812800"/>
          </a:xfrm>
        </p:grpSpPr>
        <p:sp>
          <p:nvSpPr>
            <p:cNvPr id="96" name="Google Shape;96;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 name="Google Shape;97;p6"/>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8" name="Google Shape;98;p6"/>
          <p:cNvGrpSpPr/>
          <p:nvPr/>
        </p:nvGrpSpPr>
        <p:grpSpPr>
          <a:xfrm>
            <a:off x="16155759" y="106043"/>
            <a:ext cx="811337" cy="811337"/>
            <a:chOff x="0" y="0"/>
            <a:chExt cx="812800" cy="812800"/>
          </a:xfrm>
        </p:grpSpPr>
        <p:sp>
          <p:nvSpPr>
            <p:cNvPr id="99" name="Google Shape;99;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6"/>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1" name="Google Shape;101;p6"/>
          <p:cNvGrpSpPr/>
          <p:nvPr/>
        </p:nvGrpSpPr>
        <p:grpSpPr>
          <a:xfrm>
            <a:off x="17132694" y="106043"/>
            <a:ext cx="811337" cy="811337"/>
            <a:chOff x="0" y="0"/>
            <a:chExt cx="812800" cy="812800"/>
          </a:xfrm>
        </p:grpSpPr>
        <p:sp>
          <p:nvSpPr>
            <p:cNvPr id="102" name="Google Shape;102;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p6"/>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104" name="Google Shape;104;p6"/>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grpSp>
        <p:nvGrpSpPr>
          <p:cNvPr id="105" name="Google Shape;105;p6"/>
          <p:cNvGrpSpPr/>
          <p:nvPr/>
        </p:nvGrpSpPr>
        <p:grpSpPr>
          <a:xfrm>
            <a:off x="6612563" y="4268852"/>
            <a:ext cx="4929393" cy="1648171"/>
            <a:chOff x="0" y="-57150"/>
            <a:chExt cx="420342" cy="140545"/>
          </a:xfrm>
        </p:grpSpPr>
        <p:sp>
          <p:nvSpPr>
            <p:cNvPr id="106" name="Google Shape;106;p6"/>
            <p:cNvSpPr/>
            <p:nvPr/>
          </p:nvSpPr>
          <p:spPr>
            <a:xfrm>
              <a:off x="0" y="0"/>
              <a:ext cx="420342" cy="83395"/>
            </a:xfrm>
            <a:custGeom>
              <a:avLst/>
              <a:gdLst/>
              <a:ahLst/>
              <a:cxnLst/>
              <a:rect l="l" t="t" r="r" b="b"/>
              <a:pathLst>
                <a:path w="420342" h="83395" extrusionOk="0">
                  <a:moveTo>
                    <a:pt x="41697" y="0"/>
                  </a:moveTo>
                  <a:lnTo>
                    <a:pt x="378645" y="0"/>
                  </a:lnTo>
                  <a:cubicBezTo>
                    <a:pt x="389704" y="0"/>
                    <a:pt x="400309" y="4393"/>
                    <a:pt x="408129" y="12213"/>
                  </a:cubicBezTo>
                  <a:cubicBezTo>
                    <a:pt x="415949" y="20033"/>
                    <a:pt x="420342" y="30638"/>
                    <a:pt x="420342" y="41697"/>
                  </a:cubicBezTo>
                  <a:lnTo>
                    <a:pt x="420342" y="41697"/>
                  </a:lnTo>
                  <a:cubicBezTo>
                    <a:pt x="420342" y="64726"/>
                    <a:pt x="401674" y="83395"/>
                    <a:pt x="378645"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 name="Google Shape;107;p6"/>
            <p:cNvSpPr txBox="1"/>
            <p:nvPr/>
          </p:nvSpPr>
          <p:spPr>
            <a:xfrm>
              <a:off x="0" y="-57150"/>
              <a:ext cx="4203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8" name="Google Shape;108;p6"/>
          <p:cNvGrpSpPr/>
          <p:nvPr/>
        </p:nvGrpSpPr>
        <p:grpSpPr>
          <a:xfrm>
            <a:off x="12927818" y="4268852"/>
            <a:ext cx="4929393" cy="1648171"/>
            <a:chOff x="0" y="-57150"/>
            <a:chExt cx="420342" cy="140545"/>
          </a:xfrm>
        </p:grpSpPr>
        <p:sp>
          <p:nvSpPr>
            <p:cNvPr id="109" name="Google Shape;109;p6"/>
            <p:cNvSpPr/>
            <p:nvPr/>
          </p:nvSpPr>
          <p:spPr>
            <a:xfrm>
              <a:off x="0" y="0"/>
              <a:ext cx="420342" cy="83395"/>
            </a:xfrm>
            <a:custGeom>
              <a:avLst/>
              <a:gdLst/>
              <a:ahLst/>
              <a:cxnLst/>
              <a:rect l="l" t="t" r="r" b="b"/>
              <a:pathLst>
                <a:path w="420342" h="83395" extrusionOk="0">
                  <a:moveTo>
                    <a:pt x="41697" y="0"/>
                  </a:moveTo>
                  <a:lnTo>
                    <a:pt x="378645" y="0"/>
                  </a:lnTo>
                  <a:cubicBezTo>
                    <a:pt x="389704" y="0"/>
                    <a:pt x="400309" y="4393"/>
                    <a:pt x="408129" y="12213"/>
                  </a:cubicBezTo>
                  <a:cubicBezTo>
                    <a:pt x="415949" y="20033"/>
                    <a:pt x="420342" y="30638"/>
                    <a:pt x="420342" y="41697"/>
                  </a:cubicBezTo>
                  <a:lnTo>
                    <a:pt x="420342" y="41697"/>
                  </a:lnTo>
                  <a:cubicBezTo>
                    <a:pt x="420342" y="64726"/>
                    <a:pt x="401674" y="83395"/>
                    <a:pt x="378645"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 name="Google Shape;110;p6"/>
            <p:cNvSpPr txBox="1"/>
            <p:nvPr/>
          </p:nvSpPr>
          <p:spPr>
            <a:xfrm>
              <a:off x="0" y="-57150"/>
              <a:ext cx="4203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1" name="Google Shape;111;p6"/>
          <p:cNvGrpSpPr/>
          <p:nvPr/>
        </p:nvGrpSpPr>
        <p:grpSpPr>
          <a:xfrm>
            <a:off x="328109" y="7797795"/>
            <a:ext cx="4940088" cy="1648171"/>
            <a:chOff x="0" y="-57150"/>
            <a:chExt cx="421254" cy="140545"/>
          </a:xfrm>
        </p:grpSpPr>
        <p:sp>
          <p:nvSpPr>
            <p:cNvPr id="112" name="Google Shape;112;p6"/>
            <p:cNvSpPr/>
            <p:nvPr/>
          </p:nvSpPr>
          <p:spPr>
            <a:xfrm>
              <a:off x="0" y="0"/>
              <a:ext cx="421254" cy="83395"/>
            </a:xfrm>
            <a:custGeom>
              <a:avLst/>
              <a:gdLst/>
              <a:ahLst/>
              <a:cxnLst/>
              <a:rect l="l" t="t" r="r" b="b"/>
              <a:pathLst>
                <a:path w="421254" h="83395" extrusionOk="0">
                  <a:moveTo>
                    <a:pt x="41697" y="0"/>
                  </a:moveTo>
                  <a:lnTo>
                    <a:pt x="379557" y="0"/>
                  </a:lnTo>
                  <a:cubicBezTo>
                    <a:pt x="402586" y="0"/>
                    <a:pt x="421254" y="18669"/>
                    <a:pt x="421254" y="41697"/>
                  </a:cubicBezTo>
                  <a:lnTo>
                    <a:pt x="421254" y="41697"/>
                  </a:lnTo>
                  <a:cubicBezTo>
                    <a:pt x="421254" y="52756"/>
                    <a:pt x="416861" y="63362"/>
                    <a:pt x="409041" y="71182"/>
                  </a:cubicBezTo>
                  <a:cubicBezTo>
                    <a:pt x="401222" y="79002"/>
                    <a:pt x="390616" y="83395"/>
                    <a:pt x="379557"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6"/>
            <p:cNvSpPr txBox="1"/>
            <p:nvPr/>
          </p:nvSpPr>
          <p:spPr>
            <a:xfrm>
              <a:off x="0" y="-57150"/>
              <a:ext cx="4212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4" name="Google Shape;114;p6"/>
          <p:cNvGrpSpPr/>
          <p:nvPr/>
        </p:nvGrpSpPr>
        <p:grpSpPr>
          <a:xfrm>
            <a:off x="6654061" y="7797795"/>
            <a:ext cx="4929393" cy="1648171"/>
            <a:chOff x="0" y="-57150"/>
            <a:chExt cx="420342" cy="140545"/>
          </a:xfrm>
        </p:grpSpPr>
        <p:sp>
          <p:nvSpPr>
            <p:cNvPr id="115" name="Google Shape;115;p6"/>
            <p:cNvSpPr/>
            <p:nvPr/>
          </p:nvSpPr>
          <p:spPr>
            <a:xfrm>
              <a:off x="0" y="0"/>
              <a:ext cx="420342" cy="83395"/>
            </a:xfrm>
            <a:custGeom>
              <a:avLst/>
              <a:gdLst/>
              <a:ahLst/>
              <a:cxnLst/>
              <a:rect l="l" t="t" r="r" b="b"/>
              <a:pathLst>
                <a:path w="420342" h="83395" extrusionOk="0">
                  <a:moveTo>
                    <a:pt x="41697" y="0"/>
                  </a:moveTo>
                  <a:lnTo>
                    <a:pt x="378645" y="0"/>
                  </a:lnTo>
                  <a:cubicBezTo>
                    <a:pt x="389704" y="0"/>
                    <a:pt x="400309" y="4393"/>
                    <a:pt x="408129" y="12213"/>
                  </a:cubicBezTo>
                  <a:cubicBezTo>
                    <a:pt x="415949" y="20033"/>
                    <a:pt x="420342" y="30638"/>
                    <a:pt x="420342" y="41697"/>
                  </a:cubicBezTo>
                  <a:lnTo>
                    <a:pt x="420342" y="41697"/>
                  </a:lnTo>
                  <a:cubicBezTo>
                    <a:pt x="420342" y="64726"/>
                    <a:pt x="401674" y="83395"/>
                    <a:pt x="378645"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6"/>
            <p:cNvSpPr txBox="1"/>
            <p:nvPr/>
          </p:nvSpPr>
          <p:spPr>
            <a:xfrm>
              <a:off x="0" y="-57150"/>
              <a:ext cx="4203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7" name="Google Shape;117;p6"/>
          <p:cNvGrpSpPr/>
          <p:nvPr/>
        </p:nvGrpSpPr>
        <p:grpSpPr>
          <a:xfrm>
            <a:off x="12974406" y="7797795"/>
            <a:ext cx="4919172" cy="1648171"/>
            <a:chOff x="0" y="-57150"/>
            <a:chExt cx="419474" cy="140545"/>
          </a:xfrm>
        </p:grpSpPr>
        <p:sp>
          <p:nvSpPr>
            <p:cNvPr id="118" name="Google Shape;118;p6"/>
            <p:cNvSpPr/>
            <p:nvPr/>
          </p:nvSpPr>
          <p:spPr>
            <a:xfrm>
              <a:off x="0" y="0"/>
              <a:ext cx="419474" cy="83395"/>
            </a:xfrm>
            <a:custGeom>
              <a:avLst/>
              <a:gdLst/>
              <a:ahLst/>
              <a:cxnLst/>
              <a:rect l="l" t="t" r="r" b="b"/>
              <a:pathLst>
                <a:path w="419474" h="83395" extrusionOk="0">
                  <a:moveTo>
                    <a:pt x="41697" y="0"/>
                  </a:moveTo>
                  <a:lnTo>
                    <a:pt x="377777" y="0"/>
                  </a:lnTo>
                  <a:cubicBezTo>
                    <a:pt x="400805" y="0"/>
                    <a:pt x="419474" y="18669"/>
                    <a:pt x="419474" y="41697"/>
                  </a:cubicBezTo>
                  <a:lnTo>
                    <a:pt x="419474" y="41697"/>
                  </a:lnTo>
                  <a:cubicBezTo>
                    <a:pt x="419474" y="52756"/>
                    <a:pt x="415081" y="63362"/>
                    <a:pt x="407261" y="71182"/>
                  </a:cubicBezTo>
                  <a:cubicBezTo>
                    <a:pt x="399441" y="79002"/>
                    <a:pt x="388835" y="83395"/>
                    <a:pt x="377777"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6"/>
            <p:cNvSpPr txBox="1"/>
            <p:nvPr/>
          </p:nvSpPr>
          <p:spPr>
            <a:xfrm>
              <a:off x="0" y="-57150"/>
              <a:ext cx="4194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120" name="Google Shape;120;p6"/>
          <p:cNvCxnSpPr/>
          <p:nvPr/>
        </p:nvCxnSpPr>
        <p:spPr>
          <a:xfrm rot="10800000" flipH="1">
            <a:off x="1163235" y="4020991"/>
            <a:ext cx="2196000" cy="588300"/>
          </a:xfrm>
          <a:prstGeom prst="straightConnector1">
            <a:avLst/>
          </a:prstGeom>
          <a:noFill/>
          <a:ln w="28575" cap="flat" cmpd="sng">
            <a:solidFill>
              <a:srgbClr val="462AF0"/>
            </a:solidFill>
            <a:prstDash val="solid"/>
            <a:round/>
            <a:headEnd type="none" w="sm" len="sm"/>
            <a:tailEnd type="none" w="sm" len="sm"/>
          </a:ln>
        </p:spPr>
      </p:cxnSp>
      <p:cxnSp>
        <p:nvCxnSpPr>
          <p:cNvPr id="121" name="Google Shape;121;p6"/>
          <p:cNvCxnSpPr/>
          <p:nvPr/>
        </p:nvCxnSpPr>
        <p:spPr>
          <a:xfrm rot="10800000" flipH="1">
            <a:off x="3352550" y="3030119"/>
            <a:ext cx="913200" cy="981000"/>
          </a:xfrm>
          <a:prstGeom prst="straightConnector1">
            <a:avLst/>
          </a:prstGeom>
          <a:noFill/>
          <a:ln w="28575" cap="flat" cmpd="sng">
            <a:solidFill>
              <a:srgbClr val="462AF0"/>
            </a:solidFill>
            <a:prstDash val="solid"/>
            <a:round/>
            <a:headEnd type="none" w="sm" len="sm"/>
            <a:tailEnd type="none" w="sm" len="sm"/>
          </a:ln>
        </p:spPr>
      </p:cxnSp>
      <p:grpSp>
        <p:nvGrpSpPr>
          <p:cNvPr id="122" name="Google Shape;122;p6"/>
          <p:cNvGrpSpPr/>
          <p:nvPr/>
        </p:nvGrpSpPr>
        <p:grpSpPr>
          <a:xfrm>
            <a:off x="8157170" y="2894748"/>
            <a:ext cx="1815795" cy="1588821"/>
            <a:chOff x="0" y="0"/>
            <a:chExt cx="812800" cy="711200"/>
          </a:xfrm>
        </p:grpSpPr>
        <p:sp>
          <p:nvSpPr>
            <p:cNvPr id="123" name="Google Shape;123;p6"/>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6"/>
            <p:cNvSpPr txBox="1"/>
            <p:nvPr/>
          </p:nvSpPr>
          <p:spPr>
            <a:xfrm>
              <a:off x="127000" y="273050"/>
              <a:ext cx="558900" cy="3873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125" name="Google Shape;125;p6"/>
          <p:cNvSpPr/>
          <p:nvPr/>
        </p:nvSpPr>
        <p:spPr>
          <a:xfrm>
            <a:off x="2058667" y="7222041"/>
            <a:ext cx="851724" cy="979252"/>
          </a:xfrm>
          <a:custGeom>
            <a:avLst/>
            <a:gdLst/>
            <a:ahLst/>
            <a:cxnLst/>
            <a:rect l="l" t="t" r="r" b="b"/>
            <a:pathLst>
              <a:path w="851724" h="979252" extrusionOk="0">
                <a:moveTo>
                  <a:pt x="0" y="0"/>
                </a:moveTo>
                <a:lnTo>
                  <a:pt x="851725" y="0"/>
                </a:lnTo>
                <a:lnTo>
                  <a:pt x="851725" y="979252"/>
                </a:lnTo>
                <a:lnTo>
                  <a:pt x="0" y="97925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26" name="Google Shape;126;p6"/>
          <p:cNvGrpSpPr/>
          <p:nvPr/>
        </p:nvGrpSpPr>
        <p:grpSpPr>
          <a:xfrm>
            <a:off x="13969539" y="2957807"/>
            <a:ext cx="2928825" cy="1714500"/>
            <a:chOff x="0" y="0"/>
            <a:chExt cx="3905100" cy="2286000"/>
          </a:xfrm>
        </p:grpSpPr>
        <p:cxnSp>
          <p:nvCxnSpPr>
            <p:cNvPr id="127" name="Google Shape;127;p6"/>
            <p:cNvCxnSpPr/>
            <p:nvPr/>
          </p:nvCxnSpPr>
          <p:spPr>
            <a:xfrm>
              <a:off x="0" y="393003"/>
              <a:ext cx="3905100" cy="0"/>
            </a:xfrm>
            <a:prstGeom prst="straightConnector1">
              <a:avLst/>
            </a:prstGeom>
            <a:noFill/>
            <a:ln w="38100" cap="flat" cmpd="sng">
              <a:solidFill>
                <a:srgbClr val="462AF0"/>
              </a:solidFill>
              <a:prstDash val="solid"/>
              <a:round/>
              <a:headEnd type="none" w="sm" len="sm"/>
              <a:tailEnd type="none" w="sm" len="sm"/>
            </a:ln>
          </p:spPr>
        </p:cxnSp>
        <p:cxnSp>
          <p:nvCxnSpPr>
            <p:cNvPr id="128" name="Google Shape;128;p6"/>
            <p:cNvCxnSpPr/>
            <p:nvPr/>
          </p:nvCxnSpPr>
          <p:spPr>
            <a:xfrm>
              <a:off x="0" y="771666"/>
              <a:ext cx="3905100" cy="0"/>
            </a:xfrm>
            <a:prstGeom prst="straightConnector1">
              <a:avLst/>
            </a:prstGeom>
            <a:noFill/>
            <a:ln w="38100" cap="flat" cmpd="sng">
              <a:solidFill>
                <a:srgbClr val="462AF0"/>
              </a:solidFill>
              <a:prstDash val="solid"/>
              <a:round/>
              <a:headEnd type="none" w="sm" len="sm"/>
              <a:tailEnd type="none" w="sm" len="sm"/>
            </a:ln>
          </p:spPr>
        </p:cxnSp>
        <p:cxnSp>
          <p:nvCxnSpPr>
            <p:cNvPr id="129" name="Google Shape;129;p6"/>
            <p:cNvCxnSpPr/>
            <p:nvPr/>
          </p:nvCxnSpPr>
          <p:spPr>
            <a:xfrm>
              <a:off x="0" y="1150328"/>
              <a:ext cx="3905100" cy="0"/>
            </a:xfrm>
            <a:prstGeom prst="straightConnector1">
              <a:avLst/>
            </a:prstGeom>
            <a:noFill/>
            <a:ln w="38100" cap="flat" cmpd="sng">
              <a:solidFill>
                <a:srgbClr val="462AF0"/>
              </a:solidFill>
              <a:prstDash val="solid"/>
              <a:round/>
              <a:headEnd type="none" w="sm" len="sm"/>
              <a:tailEnd type="none" w="sm" len="sm"/>
            </a:ln>
          </p:spPr>
        </p:cxnSp>
        <p:cxnSp>
          <p:nvCxnSpPr>
            <p:cNvPr id="130" name="Google Shape;130;p6"/>
            <p:cNvCxnSpPr/>
            <p:nvPr/>
          </p:nvCxnSpPr>
          <p:spPr>
            <a:xfrm>
              <a:off x="0" y="1528991"/>
              <a:ext cx="3905100" cy="0"/>
            </a:xfrm>
            <a:prstGeom prst="straightConnector1">
              <a:avLst/>
            </a:prstGeom>
            <a:noFill/>
            <a:ln w="38100" cap="flat" cmpd="sng">
              <a:solidFill>
                <a:srgbClr val="462AF0"/>
              </a:solidFill>
              <a:prstDash val="solid"/>
              <a:round/>
              <a:headEnd type="none" w="sm" len="sm"/>
              <a:tailEnd type="none" w="sm" len="sm"/>
            </a:ln>
          </p:spPr>
        </p:cxnSp>
        <p:cxnSp>
          <p:nvCxnSpPr>
            <p:cNvPr id="131" name="Google Shape;131;p6"/>
            <p:cNvCxnSpPr/>
            <p:nvPr/>
          </p:nvCxnSpPr>
          <p:spPr>
            <a:xfrm>
              <a:off x="0" y="1907654"/>
              <a:ext cx="3905100" cy="0"/>
            </a:xfrm>
            <a:prstGeom prst="straightConnector1">
              <a:avLst/>
            </a:prstGeom>
            <a:noFill/>
            <a:ln w="38100" cap="flat" cmpd="sng">
              <a:solidFill>
                <a:srgbClr val="462AF0"/>
              </a:solidFill>
              <a:prstDash val="solid"/>
              <a:round/>
              <a:headEnd type="none" w="sm" len="sm"/>
              <a:tailEnd type="none" w="sm" len="sm"/>
            </a:ln>
          </p:spPr>
        </p:cxnSp>
        <p:cxnSp>
          <p:nvCxnSpPr>
            <p:cNvPr id="132" name="Google Shape;132;p6"/>
            <p:cNvCxnSpPr/>
            <p:nvPr/>
          </p:nvCxnSpPr>
          <p:spPr>
            <a:xfrm>
              <a:off x="1752083"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3" name="Google Shape;133;p6"/>
            <p:cNvCxnSpPr/>
            <p:nvPr/>
          </p:nvCxnSpPr>
          <p:spPr>
            <a:xfrm>
              <a:off x="1373420"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4" name="Google Shape;134;p6"/>
            <p:cNvCxnSpPr/>
            <p:nvPr/>
          </p:nvCxnSpPr>
          <p:spPr>
            <a:xfrm>
              <a:off x="994757"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5" name="Google Shape;135;p6"/>
            <p:cNvCxnSpPr/>
            <p:nvPr/>
          </p:nvCxnSpPr>
          <p:spPr>
            <a:xfrm>
              <a:off x="616095"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6" name="Google Shape;136;p6"/>
            <p:cNvCxnSpPr/>
            <p:nvPr/>
          </p:nvCxnSpPr>
          <p:spPr>
            <a:xfrm>
              <a:off x="237432"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7" name="Google Shape;137;p6"/>
            <p:cNvCxnSpPr/>
            <p:nvPr/>
          </p:nvCxnSpPr>
          <p:spPr>
            <a:xfrm>
              <a:off x="3647766"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8" name="Google Shape;138;p6"/>
            <p:cNvCxnSpPr/>
            <p:nvPr/>
          </p:nvCxnSpPr>
          <p:spPr>
            <a:xfrm>
              <a:off x="3269104"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9" name="Google Shape;139;p6"/>
            <p:cNvCxnSpPr/>
            <p:nvPr/>
          </p:nvCxnSpPr>
          <p:spPr>
            <a:xfrm>
              <a:off x="2890441"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40" name="Google Shape;140;p6"/>
            <p:cNvCxnSpPr/>
            <p:nvPr/>
          </p:nvCxnSpPr>
          <p:spPr>
            <a:xfrm>
              <a:off x="2511778"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41" name="Google Shape;141;p6"/>
            <p:cNvCxnSpPr/>
            <p:nvPr/>
          </p:nvCxnSpPr>
          <p:spPr>
            <a:xfrm>
              <a:off x="2133116" y="0"/>
              <a:ext cx="0" cy="2286000"/>
            </a:xfrm>
            <a:prstGeom prst="straightConnector1">
              <a:avLst/>
            </a:prstGeom>
            <a:noFill/>
            <a:ln w="38100" cap="flat" cmpd="sng">
              <a:solidFill>
                <a:srgbClr val="462AF0"/>
              </a:solidFill>
              <a:prstDash val="solid"/>
              <a:round/>
              <a:headEnd type="none" w="sm" len="sm"/>
              <a:tailEnd type="none" w="sm" len="sm"/>
            </a:ln>
          </p:spPr>
        </p:cxnSp>
      </p:grpSp>
      <p:sp>
        <p:nvSpPr>
          <p:cNvPr id="142" name="Google Shape;142;p6"/>
          <p:cNvSpPr/>
          <p:nvPr/>
        </p:nvSpPr>
        <p:spPr>
          <a:xfrm>
            <a:off x="2910392" y="6846715"/>
            <a:ext cx="652895" cy="750652"/>
          </a:xfrm>
          <a:custGeom>
            <a:avLst/>
            <a:gdLst/>
            <a:ahLst/>
            <a:cxnLst/>
            <a:rect l="l" t="t" r="r" b="b"/>
            <a:pathLst>
              <a:path w="652895" h="750652" extrusionOk="0">
                <a:moveTo>
                  <a:pt x="0" y="0"/>
                </a:moveTo>
                <a:lnTo>
                  <a:pt x="652894" y="0"/>
                </a:lnTo>
                <a:lnTo>
                  <a:pt x="652894" y="750652"/>
                </a:lnTo>
                <a:lnTo>
                  <a:pt x="0" y="75065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43" name="Google Shape;143;p6"/>
          <p:cNvGrpSpPr/>
          <p:nvPr/>
        </p:nvGrpSpPr>
        <p:grpSpPr>
          <a:xfrm>
            <a:off x="8141708" y="6583146"/>
            <a:ext cx="2041614" cy="1700749"/>
            <a:chOff x="-3" y="-137078"/>
            <a:chExt cx="2722152" cy="2267666"/>
          </a:xfrm>
        </p:grpSpPr>
        <p:grpSp>
          <p:nvGrpSpPr>
            <p:cNvPr id="144" name="Google Shape;144;p6"/>
            <p:cNvGrpSpPr/>
            <p:nvPr/>
          </p:nvGrpSpPr>
          <p:grpSpPr>
            <a:xfrm>
              <a:off x="1772379" y="-137078"/>
              <a:ext cx="709256" cy="2267666"/>
              <a:chOff x="0" y="-47625"/>
              <a:chExt cx="140100" cy="447934"/>
            </a:xfrm>
          </p:grpSpPr>
          <p:sp>
            <p:nvSpPr>
              <p:cNvPr id="145" name="Google Shape;145;p6"/>
              <p:cNvSpPr/>
              <p:nvPr/>
            </p:nvSpPr>
            <p:spPr>
              <a:xfrm>
                <a:off x="0" y="0"/>
                <a:ext cx="139984" cy="400309"/>
              </a:xfrm>
              <a:custGeom>
                <a:avLst/>
                <a:gdLst/>
                <a:ahLst/>
                <a:cxnLst/>
                <a:rect l="l" t="t" r="r" b="b"/>
                <a:pathLst>
                  <a:path w="139984" h="400309" extrusionOk="0">
                    <a:moveTo>
                      <a:pt x="0" y="0"/>
                    </a:moveTo>
                    <a:lnTo>
                      <a:pt x="139984" y="0"/>
                    </a:lnTo>
                    <a:lnTo>
                      <a:pt x="139984" y="400309"/>
                    </a:lnTo>
                    <a:lnTo>
                      <a:pt x="0" y="400309"/>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6"/>
              <p:cNvSpPr txBox="1"/>
              <p:nvPr/>
            </p:nvSpPr>
            <p:spPr>
              <a:xfrm>
                <a:off x="0" y="-47625"/>
                <a:ext cx="140100" cy="4479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47" name="Google Shape;147;p6"/>
            <p:cNvGrpSpPr/>
            <p:nvPr/>
          </p:nvGrpSpPr>
          <p:grpSpPr>
            <a:xfrm rot="5400000">
              <a:off x="1006445" y="-1006447"/>
              <a:ext cx="709256" cy="2722152"/>
              <a:chOff x="0" y="-47625"/>
              <a:chExt cx="140100" cy="537709"/>
            </a:xfrm>
          </p:grpSpPr>
          <p:sp>
            <p:nvSpPr>
              <p:cNvPr id="148" name="Google Shape;148;p6"/>
              <p:cNvSpPr/>
              <p:nvPr/>
            </p:nvSpPr>
            <p:spPr>
              <a:xfrm>
                <a:off x="0" y="0"/>
                <a:ext cx="139984" cy="490084"/>
              </a:xfrm>
              <a:custGeom>
                <a:avLst/>
                <a:gdLst/>
                <a:ahLst/>
                <a:cxnLst/>
                <a:rect l="l" t="t" r="r" b="b"/>
                <a:pathLst>
                  <a:path w="139984" h="490084" extrusionOk="0">
                    <a:moveTo>
                      <a:pt x="0" y="0"/>
                    </a:moveTo>
                    <a:lnTo>
                      <a:pt x="139984" y="0"/>
                    </a:lnTo>
                    <a:lnTo>
                      <a:pt x="139984" y="490084"/>
                    </a:lnTo>
                    <a:lnTo>
                      <a:pt x="0" y="490084"/>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9" name="Google Shape;149;p6"/>
              <p:cNvSpPr txBox="1"/>
              <p:nvPr/>
            </p:nvSpPr>
            <p:spPr>
              <a:xfrm>
                <a:off x="0" y="-47625"/>
                <a:ext cx="140100" cy="53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50" name="Google Shape;150;p6"/>
            <p:cNvGrpSpPr/>
            <p:nvPr/>
          </p:nvGrpSpPr>
          <p:grpSpPr>
            <a:xfrm>
              <a:off x="21594" y="637709"/>
              <a:ext cx="1528455" cy="1482300"/>
              <a:chOff x="0" y="-47625"/>
              <a:chExt cx="301917" cy="292800"/>
            </a:xfrm>
          </p:grpSpPr>
          <p:sp>
            <p:nvSpPr>
              <p:cNvPr id="151" name="Google Shape;151;p6"/>
              <p:cNvSpPr/>
              <p:nvPr/>
            </p:nvSpPr>
            <p:spPr>
              <a:xfrm>
                <a:off x="0" y="0"/>
                <a:ext cx="301917" cy="245042"/>
              </a:xfrm>
              <a:custGeom>
                <a:avLst/>
                <a:gdLst/>
                <a:ahLst/>
                <a:cxnLst/>
                <a:rect l="l" t="t" r="r" b="b"/>
                <a:pathLst>
                  <a:path w="301917" h="245042" extrusionOk="0">
                    <a:moveTo>
                      <a:pt x="0" y="0"/>
                    </a:moveTo>
                    <a:lnTo>
                      <a:pt x="301917" y="0"/>
                    </a:lnTo>
                    <a:lnTo>
                      <a:pt x="301917" y="245042"/>
                    </a:lnTo>
                    <a:lnTo>
                      <a:pt x="0" y="245042"/>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2" name="Google Shape;152;p6"/>
              <p:cNvSpPr txBox="1"/>
              <p:nvPr/>
            </p:nvSpPr>
            <p:spPr>
              <a:xfrm>
                <a:off x="0" y="-47625"/>
                <a:ext cx="301800" cy="2928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153" name="Google Shape;153;p6"/>
          <p:cNvSpPr txBox="1"/>
          <p:nvPr/>
        </p:nvSpPr>
        <p:spPr>
          <a:xfrm>
            <a:off x="14623941" y="6780075"/>
            <a:ext cx="1904400" cy="13854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9000" b="1">
                <a:solidFill>
                  <a:srgbClr val="462AF0"/>
                </a:solidFill>
                <a:latin typeface="Barlow"/>
                <a:ea typeface="Barlow"/>
                <a:cs typeface="Barlow"/>
                <a:sym typeface="Barlow"/>
              </a:rPr>
              <a:t>Aa</a:t>
            </a:r>
            <a:endParaRPr/>
          </a:p>
        </p:txBody>
      </p:sp>
      <p:sp>
        <p:nvSpPr>
          <p:cNvPr id="154" name="Google Shape;154;p6"/>
          <p:cNvSpPr txBox="1">
            <a:spLocks noGrp="1"/>
          </p:cNvSpPr>
          <p:nvPr>
            <p:ph type="subTitle" idx="1"/>
          </p:nvPr>
        </p:nvSpPr>
        <p:spPr>
          <a:xfrm>
            <a:off x="655750" y="864960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55" name="Google Shape;155;p6"/>
          <p:cNvSpPr txBox="1">
            <a:spLocks noGrp="1"/>
          </p:cNvSpPr>
          <p:nvPr>
            <p:ph type="body" idx="2"/>
          </p:nvPr>
        </p:nvSpPr>
        <p:spPr>
          <a:xfrm>
            <a:off x="590650" y="956837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56" name="Google Shape;156;p6"/>
          <p:cNvSpPr txBox="1">
            <a:spLocks noGrp="1"/>
          </p:cNvSpPr>
          <p:nvPr>
            <p:ph type="subTitle" idx="3"/>
          </p:nvPr>
        </p:nvSpPr>
        <p:spPr>
          <a:xfrm>
            <a:off x="7004800" y="864960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57" name="Google Shape;157;p6"/>
          <p:cNvSpPr txBox="1">
            <a:spLocks noGrp="1"/>
          </p:cNvSpPr>
          <p:nvPr>
            <p:ph type="body" idx="4"/>
          </p:nvPr>
        </p:nvSpPr>
        <p:spPr>
          <a:xfrm>
            <a:off x="6939700" y="956837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58" name="Google Shape;158;p6"/>
          <p:cNvSpPr txBox="1">
            <a:spLocks noGrp="1"/>
          </p:cNvSpPr>
          <p:nvPr>
            <p:ph type="subTitle" idx="5"/>
          </p:nvPr>
        </p:nvSpPr>
        <p:spPr>
          <a:xfrm>
            <a:off x="13353850" y="864960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59" name="Google Shape;159;p6"/>
          <p:cNvSpPr txBox="1">
            <a:spLocks noGrp="1"/>
          </p:cNvSpPr>
          <p:nvPr>
            <p:ph type="body" idx="6"/>
          </p:nvPr>
        </p:nvSpPr>
        <p:spPr>
          <a:xfrm>
            <a:off x="13288750" y="956837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60" name="Google Shape;160;p6"/>
          <p:cNvSpPr txBox="1">
            <a:spLocks noGrp="1"/>
          </p:cNvSpPr>
          <p:nvPr>
            <p:ph type="subTitle" idx="7"/>
          </p:nvPr>
        </p:nvSpPr>
        <p:spPr>
          <a:xfrm>
            <a:off x="653200" y="506985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61" name="Google Shape;161;p6"/>
          <p:cNvSpPr txBox="1">
            <a:spLocks noGrp="1"/>
          </p:cNvSpPr>
          <p:nvPr>
            <p:ph type="body" idx="8"/>
          </p:nvPr>
        </p:nvSpPr>
        <p:spPr>
          <a:xfrm>
            <a:off x="588100" y="598862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62" name="Google Shape;162;p6"/>
          <p:cNvSpPr txBox="1">
            <a:spLocks noGrp="1"/>
          </p:cNvSpPr>
          <p:nvPr>
            <p:ph type="subTitle" idx="9"/>
          </p:nvPr>
        </p:nvSpPr>
        <p:spPr>
          <a:xfrm>
            <a:off x="7002250" y="506985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63" name="Google Shape;163;p6"/>
          <p:cNvSpPr txBox="1">
            <a:spLocks noGrp="1"/>
          </p:cNvSpPr>
          <p:nvPr>
            <p:ph type="body" idx="13"/>
          </p:nvPr>
        </p:nvSpPr>
        <p:spPr>
          <a:xfrm>
            <a:off x="6937150" y="598862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64" name="Google Shape;164;p6"/>
          <p:cNvSpPr txBox="1">
            <a:spLocks noGrp="1"/>
          </p:cNvSpPr>
          <p:nvPr>
            <p:ph type="subTitle" idx="14"/>
          </p:nvPr>
        </p:nvSpPr>
        <p:spPr>
          <a:xfrm>
            <a:off x="13351300" y="506985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65" name="Google Shape;165;p6"/>
          <p:cNvSpPr txBox="1">
            <a:spLocks noGrp="1"/>
          </p:cNvSpPr>
          <p:nvPr>
            <p:ph type="body" idx="15"/>
          </p:nvPr>
        </p:nvSpPr>
        <p:spPr>
          <a:xfrm>
            <a:off x="13286200" y="598862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66" name="Google Shape;166;p6"/>
          <p:cNvSpPr txBox="1">
            <a:spLocks noGrp="1"/>
          </p:cNvSpPr>
          <p:nvPr>
            <p:ph type="title"/>
          </p:nvPr>
        </p:nvSpPr>
        <p:spPr>
          <a:xfrm>
            <a:off x="3502263" y="1193950"/>
            <a:ext cx="11320500" cy="1385400"/>
          </a:xfrm>
          <a:prstGeom prst="rect">
            <a:avLst/>
          </a:prstGeom>
        </p:spPr>
        <p:txBody>
          <a:bodyPr spcFirstLastPara="1" wrap="square" lIns="91425" tIns="45700" rIns="91425" bIns="45700" anchor="t" anchorCtr="0">
            <a:normAutofit/>
          </a:bodyPr>
          <a:lstStyle>
            <a:lvl1pPr lvl="0">
              <a:spcBef>
                <a:spcPts val="0"/>
              </a:spcBef>
              <a:spcAft>
                <a:spcPts val="0"/>
              </a:spcAft>
              <a:buSzPts val="11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6"/>
          <p:cNvSpPr txBox="1">
            <a:spLocks noGrp="1"/>
          </p:cNvSpPr>
          <p:nvPr>
            <p:ph type="subTitle" idx="16"/>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168" name="Google Shape;168;p6"/>
          <p:cNvSpPr txBox="1">
            <a:spLocks noGrp="1"/>
          </p:cNvSpPr>
          <p:nvPr>
            <p:ph type="subTitle" idx="17"/>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169" name="Google Shape;169;p6"/>
          <p:cNvSpPr txBox="1">
            <a:spLocks noGrp="1"/>
          </p:cNvSpPr>
          <p:nvPr>
            <p:ph type="subTitle" idx="18"/>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170" name="Google Shape;170;p6"/>
          <p:cNvSpPr txBox="1">
            <a:spLocks noGrp="1"/>
          </p:cNvSpPr>
          <p:nvPr>
            <p:ph type="subTitle" idx="19"/>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4">
  <p:cSld name="CUSTOM_3">
    <p:spTree>
      <p:nvGrpSpPr>
        <p:cNvPr id="1" name="Shape 171"/>
        <p:cNvGrpSpPr/>
        <p:nvPr/>
      </p:nvGrpSpPr>
      <p:grpSpPr>
        <a:xfrm>
          <a:off x="0" y="0"/>
          <a:ext cx="0" cy="0"/>
          <a:chOff x="0" y="0"/>
          <a:chExt cx="0" cy="0"/>
        </a:xfrm>
      </p:grpSpPr>
      <p:sp>
        <p:nvSpPr>
          <p:cNvPr id="172" name="Google Shape;172;p7"/>
          <p:cNvSpPr>
            <a:spLocks noGrp="1"/>
          </p:cNvSpPr>
          <p:nvPr>
            <p:ph type="pic" idx="2"/>
          </p:nvPr>
        </p:nvSpPr>
        <p:spPr>
          <a:xfrm>
            <a:off x="9401050" y="2004900"/>
            <a:ext cx="3802200" cy="3688500"/>
          </a:xfrm>
          <a:prstGeom prst="rect">
            <a:avLst/>
          </a:prstGeom>
          <a:noFill/>
          <a:ln>
            <a:noFill/>
          </a:ln>
        </p:spPr>
      </p:sp>
      <p:sp>
        <p:nvSpPr>
          <p:cNvPr id="173" name="Google Shape;173;p7"/>
          <p:cNvSpPr>
            <a:spLocks noGrp="1"/>
          </p:cNvSpPr>
          <p:nvPr>
            <p:ph type="pic" idx="3"/>
          </p:nvPr>
        </p:nvSpPr>
        <p:spPr>
          <a:xfrm>
            <a:off x="9399150" y="5983213"/>
            <a:ext cx="3802200" cy="3688500"/>
          </a:xfrm>
          <a:prstGeom prst="rect">
            <a:avLst/>
          </a:prstGeom>
          <a:noFill/>
          <a:ln>
            <a:noFill/>
          </a:ln>
        </p:spPr>
      </p:sp>
      <p:sp>
        <p:nvSpPr>
          <p:cNvPr id="174" name="Google Shape;174;p7"/>
          <p:cNvSpPr>
            <a:spLocks noGrp="1"/>
          </p:cNvSpPr>
          <p:nvPr>
            <p:ph type="pic" idx="4"/>
          </p:nvPr>
        </p:nvSpPr>
        <p:spPr>
          <a:xfrm>
            <a:off x="13457175" y="2004914"/>
            <a:ext cx="3802200" cy="7649700"/>
          </a:xfrm>
          <a:prstGeom prst="rect">
            <a:avLst/>
          </a:prstGeom>
          <a:noFill/>
          <a:ln>
            <a:noFill/>
          </a:ln>
        </p:spPr>
      </p:sp>
      <p:grpSp>
        <p:nvGrpSpPr>
          <p:cNvPr id="175" name="Google Shape;175;p7"/>
          <p:cNvGrpSpPr/>
          <p:nvPr/>
        </p:nvGrpSpPr>
        <p:grpSpPr>
          <a:xfrm>
            <a:off x="0" y="-216993"/>
            <a:ext cx="18288118" cy="1240447"/>
            <a:chOff x="0" y="-57150"/>
            <a:chExt cx="4816592" cy="326700"/>
          </a:xfrm>
        </p:grpSpPr>
        <p:sp>
          <p:nvSpPr>
            <p:cNvPr id="176" name="Google Shape;176;p7"/>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 name="Google Shape;177;p7"/>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78" name="Google Shape;178;p7"/>
          <p:cNvGrpSpPr/>
          <p:nvPr/>
        </p:nvGrpSpPr>
        <p:grpSpPr>
          <a:xfrm>
            <a:off x="15178824" y="106043"/>
            <a:ext cx="811337" cy="811337"/>
            <a:chOff x="0" y="0"/>
            <a:chExt cx="812800" cy="812800"/>
          </a:xfrm>
        </p:grpSpPr>
        <p:sp>
          <p:nvSpPr>
            <p:cNvPr id="179" name="Google Shape;179;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 name="Google Shape;180;p7"/>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81" name="Google Shape;181;p7"/>
          <p:cNvGrpSpPr/>
          <p:nvPr/>
        </p:nvGrpSpPr>
        <p:grpSpPr>
          <a:xfrm>
            <a:off x="16155759" y="106043"/>
            <a:ext cx="811337" cy="811337"/>
            <a:chOff x="0" y="0"/>
            <a:chExt cx="812800" cy="812800"/>
          </a:xfrm>
        </p:grpSpPr>
        <p:sp>
          <p:nvSpPr>
            <p:cNvPr id="182" name="Google Shape;182;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7"/>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84" name="Google Shape;184;p7"/>
          <p:cNvGrpSpPr/>
          <p:nvPr/>
        </p:nvGrpSpPr>
        <p:grpSpPr>
          <a:xfrm>
            <a:off x="17132694" y="106043"/>
            <a:ext cx="811337" cy="811337"/>
            <a:chOff x="0" y="0"/>
            <a:chExt cx="812800" cy="812800"/>
          </a:xfrm>
        </p:grpSpPr>
        <p:sp>
          <p:nvSpPr>
            <p:cNvPr id="185" name="Google Shape;185;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 name="Google Shape;186;p7"/>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187" name="Google Shape;187;p7"/>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grpSp>
        <p:nvGrpSpPr>
          <p:cNvPr id="188" name="Google Shape;188;p7"/>
          <p:cNvGrpSpPr/>
          <p:nvPr/>
        </p:nvGrpSpPr>
        <p:grpSpPr>
          <a:xfrm>
            <a:off x="623032" y="8023607"/>
            <a:ext cx="4035261" cy="1648171"/>
            <a:chOff x="0" y="-57150"/>
            <a:chExt cx="344100" cy="140545"/>
          </a:xfrm>
        </p:grpSpPr>
        <p:sp>
          <p:nvSpPr>
            <p:cNvPr id="189" name="Google Shape;189;p7"/>
            <p:cNvSpPr/>
            <p:nvPr/>
          </p:nvSpPr>
          <p:spPr>
            <a:xfrm>
              <a:off x="0" y="0"/>
              <a:ext cx="344062" cy="83395"/>
            </a:xfrm>
            <a:custGeom>
              <a:avLst/>
              <a:gdLst/>
              <a:ahLst/>
              <a:cxnLst/>
              <a:rect l="l" t="t" r="r" b="b"/>
              <a:pathLst>
                <a:path w="344062" h="83395" extrusionOk="0">
                  <a:moveTo>
                    <a:pt x="41697" y="0"/>
                  </a:moveTo>
                  <a:lnTo>
                    <a:pt x="302365" y="0"/>
                  </a:lnTo>
                  <a:cubicBezTo>
                    <a:pt x="313423" y="0"/>
                    <a:pt x="324029" y="4393"/>
                    <a:pt x="331849" y="12213"/>
                  </a:cubicBezTo>
                  <a:cubicBezTo>
                    <a:pt x="339669" y="20033"/>
                    <a:pt x="344062" y="30638"/>
                    <a:pt x="344062" y="41697"/>
                  </a:cubicBezTo>
                  <a:lnTo>
                    <a:pt x="344062" y="41697"/>
                  </a:lnTo>
                  <a:cubicBezTo>
                    <a:pt x="344062" y="64726"/>
                    <a:pt x="325393" y="83395"/>
                    <a:pt x="302365"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0" name="Google Shape;190;p7"/>
            <p:cNvSpPr txBox="1"/>
            <p:nvPr/>
          </p:nvSpPr>
          <p:spPr>
            <a:xfrm>
              <a:off x="0" y="-57150"/>
              <a:ext cx="3441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91" name="Google Shape;191;p7"/>
          <p:cNvGrpSpPr/>
          <p:nvPr/>
        </p:nvGrpSpPr>
        <p:grpSpPr>
          <a:xfrm>
            <a:off x="4046559" y="8863743"/>
            <a:ext cx="329717" cy="638097"/>
            <a:chOff x="14757" y="14757"/>
            <a:chExt cx="439622" cy="850796"/>
          </a:xfrm>
        </p:grpSpPr>
        <p:cxnSp>
          <p:nvCxnSpPr>
            <p:cNvPr id="192" name="Google Shape;192;p7"/>
            <p:cNvCxnSpPr/>
            <p:nvPr/>
          </p:nvCxnSpPr>
          <p:spPr>
            <a:xfrm>
              <a:off x="19079" y="14757"/>
              <a:ext cx="435300" cy="435300"/>
            </a:xfrm>
            <a:prstGeom prst="straightConnector1">
              <a:avLst/>
            </a:prstGeom>
            <a:noFill/>
            <a:ln w="41725" cap="flat" cmpd="sng">
              <a:solidFill>
                <a:srgbClr val="FFFFFF"/>
              </a:solidFill>
              <a:prstDash val="solid"/>
              <a:round/>
              <a:headEnd type="none" w="sm" len="sm"/>
              <a:tailEnd type="none" w="sm" len="sm"/>
            </a:ln>
          </p:spPr>
        </p:cxnSp>
        <p:cxnSp>
          <p:nvCxnSpPr>
            <p:cNvPr id="193" name="Google Shape;193;p7"/>
            <p:cNvCxnSpPr/>
            <p:nvPr/>
          </p:nvCxnSpPr>
          <p:spPr>
            <a:xfrm rot="10800000" flipH="1">
              <a:off x="14757" y="430253"/>
              <a:ext cx="435300" cy="435300"/>
            </a:xfrm>
            <a:prstGeom prst="straightConnector1">
              <a:avLst/>
            </a:prstGeom>
            <a:noFill/>
            <a:ln w="41725" cap="flat" cmpd="sng">
              <a:solidFill>
                <a:srgbClr val="FFFFFF"/>
              </a:solidFill>
              <a:prstDash val="solid"/>
              <a:round/>
              <a:headEnd type="none" w="sm" len="sm"/>
              <a:tailEnd type="none" w="sm" len="sm"/>
            </a:ln>
          </p:spPr>
        </p:cxnSp>
      </p:grpSp>
      <p:sp>
        <p:nvSpPr>
          <p:cNvPr id="194" name="Google Shape;194;p7"/>
          <p:cNvSpPr/>
          <p:nvPr/>
        </p:nvSpPr>
        <p:spPr>
          <a:xfrm>
            <a:off x="7248498" y="3575641"/>
            <a:ext cx="736600" cy="1181136"/>
          </a:xfrm>
          <a:custGeom>
            <a:avLst/>
            <a:gdLst/>
            <a:ahLst/>
            <a:cxnLst/>
            <a:rect l="l" t="t" r="r" b="b"/>
            <a:pathLst>
              <a:path w="736600" h="1181136" extrusionOk="0">
                <a:moveTo>
                  <a:pt x="0" y="0"/>
                </a:moveTo>
                <a:lnTo>
                  <a:pt x="736600" y="0"/>
                </a:lnTo>
                <a:lnTo>
                  <a:pt x="736600" y="1181136"/>
                </a:lnTo>
                <a:lnTo>
                  <a:pt x="0" y="1181136"/>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5" name="Google Shape;195;p7"/>
          <p:cNvSpPr txBox="1">
            <a:spLocks noGrp="1"/>
          </p:cNvSpPr>
          <p:nvPr>
            <p:ph type="subTitle" idx="1"/>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196" name="Google Shape;196;p7"/>
          <p:cNvSpPr txBox="1">
            <a:spLocks noGrp="1"/>
          </p:cNvSpPr>
          <p:nvPr>
            <p:ph type="subTitle" idx="5"/>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197" name="Google Shape;197;p7"/>
          <p:cNvSpPr txBox="1">
            <a:spLocks noGrp="1"/>
          </p:cNvSpPr>
          <p:nvPr>
            <p:ph type="subTitle" idx="6"/>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198" name="Google Shape;198;p7"/>
          <p:cNvSpPr txBox="1">
            <a:spLocks noGrp="1"/>
          </p:cNvSpPr>
          <p:nvPr>
            <p:ph type="subTitle" idx="7"/>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199" name="Google Shape;199;p7"/>
          <p:cNvSpPr txBox="1">
            <a:spLocks noGrp="1"/>
          </p:cNvSpPr>
          <p:nvPr>
            <p:ph type="title"/>
          </p:nvPr>
        </p:nvSpPr>
        <p:spPr>
          <a:xfrm>
            <a:off x="689075" y="3350250"/>
            <a:ext cx="6267300" cy="1525800"/>
          </a:xfrm>
          <a:prstGeom prst="rect">
            <a:avLst/>
          </a:prstGeom>
        </p:spPr>
        <p:txBody>
          <a:bodyPr spcFirstLastPara="1" wrap="square" lIns="91425" tIns="45700" rIns="91425" bIns="45700" anchor="t" anchorCtr="0">
            <a:normAutofit/>
          </a:bodyPr>
          <a:lstStyle>
            <a:lvl1pPr lvl="0" algn="l">
              <a:spcBef>
                <a:spcPts val="0"/>
              </a:spcBef>
              <a:spcAft>
                <a:spcPts val="0"/>
              </a:spcAft>
              <a:buSzPts val="11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0" name="Google Shape;200;p7"/>
          <p:cNvSpPr txBox="1">
            <a:spLocks noGrp="1"/>
          </p:cNvSpPr>
          <p:nvPr>
            <p:ph type="body" idx="8"/>
          </p:nvPr>
        </p:nvSpPr>
        <p:spPr>
          <a:xfrm>
            <a:off x="623450" y="5154975"/>
            <a:ext cx="6513600" cy="3150000"/>
          </a:xfrm>
          <a:prstGeom prst="rect">
            <a:avLst/>
          </a:prstGeom>
        </p:spPr>
        <p:txBody>
          <a:bodyPr spcFirstLastPara="1" wrap="square" lIns="91425" tIns="45700" rIns="91425" bIns="45700" anchor="t" anchorCtr="0">
            <a:normAutofit/>
          </a:bodyPr>
          <a:lstStyle>
            <a:lvl1pPr marL="457200" lvl="0" indent="-361950">
              <a:spcBef>
                <a:spcPts val="640"/>
              </a:spcBef>
              <a:spcAft>
                <a:spcPts val="0"/>
              </a:spcAft>
              <a:buSzPts val="2100"/>
              <a:buChar char="•"/>
              <a:defRPr sz="2100"/>
            </a:lvl1pPr>
            <a:lvl2pPr marL="914400" lvl="1" indent="-361950">
              <a:spcBef>
                <a:spcPts val="560"/>
              </a:spcBef>
              <a:spcAft>
                <a:spcPts val="0"/>
              </a:spcAft>
              <a:buSzPts val="2100"/>
              <a:buChar char="–"/>
              <a:defRPr/>
            </a:lvl2pPr>
            <a:lvl3pPr marL="1371600" lvl="2" indent="-361950">
              <a:spcBef>
                <a:spcPts val="480"/>
              </a:spcBef>
              <a:spcAft>
                <a:spcPts val="0"/>
              </a:spcAft>
              <a:buSzPts val="2100"/>
              <a:buChar char="•"/>
              <a:defRPr/>
            </a:lvl3pPr>
            <a:lvl4pPr marL="1828800" lvl="3" indent="-361950">
              <a:spcBef>
                <a:spcPts val="400"/>
              </a:spcBef>
              <a:spcAft>
                <a:spcPts val="0"/>
              </a:spcAft>
              <a:buSzPts val="2100"/>
              <a:buChar char="–"/>
              <a:defRPr/>
            </a:lvl4pPr>
            <a:lvl5pPr marL="2286000" lvl="4" indent="-361950">
              <a:spcBef>
                <a:spcPts val="400"/>
              </a:spcBef>
              <a:spcAft>
                <a:spcPts val="0"/>
              </a:spcAft>
              <a:buSzPts val="2100"/>
              <a:buChar char="»"/>
              <a:defRPr/>
            </a:lvl5pPr>
            <a:lvl6pPr marL="2743200" lvl="5" indent="-361950">
              <a:spcBef>
                <a:spcPts val="400"/>
              </a:spcBef>
              <a:spcAft>
                <a:spcPts val="0"/>
              </a:spcAft>
              <a:buSzPts val="2100"/>
              <a:buChar char="•"/>
              <a:defRPr/>
            </a:lvl6pPr>
            <a:lvl7pPr marL="3200400" lvl="6" indent="-361950">
              <a:spcBef>
                <a:spcPts val="400"/>
              </a:spcBef>
              <a:spcAft>
                <a:spcPts val="0"/>
              </a:spcAft>
              <a:buSzPts val="2100"/>
              <a:buChar char="•"/>
              <a:defRPr/>
            </a:lvl7pPr>
            <a:lvl8pPr marL="3657600" lvl="7" indent="-361950">
              <a:spcBef>
                <a:spcPts val="400"/>
              </a:spcBef>
              <a:spcAft>
                <a:spcPts val="0"/>
              </a:spcAft>
              <a:buSzPts val="2100"/>
              <a:buChar char="•"/>
              <a:defRPr/>
            </a:lvl8pPr>
            <a:lvl9pPr marL="4114800" lvl="8" indent="-361950">
              <a:spcBef>
                <a:spcPts val="400"/>
              </a:spcBef>
              <a:spcAft>
                <a:spcPts val="0"/>
              </a:spcAft>
              <a:buSzPts val="2100"/>
              <a:buChar char="•"/>
              <a:defRPr/>
            </a:lvl9pPr>
          </a:lstStyle>
          <a:p>
            <a:endParaRPr/>
          </a:p>
        </p:txBody>
      </p:sp>
      <p:sp>
        <p:nvSpPr>
          <p:cNvPr id="201" name="Google Shape;201;p7"/>
          <p:cNvSpPr txBox="1">
            <a:spLocks noGrp="1"/>
          </p:cNvSpPr>
          <p:nvPr>
            <p:ph type="subTitle" idx="9"/>
          </p:nvPr>
        </p:nvSpPr>
        <p:spPr>
          <a:xfrm>
            <a:off x="935175" y="8862900"/>
            <a:ext cx="2838300" cy="6381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3500"/>
              <a:buNone/>
              <a:defRPr>
                <a:solidFill>
                  <a:schemeClr val="lt1"/>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3">
  <p:cSld name="CUSTOM_2">
    <p:spTree>
      <p:nvGrpSpPr>
        <p:cNvPr id="1" name="Shape 202"/>
        <p:cNvGrpSpPr/>
        <p:nvPr/>
      </p:nvGrpSpPr>
      <p:grpSpPr>
        <a:xfrm>
          <a:off x="0" y="0"/>
          <a:ext cx="0" cy="0"/>
          <a:chOff x="0" y="0"/>
          <a:chExt cx="0" cy="0"/>
        </a:xfrm>
      </p:grpSpPr>
      <p:sp>
        <p:nvSpPr>
          <p:cNvPr id="203" name="Google Shape;203;p8"/>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2">
              <a:alphaModFix/>
            </a:blip>
            <a:stretch>
              <a:fillRect t="-8109" b="-810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04" name="Google Shape;204;p8"/>
          <p:cNvGrpSpPr/>
          <p:nvPr/>
        </p:nvGrpSpPr>
        <p:grpSpPr>
          <a:xfrm>
            <a:off x="0" y="1028700"/>
            <a:ext cx="18288008" cy="9258303"/>
            <a:chOff x="0" y="0"/>
            <a:chExt cx="18320986" cy="9274998"/>
          </a:xfrm>
        </p:grpSpPr>
        <p:sp>
          <p:nvSpPr>
            <p:cNvPr id="205" name="Google Shape;205;p8"/>
            <p:cNvSpPr/>
            <p:nvPr/>
          </p:nvSpPr>
          <p:spPr>
            <a:xfrm>
              <a:off x="0" y="0"/>
              <a:ext cx="18320986" cy="9274998"/>
            </a:xfrm>
            <a:custGeom>
              <a:avLst/>
              <a:gdLst/>
              <a:ahLst/>
              <a:cxnLst/>
              <a:rect l="l" t="t" r="r" b="b"/>
              <a:pathLst>
                <a:path w="18320986" h="9274998" extrusionOk="0">
                  <a:moveTo>
                    <a:pt x="9160493" y="0"/>
                  </a:moveTo>
                  <a:cubicBezTo>
                    <a:pt x="4101292" y="0"/>
                    <a:pt x="0" y="2076279"/>
                    <a:pt x="0" y="4637499"/>
                  </a:cubicBezTo>
                  <a:cubicBezTo>
                    <a:pt x="0" y="7198720"/>
                    <a:pt x="4101292" y="9274998"/>
                    <a:pt x="9160493" y="9274998"/>
                  </a:cubicBezTo>
                  <a:cubicBezTo>
                    <a:pt x="14219692" y="9274998"/>
                    <a:pt x="18320986" y="7198720"/>
                    <a:pt x="18320986" y="4637499"/>
                  </a:cubicBezTo>
                  <a:cubicBezTo>
                    <a:pt x="18320986" y="2076279"/>
                    <a:pt x="14219692" y="0"/>
                    <a:pt x="9160493"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206;p8"/>
            <p:cNvSpPr txBox="1"/>
            <p:nvPr/>
          </p:nvSpPr>
          <p:spPr>
            <a:xfrm>
              <a:off x="1717592" y="812381"/>
              <a:ext cx="14885700" cy="75930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07" name="Google Shape;207;p8"/>
          <p:cNvGrpSpPr/>
          <p:nvPr/>
        </p:nvGrpSpPr>
        <p:grpSpPr>
          <a:xfrm>
            <a:off x="0" y="-216993"/>
            <a:ext cx="18288118" cy="1240447"/>
            <a:chOff x="0" y="-57150"/>
            <a:chExt cx="4816592" cy="326700"/>
          </a:xfrm>
        </p:grpSpPr>
        <p:sp>
          <p:nvSpPr>
            <p:cNvPr id="208" name="Google Shape;208;p8"/>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 name="Google Shape;209;p8"/>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10" name="Google Shape;210;p8"/>
          <p:cNvGrpSpPr/>
          <p:nvPr/>
        </p:nvGrpSpPr>
        <p:grpSpPr>
          <a:xfrm>
            <a:off x="15178824" y="106043"/>
            <a:ext cx="811337" cy="811337"/>
            <a:chOff x="0" y="0"/>
            <a:chExt cx="812800" cy="812800"/>
          </a:xfrm>
        </p:grpSpPr>
        <p:sp>
          <p:nvSpPr>
            <p:cNvPr id="211" name="Google Shape;211;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2" name="Google Shape;212;p8"/>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13" name="Google Shape;213;p8"/>
          <p:cNvGrpSpPr/>
          <p:nvPr/>
        </p:nvGrpSpPr>
        <p:grpSpPr>
          <a:xfrm>
            <a:off x="16155759" y="106043"/>
            <a:ext cx="811337" cy="811337"/>
            <a:chOff x="0" y="0"/>
            <a:chExt cx="812800" cy="812800"/>
          </a:xfrm>
        </p:grpSpPr>
        <p:sp>
          <p:nvSpPr>
            <p:cNvPr id="214" name="Google Shape;214;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5" name="Google Shape;215;p8"/>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16" name="Google Shape;216;p8"/>
          <p:cNvGrpSpPr/>
          <p:nvPr/>
        </p:nvGrpSpPr>
        <p:grpSpPr>
          <a:xfrm>
            <a:off x="17132694" y="106043"/>
            <a:ext cx="811337" cy="811337"/>
            <a:chOff x="0" y="0"/>
            <a:chExt cx="812800" cy="812800"/>
          </a:xfrm>
        </p:grpSpPr>
        <p:sp>
          <p:nvSpPr>
            <p:cNvPr id="217" name="Google Shape;217;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8" name="Google Shape;218;p8"/>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219" name="Google Shape;219;p8"/>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sp>
        <p:nvSpPr>
          <p:cNvPr id="220" name="Google Shape;220;p8"/>
          <p:cNvSpPr txBox="1">
            <a:spLocks noGrp="1"/>
          </p:cNvSpPr>
          <p:nvPr>
            <p:ph type="title"/>
          </p:nvPr>
        </p:nvSpPr>
        <p:spPr>
          <a:xfrm>
            <a:off x="3199300" y="2382250"/>
            <a:ext cx="12370800" cy="4954800"/>
          </a:xfrm>
          <a:prstGeom prst="rect">
            <a:avLst/>
          </a:prstGeom>
        </p:spPr>
        <p:txBody>
          <a:bodyPr spcFirstLastPara="1" wrap="square" lIns="91425" tIns="45700" rIns="91425" bIns="45700" anchor="t" anchorCtr="0">
            <a:normAutofit/>
          </a:bodyPr>
          <a:lstStyle>
            <a:lvl1pPr lvl="0">
              <a:spcBef>
                <a:spcPts val="0"/>
              </a:spcBef>
              <a:spcAft>
                <a:spcPts val="0"/>
              </a:spcAft>
              <a:buClr>
                <a:schemeClr val="lt1"/>
              </a:buClr>
              <a:buSzPts val="25000"/>
              <a:buNone/>
              <a:defRPr sz="2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8"/>
          <p:cNvSpPr txBox="1">
            <a:spLocks noGrp="1"/>
          </p:cNvSpPr>
          <p:nvPr>
            <p:ph type="subTitle" idx="1"/>
          </p:nvPr>
        </p:nvSpPr>
        <p:spPr>
          <a:xfrm>
            <a:off x="4610275" y="8157400"/>
            <a:ext cx="9516000" cy="8112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200"/>
              <a:buNone/>
              <a:defRPr sz="3200">
                <a:solidFill>
                  <a:schemeClr val="lt1"/>
                </a:solidFill>
              </a:defRPr>
            </a:lvl1pPr>
            <a:lvl2pPr lvl="1" algn="ctr">
              <a:spcBef>
                <a:spcPts val="560"/>
              </a:spcBef>
              <a:spcAft>
                <a:spcPts val="0"/>
              </a:spcAft>
              <a:buClr>
                <a:schemeClr val="lt1"/>
              </a:buClr>
              <a:buSzPts val="3200"/>
              <a:buNone/>
              <a:defRPr sz="3200">
                <a:solidFill>
                  <a:schemeClr val="lt1"/>
                </a:solidFill>
              </a:defRPr>
            </a:lvl2pPr>
            <a:lvl3pPr lvl="2" algn="ctr">
              <a:spcBef>
                <a:spcPts val="480"/>
              </a:spcBef>
              <a:spcAft>
                <a:spcPts val="0"/>
              </a:spcAft>
              <a:buClr>
                <a:schemeClr val="lt1"/>
              </a:buClr>
              <a:buSzPts val="3200"/>
              <a:buNone/>
              <a:defRPr sz="3200">
                <a:solidFill>
                  <a:schemeClr val="lt1"/>
                </a:solidFill>
              </a:defRPr>
            </a:lvl3pPr>
            <a:lvl4pPr lvl="3" algn="ctr">
              <a:spcBef>
                <a:spcPts val="400"/>
              </a:spcBef>
              <a:spcAft>
                <a:spcPts val="0"/>
              </a:spcAft>
              <a:buClr>
                <a:schemeClr val="lt1"/>
              </a:buClr>
              <a:buSzPts val="3200"/>
              <a:buNone/>
              <a:defRPr sz="3200">
                <a:solidFill>
                  <a:schemeClr val="lt1"/>
                </a:solidFill>
              </a:defRPr>
            </a:lvl4pPr>
            <a:lvl5pPr lvl="4" algn="ctr">
              <a:spcBef>
                <a:spcPts val="400"/>
              </a:spcBef>
              <a:spcAft>
                <a:spcPts val="0"/>
              </a:spcAft>
              <a:buClr>
                <a:schemeClr val="lt1"/>
              </a:buClr>
              <a:buSzPts val="3200"/>
              <a:buNone/>
              <a:defRPr sz="3200">
                <a:solidFill>
                  <a:schemeClr val="lt1"/>
                </a:solidFill>
              </a:defRPr>
            </a:lvl5pPr>
            <a:lvl6pPr lvl="5" algn="ctr">
              <a:spcBef>
                <a:spcPts val="400"/>
              </a:spcBef>
              <a:spcAft>
                <a:spcPts val="0"/>
              </a:spcAft>
              <a:buClr>
                <a:schemeClr val="lt1"/>
              </a:buClr>
              <a:buSzPts val="3200"/>
              <a:buNone/>
              <a:defRPr sz="3200">
                <a:solidFill>
                  <a:schemeClr val="lt1"/>
                </a:solidFill>
              </a:defRPr>
            </a:lvl6pPr>
            <a:lvl7pPr lvl="6" algn="ctr">
              <a:spcBef>
                <a:spcPts val="400"/>
              </a:spcBef>
              <a:spcAft>
                <a:spcPts val="0"/>
              </a:spcAft>
              <a:buClr>
                <a:schemeClr val="lt1"/>
              </a:buClr>
              <a:buSzPts val="3200"/>
              <a:buNone/>
              <a:defRPr sz="3200">
                <a:solidFill>
                  <a:schemeClr val="lt1"/>
                </a:solidFill>
              </a:defRPr>
            </a:lvl7pPr>
            <a:lvl8pPr lvl="7" algn="ctr">
              <a:spcBef>
                <a:spcPts val="400"/>
              </a:spcBef>
              <a:spcAft>
                <a:spcPts val="0"/>
              </a:spcAft>
              <a:buClr>
                <a:schemeClr val="lt1"/>
              </a:buClr>
              <a:buSzPts val="3200"/>
              <a:buNone/>
              <a:defRPr sz="3200">
                <a:solidFill>
                  <a:schemeClr val="lt1"/>
                </a:solidFill>
              </a:defRPr>
            </a:lvl8pPr>
            <a:lvl9pPr lvl="8" algn="ctr">
              <a:spcBef>
                <a:spcPts val="400"/>
              </a:spcBef>
              <a:spcAft>
                <a:spcPts val="0"/>
              </a:spcAft>
              <a:buClr>
                <a:schemeClr val="lt1"/>
              </a:buClr>
              <a:buSzPts val="3200"/>
              <a:buNone/>
              <a:defRPr sz="3200">
                <a:solidFill>
                  <a:schemeClr val="lt1"/>
                </a:solidFill>
              </a:defRPr>
            </a:lvl9pPr>
          </a:lstStyle>
          <a:p>
            <a:endParaRPr/>
          </a:p>
        </p:txBody>
      </p:sp>
      <p:sp>
        <p:nvSpPr>
          <p:cNvPr id="222" name="Google Shape;222;p8"/>
          <p:cNvSpPr txBox="1">
            <a:spLocks noGrp="1"/>
          </p:cNvSpPr>
          <p:nvPr>
            <p:ph type="subTitle" idx="2"/>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223" name="Google Shape;223;p8"/>
          <p:cNvSpPr txBox="1">
            <a:spLocks noGrp="1"/>
          </p:cNvSpPr>
          <p:nvPr>
            <p:ph type="subTitle" idx="3"/>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224" name="Google Shape;224;p8"/>
          <p:cNvSpPr txBox="1">
            <a:spLocks noGrp="1"/>
          </p:cNvSpPr>
          <p:nvPr>
            <p:ph type="subTitle" idx="4"/>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25" name="Google Shape;225;p8"/>
          <p:cNvSpPr txBox="1">
            <a:spLocks noGrp="1"/>
          </p:cNvSpPr>
          <p:nvPr>
            <p:ph type="subTitle" idx="5"/>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2">
  <p:cSld name="CUSTOM_1">
    <p:spTree>
      <p:nvGrpSpPr>
        <p:cNvPr id="1" name="Shape 226"/>
        <p:cNvGrpSpPr/>
        <p:nvPr/>
      </p:nvGrpSpPr>
      <p:grpSpPr>
        <a:xfrm>
          <a:off x="0" y="0"/>
          <a:ext cx="0" cy="0"/>
          <a:chOff x="0" y="0"/>
          <a:chExt cx="0" cy="0"/>
        </a:xfrm>
      </p:grpSpPr>
      <p:sp>
        <p:nvSpPr>
          <p:cNvPr id="227" name="Google Shape;227;p9"/>
          <p:cNvSpPr>
            <a:spLocks noGrp="1"/>
          </p:cNvSpPr>
          <p:nvPr>
            <p:ph type="pic" idx="2"/>
          </p:nvPr>
        </p:nvSpPr>
        <p:spPr>
          <a:xfrm>
            <a:off x="508600" y="1414250"/>
            <a:ext cx="17461200" cy="3853800"/>
          </a:xfrm>
          <a:prstGeom prst="rect">
            <a:avLst/>
          </a:prstGeom>
          <a:noFill/>
          <a:ln>
            <a:noFill/>
          </a:ln>
        </p:spPr>
      </p:sp>
      <p:grpSp>
        <p:nvGrpSpPr>
          <p:cNvPr id="228" name="Google Shape;228;p9"/>
          <p:cNvGrpSpPr/>
          <p:nvPr/>
        </p:nvGrpSpPr>
        <p:grpSpPr>
          <a:xfrm>
            <a:off x="0" y="-216993"/>
            <a:ext cx="18288118" cy="1240447"/>
            <a:chOff x="0" y="-57150"/>
            <a:chExt cx="4816592" cy="326700"/>
          </a:xfrm>
        </p:grpSpPr>
        <p:sp>
          <p:nvSpPr>
            <p:cNvPr id="229" name="Google Shape;229;p9"/>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0" name="Google Shape;230;p9"/>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1" name="Google Shape;231;p9"/>
          <p:cNvGrpSpPr/>
          <p:nvPr/>
        </p:nvGrpSpPr>
        <p:grpSpPr>
          <a:xfrm>
            <a:off x="15178824" y="106043"/>
            <a:ext cx="811337" cy="811337"/>
            <a:chOff x="0" y="0"/>
            <a:chExt cx="812800" cy="812800"/>
          </a:xfrm>
        </p:grpSpPr>
        <p:sp>
          <p:nvSpPr>
            <p:cNvPr id="232" name="Google Shape;232;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3" name="Google Shape;233;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4" name="Google Shape;234;p9"/>
          <p:cNvGrpSpPr/>
          <p:nvPr/>
        </p:nvGrpSpPr>
        <p:grpSpPr>
          <a:xfrm>
            <a:off x="16155759" y="106043"/>
            <a:ext cx="811337" cy="811337"/>
            <a:chOff x="0" y="0"/>
            <a:chExt cx="812800" cy="812800"/>
          </a:xfrm>
        </p:grpSpPr>
        <p:sp>
          <p:nvSpPr>
            <p:cNvPr id="235" name="Google Shape;235;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 name="Google Shape;236;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7" name="Google Shape;237;p9"/>
          <p:cNvGrpSpPr/>
          <p:nvPr/>
        </p:nvGrpSpPr>
        <p:grpSpPr>
          <a:xfrm>
            <a:off x="17132694" y="106043"/>
            <a:ext cx="811337" cy="811337"/>
            <a:chOff x="0" y="0"/>
            <a:chExt cx="812800" cy="812800"/>
          </a:xfrm>
        </p:grpSpPr>
        <p:sp>
          <p:nvSpPr>
            <p:cNvPr id="238" name="Google Shape;238;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 name="Google Shape;239;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240" name="Google Shape;240;p9"/>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grpSp>
        <p:nvGrpSpPr>
          <p:cNvPr id="241" name="Google Shape;241;p9"/>
          <p:cNvGrpSpPr/>
          <p:nvPr/>
        </p:nvGrpSpPr>
        <p:grpSpPr>
          <a:xfrm>
            <a:off x="8412287" y="5115064"/>
            <a:ext cx="9531706" cy="1648171"/>
            <a:chOff x="0" y="-57150"/>
            <a:chExt cx="812800" cy="140545"/>
          </a:xfrm>
        </p:grpSpPr>
        <p:sp>
          <p:nvSpPr>
            <p:cNvPr id="242" name="Google Shape;242;p9"/>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 name="Google Shape;243;p9"/>
            <p:cNvSpPr txBox="1"/>
            <p:nvPr/>
          </p:nvSpPr>
          <p:spPr>
            <a:xfrm>
              <a:off x="0" y="-57150"/>
              <a:ext cx="8127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44" name="Google Shape;244;p9"/>
          <p:cNvGrpSpPr/>
          <p:nvPr/>
        </p:nvGrpSpPr>
        <p:grpSpPr>
          <a:xfrm>
            <a:off x="8412287" y="6650915"/>
            <a:ext cx="9531706" cy="1648171"/>
            <a:chOff x="0" y="-57150"/>
            <a:chExt cx="812800" cy="140545"/>
          </a:xfrm>
        </p:grpSpPr>
        <p:sp>
          <p:nvSpPr>
            <p:cNvPr id="245" name="Google Shape;245;p9"/>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 name="Google Shape;246;p9"/>
            <p:cNvSpPr txBox="1"/>
            <p:nvPr/>
          </p:nvSpPr>
          <p:spPr>
            <a:xfrm>
              <a:off x="0" y="-57150"/>
              <a:ext cx="8127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47" name="Google Shape;247;p9"/>
          <p:cNvGrpSpPr/>
          <p:nvPr/>
        </p:nvGrpSpPr>
        <p:grpSpPr>
          <a:xfrm>
            <a:off x="8412287" y="8186767"/>
            <a:ext cx="9531706" cy="1648171"/>
            <a:chOff x="0" y="-57150"/>
            <a:chExt cx="812800" cy="140545"/>
          </a:xfrm>
        </p:grpSpPr>
        <p:sp>
          <p:nvSpPr>
            <p:cNvPr id="248" name="Google Shape;248;p9"/>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 name="Google Shape;249;p9"/>
            <p:cNvSpPr txBox="1"/>
            <p:nvPr/>
          </p:nvSpPr>
          <p:spPr>
            <a:xfrm>
              <a:off x="0" y="-57150"/>
              <a:ext cx="8127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50" name="Google Shape;250;p9"/>
          <p:cNvGrpSpPr/>
          <p:nvPr/>
        </p:nvGrpSpPr>
        <p:grpSpPr>
          <a:xfrm>
            <a:off x="6972733" y="5777736"/>
            <a:ext cx="985520" cy="985520"/>
            <a:chOff x="0" y="0"/>
            <a:chExt cx="812800" cy="812800"/>
          </a:xfrm>
        </p:grpSpPr>
        <p:sp>
          <p:nvSpPr>
            <p:cNvPr id="251" name="Google Shape;251;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 name="Google Shape;252;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53" name="Google Shape;253;p9"/>
          <p:cNvGrpSpPr/>
          <p:nvPr/>
        </p:nvGrpSpPr>
        <p:grpSpPr>
          <a:xfrm>
            <a:off x="6972733" y="7321113"/>
            <a:ext cx="985520" cy="985520"/>
            <a:chOff x="0" y="0"/>
            <a:chExt cx="812800" cy="812800"/>
          </a:xfrm>
        </p:grpSpPr>
        <p:sp>
          <p:nvSpPr>
            <p:cNvPr id="254" name="Google Shape;254;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 name="Google Shape;255;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56" name="Google Shape;256;p9"/>
          <p:cNvGrpSpPr/>
          <p:nvPr/>
        </p:nvGrpSpPr>
        <p:grpSpPr>
          <a:xfrm>
            <a:off x="6972733" y="8864490"/>
            <a:ext cx="985520" cy="985520"/>
            <a:chOff x="0" y="0"/>
            <a:chExt cx="812800" cy="812800"/>
          </a:xfrm>
        </p:grpSpPr>
        <p:sp>
          <p:nvSpPr>
            <p:cNvPr id="257" name="Google Shape;257;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 name="Google Shape;258;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9" name="Google Shape;259;p9"/>
          <p:cNvSpPr txBox="1">
            <a:spLocks noGrp="1"/>
          </p:cNvSpPr>
          <p:nvPr>
            <p:ph type="title"/>
          </p:nvPr>
        </p:nvSpPr>
        <p:spPr>
          <a:xfrm>
            <a:off x="541425" y="5762025"/>
            <a:ext cx="5627400" cy="4088100"/>
          </a:xfrm>
          <a:prstGeom prst="rect">
            <a:avLst/>
          </a:prstGeom>
        </p:spPr>
        <p:txBody>
          <a:bodyPr spcFirstLastPara="1" wrap="square" lIns="91425" tIns="45700" rIns="91425" bIns="45700" anchor="t" anchorCtr="0">
            <a:normAutofit/>
          </a:bodyPr>
          <a:lstStyle>
            <a:lvl1pPr lvl="0" algn="l">
              <a:spcBef>
                <a:spcPts val="0"/>
              </a:spcBef>
              <a:spcAft>
                <a:spcPts val="0"/>
              </a:spcAft>
              <a:buSzPts val="11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0" name="Google Shape;260;p9"/>
          <p:cNvSpPr txBox="1">
            <a:spLocks noGrp="1"/>
          </p:cNvSpPr>
          <p:nvPr>
            <p:ph type="subTitle" idx="1"/>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261" name="Google Shape;261;p9"/>
          <p:cNvSpPr txBox="1">
            <a:spLocks noGrp="1"/>
          </p:cNvSpPr>
          <p:nvPr>
            <p:ph type="subTitle" idx="3"/>
          </p:nvPr>
        </p:nvSpPr>
        <p:spPr>
          <a:xfrm>
            <a:off x="9406525" y="5933425"/>
            <a:ext cx="8334600" cy="659100"/>
          </a:xfrm>
          <a:prstGeom prst="rect">
            <a:avLst/>
          </a:prstGeom>
        </p:spPr>
        <p:txBody>
          <a:bodyPr spcFirstLastPara="1" wrap="square" lIns="91425" tIns="45700" rIns="91425" bIns="45700" anchor="t" anchorCtr="0">
            <a:normAutofit/>
          </a:bodyPr>
          <a:lstStyle>
            <a:lvl1pPr lvl="0" algn="r">
              <a:spcBef>
                <a:spcPts val="640"/>
              </a:spcBef>
              <a:spcAft>
                <a:spcPts val="0"/>
              </a:spcAft>
              <a:buClr>
                <a:srgbClr val="462AF0"/>
              </a:buClr>
              <a:buSzPts val="3400"/>
              <a:buNone/>
              <a:defRPr sz="3400">
                <a:solidFill>
                  <a:srgbClr val="462AF0"/>
                </a:solidFill>
              </a:defRPr>
            </a:lvl1pPr>
            <a:lvl2pPr lvl="1" algn="r">
              <a:spcBef>
                <a:spcPts val="560"/>
              </a:spcBef>
              <a:spcAft>
                <a:spcPts val="0"/>
              </a:spcAft>
              <a:buClr>
                <a:srgbClr val="462AF0"/>
              </a:buClr>
              <a:buSzPts val="3400"/>
              <a:buNone/>
              <a:defRPr sz="3400">
                <a:solidFill>
                  <a:srgbClr val="462AF0"/>
                </a:solidFill>
              </a:defRPr>
            </a:lvl2pPr>
            <a:lvl3pPr lvl="2" algn="r">
              <a:spcBef>
                <a:spcPts val="480"/>
              </a:spcBef>
              <a:spcAft>
                <a:spcPts val="0"/>
              </a:spcAft>
              <a:buClr>
                <a:srgbClr val="462AF0"/>
              </a:buClr>
              <a:buSzPts val="3400"/>
              <a:buNone/>
              <a:defRPr sz="3400">
                <a:solidFill>
                  <a:srgbClr val="462AF0"/>
                </a:solidFill>
              </a:defRPr>
            </a:lvl3pPr>
            <a:lvl4pPr lvl="3" algn="r">
              <a:spcBef>
                <a:spcPts val="400"/>
              </a:spcBef>
              <a:spcAft>
                <a:spcPts val="0"/>
              </a:spcAft>
              <a:buClr>
                <a:srgbClr val="462AF0"/>
              </a:buClr>
              <a:buSzPts val="3400"/>
              <a:buNone/>
              <a:defRPr sz="3400">
                <a:solidFill>
                  <a:srgbClr val="462AF0"/>
                </a:solidFill>
              </a:defRPr>
            </a:lvl4pPr>
            <a:lvl5pPr lvl="4" algn="r">
              <a:spcBef>
                <a:spcPts val="400"/>
              </a:spcBef>
              <a:spcAft>
                <a:spcPts val="0"/>
              </a:spcAft>
              <a:buClr>
                <a:srgbClr val="462AF0"/>
              </a:buClr>
              <a:buSzPts val="3400"/>
              <a:buNone/>
              <a:defRPr sz="3400">
                <a:solidFill>
                  <a:srgbClr val="462AF0"/>
                </a:solidFill>
              </a:defRPr>
            </a:lvl5pPr>
            <a:lvl6pPr lvl="5" algn="r">
              <a:spcBef>
                <a:spcPts val="400"/>
              </a:spcBef>
              <a:spcAft>
                <a:spcPts val="0"/>
              </a:spcAft>
              <a:buClr>
                <a:srgbClr val="462AF0"/>
              </a:buClr>
              <a:buSzPts val="3400"/>
              <a:buNone/>
              <a:defRPr sz="3400">
                <a:solidFill>
                  <a:srgbClr val="462AF0"/>
                </a:solidFill>
              </a:defRPr>
            </a:lvl6pPr>
            <a:lvl7pPr lvl="6" algn="r">
              <a:spcBef>
                <a:spcPts val="400"/>
              </a:spcBef>
              <a:spcAft>
                <a:spcPts val="0"/>
              </a:spcAft>
              <a:buClr>
                <a:srgbClr val="462AF0"/>
              </a:buClr>
              <a:buSzPts val="3400"/>
              <a:buNone/>
              <a:defRPr sz="3400">
                <a:solidFill>
                  <a:srgbClr val="462AF0"/>
                </a:solidFill>
              </a:defRPr>
            </a:lvl7pPr>
            <a:lvl8pPr lvl="7" algn="r">
              <a:spcBef>
                <a:spcPts val="400"/>
              </a:spcBef>
              <a:spcAft>
                <a:spcPts val="0"/>
              </a:spcAft>
              <a:buClr>
                <a:srgbClr val="462AF0"/>
              </a:buClr>
              <a:buSzPts val="3400"/>
              <a:buNone/>
              <a:defRPr sz="3400">
                <a:solidFill>
                  <a:srgbClr val="462AF0"/>
                </a:solidFill>
              </a:defRPr>
            </a:lvl8pPr>
            <a:lvl9pPr lvl="8" algn="r">
              <a:spcBef>
                <a:spcPts val="400"/>
              </a:spcBef>
              <a:spcAft>
                <a:spcPts val="0"/>
              </a:spcAft>
              <a:buClr>
                <a:srgbClr val="462AF0"/>
              </a:buClr>
              <a:buSzPts val="3400"/>
              <a:buNone/>
              <a:defRPr sz="3400">
                <a:solidFill>
                  <a:srgbClr val="462AF0"/>
                </a:solidFill>
              </a:defRPr>
            </a:lvl9pPr>
          </a:lstStyle>
          <a:p>
            <a:endParaRPr/>
          </a:p>
        </p:txBody>
      </p:sp>
      <p:sp>
        <p:nvSpPr>
          <p:cNvPr id="262" name="Google Shape;262;p9"/>
          <p:cNvSpPr txBox="1">
            <a:spLocks noGrp="1"/>
          </p:cNvSpPr>
          <p:nvPr>
            <p:ph type="subTitle" idx="4"/>
          </p:nvPr>
        </p:nvSpPr>
        <p:spPr>
          <a:xfrm>
            <a:off x="7203363" y="5965038"/>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3" name="Google Shape;263;p9"/>
          <p:cNvSpPr txBox="1">
            <a:spLocks noGrp="1"/>
          </p:cNvSpPr>
          <p:nvPr>
            <p:ph type="subTitle" idx="5"/>
          </p:nvPr>
        </p:nvSpPr>
        <p:spPr>
          <a:xfrm>
            <a:off x="9406525" y="7468500"/>
            <a:ext cx="8334600" cy="659100"/>
          </a:xfrm>
          <a:prstGeom prst="rect">
            <a:avLst/>
          </a:prstGeom>
        </p:spPr>
        <p:txBody>
          <a:bodyPr spcFirstLastPara="1" wrap="square" lIns="91425" tIns="45700" rIns="91425" bIns="45700" anchor="t" anchorCtr="0">
            <a:normAutofit/>
          </a:bodyPr>
          <a:lstStyle>
            <a:lvl1pPr lvl="0" algn="r">
              <a:spcBef>
                <a:spcPts val="640"/>
              </a:spcBef>
              <a:spcAft>
                <a:spcPts val="0"/>
              </a:spcAft>
              <a:buClr>
                <a:srgbClr val="462AF0"/>
              </a:buClr>
              <a:buSzPts val="3400"/>
              <a:buNone/>
              <a:defRPr sz="3400">
                <a:solidFill>
                  <a:srgbClr val="462AF0"/>
                </a:solidFill>
              </a:defRPr>
            </a:lvl1pPr>
            <a:lvl2pPr lvl="1" algn="r">
              <a:spcBef>
                <a:spcPts val="560"/>
              </a:spcBef>
              <a:spcAft>
                <a:spcPts val="0"/>
              </a:spcAft>
              <a:buClr>
                <a:srgbClr val="462AF0"/>
              </a:buClr>
              <a:buSzPts val="3400"/>
              <a:buNone/>
              <a:defRPr sz="3400">
                <a:solidFill>
                  <a:srgbClr val="462AF0"/>
                </a:solidFill>
              </a:defRPr>
            </a:lvl2pPr>
            <a:lvl3pPr lvl="2" algn="r">
              <a:spcBef>
                <a:spcPts val="480"/>
              </a:spcBef>
              <a:spcAft>
                <a:spcPts val="0"/>
              </a:spcAft>
              <a:buClr>
                <a:srgbClr val="462AF0"/>
              </a:buClr>
              <a:buSzPts val="3400"/>
              <a:buNone/>
              <a:defRPr sz="3400">
                <a:solidFill>
                  <a:srgbClr val="462AF0"/>
                </a:solidFill>
              </a:defRPr>
            </a:lvl3pPr>
            <a:lvl4pPr lvl="3" algn="r">
              <a:spcBef>
                <a:spcPts val="400"/>
              </a:spcBef>
              <a:spcAft>
                <a:spcPts val="0"/>
              </a:spcAft>
              <a:buClr>
                <a:srgbClr val="462AF0"/>
              </a:buClr>
              <a:buSzPts val="3400"/>
              <a:buNone/>
              <a:defRPr sz="3400">
                <a:solidFill>
                  <a:srgbClr val="462AF0"/>
                </a:solidFill>
              </a:defRPr>
            </a:lvl4pPr>
            <a:lvl5pPr lvl="4" algn="r">
              <a:spcBef>
                <a:spcPts val="400"/>
              </a:spcBef>
              <a:spcAft>
                <a:spcPts val="0"/>
              </a:spcAft>
              <a:buClr>
                <a:srgbClr val="462AF0"/>
              </a:buClr>
              <a:buSzPts val="3400"/>
              <a:buNone/>
              <a:defRPr sz="3400">
                <a:solidFill>
                  <a:srgbClr val="462AF0"/>
                </a:solidFill>
              </a:defRPr>
            </a:lvl5pPr>
            <a:lvl6pPr lvl="5" algn="r">
              <a:spcBef>
                <a:spcPts val="400"/>
              </a:spcBef>
              <a:spcAft>
                <a:spcPts val="0"/>
              </a:spcAft>
              <a:buClr>
                <a:srgbClr val="462AF0"/>
              </a:buClr>
              <a:buSzPts val="3400"/>
              <a:buNone/>
              <a:defRPr sz="3400">
                <a:solidFill>
                  <a:srgbClr val="462AF0"/>
                </a:solidFill>
              </a:defRPr>
            </a:lvl6pPr>
            <a:lvl7pPr lvl="6" algn="r">
              <a:spcBef>
                <a:spcPts val="400"/>
              </a:spcBef>
              <a:spcAft>
                <a:spcPts val="0"/>
              </a:spcAft>
              <a:buClr>
                <a:srgbClr val="462AF0"/>
              </a:buClr>
              <a:buSzPts val="3400"/>
              <a:buNone/>
              <a:defRPr sz="3400">
                <a:solidFill>
                  <a:srgbClr val="462AF0"/>
                </a:solidFill>
              </a:defRPr>
            </a:lvl7pPr>
            <a:lvl8pPr lvl="7" algn="r">
              <a:spcBef>
                <a:spcPts val="400"/>
              </a:spcBef>
              <a:spcAft>
                <a:spcPts val="0"/>
              </a:spcAft>
              <a:buClr>
                <a:srgbClr val="462AF0"/>
              </a:buClr>
              <a:buSzPts val="3400"/>
              <a:buNone/>
              <a:defRPr sz="3400">
                <a:solidFill>
                  <a:srgbClr val="462AF0"/>
                </a:solidFill>
              </a:defRPr>
            </a:lvl8pPr>
            <a:lvl9pPr lvl="8" algn="r">
              <a:spcBef>
                <a:spcPts val="400"/>
              </a:spcBef>
              <a:spcAft>
                <a:spcPts val="0"/>
              </a:spcAft>
              <a:buClr>
                <a:srgbClr val="462AF0"/>
              </a:buClr>
              <a:buSzPts val="3400"/>
              <a:buNone/>
              <a:defRPr sz="3400">
                <a:solidFill>
                  <a:srgbClr val="462AF0"/>
                </a:solidFill>
              </a:defRPr>
            </a:lvl9pPr>
          </a:lstStyle>
          <a:p>
            <a:endParaRPr/>
          </a:p>
        </p:txBody>
      </p:sp>
      <p:sp>
        <p:nvSpPr>
          <p:cNvPr id="264" name="Google Shape;264;p9"/>
          <p:cNvSpPr txBox="1">
            <a:spLocks noGrp="1"/>
          </p:cNvSpPr>
          <p:nvPr>
            <p:ph type="subTitle" idx="6"/>
          </p:nvPr>
        </p:nvSpPr>
        <p:spPr>
          <a:xfrm>
            <a:off x="7203363" y="7500113"/>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5" name="Google Shape;265;p9"/>
          <p:cNvSpPr txBox="1">
            <a:spLocks noGrp="1"/>
          </p:cNvSpPr>
          <p:nvPr>
            <p:ph type="subTitle" idx="7"/>
          </p:nvPr>
        </p:nvSpPr>
        <p:spPr>
          <a:xfrm>
            <a:off x="9406525" y="9003600"/>
            <a:ext cx="8334600" cy="659100"/>
          </a:xfrm>
          <a:prstGeom prst="rect">
            <a:avLst/>
          </a:prstGeom>
        </p:spPr>
        <p:txBody>
          <a:bodyPr spcFirstLastPara="1" wrap="square" lIns="91425" tIns="45700" rIns="91425" bIns="45700" anchor="t" anchorCtr="0">
            <a:normAutofit/>
          </a:bodyPr>
          <a:lstStyle>
            <a:lvl1pPr lvl="0" algn="r">
              <a:spcBef>
                <a:spcPts val="640"/>
              </a:spcBef>
              <a:spcAft>
                <a:spcPts val="0"/>
              </a:spcAft>
              <a:buClr>
                <a:srgbClr val="462AF0"/>
              </a:buClr>
              <a:buSzPts val="3400"/>
              <a:buNone/>
              <a:defRPr sz="3400">
                <a:solidFill>
                  <a:srgbClr val="462AF0"/>
                </a:solidFill>
              </a:defRPr>
            </a:lvl1pPr>
            <a:lvl2pPr lvl="1" algn="r">
              <a:spcBef>
                <a:spcPts val="560"/>
              </a:spcBef>
              <a:spcAft>
                <a:spcPts val="0"/>
              </a:spcAft>
              <a:buClr>
                <a:srgbClr val="462AF0"/>
              </a:buClr>
              <a:buSzPts val="3400"/>
              <a:buNone/>
              <a:defRPr sz="3400">
                <a:solidFill>
                  <a:srgbClr val="462AF0"/>
                </a:solidFill>
              </a:defRPr>
            </a:lvl2pPr>
            <a:lvl3pPr lvl="2" algn="r">
              <a:spcBef>
                <a:spcPts val="480"/>
              </a:spcBef>
              <a:spcAft>
                <a:spcPts val="0"/>
              </a:spcAft>
              <a:buClr>
                <a:srgbClr val="462AF0"/>
              </a:buClr>
              <a:buSzPts val="3400"/>
              <a:buNone/>
              <a:defRPr sz="3400">
                <a:solidFill>
                  <a:srgbClr val="462AF0"/>
                </a:solidFill>
              </a:defRPr>
            </a:lvl3pPr>
            <a:lvl4pPr lvl="3" algn="r">
              <a:spcBef>
                <a:spcPts val="400"/>
              </a:spcBef>
              <a:spcAft>
                <a:spcPts val="0"/>
              </a:spcAft>
              <a:buClr>
                <a:srgbClr val="462AF0"/>
              </a:buClr>
              <a:buSzPts val="3400"/>
              <a:buNone/>
              <a:defRPr sz="3400">
                <a:solidFill>
                  <a:srgbClr val="462AF0"/>
                </a:solidFill>
              </a:defRPr>
            </a:lvl4pPr>
            <a:lvl5pPr lvl="4" algn="r">
              <a:spcBef>
                <a:spcPts val="400"/>
              </a:spcBef>
              <a:spcAft>
                <a:spcPts val="0"/>
              </a:spcAft>
              <a:buClr>
                <a:srgbClr val="462AF0"/>
              </a:buClr>
              <a:buSzPts val="3400"/>
              <a:buNone/>
              <a:defRPr sz="3400">
                <a:solidFill>
                  <a:srgbClr val="462AF0"/>
                </a:solidFill>
              </a:defRPr>
            </a:lvl5pPr>
            <a:lvl6pPr lvl="5" algn="r">
              <a:spcBef>
                <a:spcPts val="400"/>
              </a:spcBef>
              <a:spcAft>
                <a:spcPts val="0"/>
              </a:spcAft>
              <a:buClr>
                <a:srgbClr val="462AF0"/>
              </a:buClr>
              <a:buSzPts val="3400"/>
              <a:buNone/>
              <a:defRPr sz="3400">
                <a:solidFill>
                  <a:srgbClr val="462AF0"/>
                </a:solidFill>
              </a:defRPr>
            </a:lvl6pPr>
            <a:lvl7pPr lvl="6" algn="r">
              <a:spcBef>
                <a:spcPts val="400"/>
              </a:spcBef>
              <a:spcAft>
                <a:spcPts val="0"/>
              </a:spcAft>
              <a:buClr>
                <a:srgbClr val="462AF0"/>
              </a:buClr>
              <a:buSzPts val="3400"/>
              <a:buNone/>
              <a:defRPr sz="3400">
                <a:solidFill>
                  <a:srgbClr val="462AF0"/>
                </a:solidFill>
              </a:defRPr>
            </a:lvl7pPr>
            <a:lvl8pPr lvl="7" algn="r">
              <a:spcBef>
                <a:spcPts val="400"/>
              </a:spcBef>
              <a:spcAft>
                <a:spcPts val="0"/>
              </a:spcAft>
              <a:buClr>
                <a:srgbClr val="462AF0"/>
              </a:buClr>
              <a:buSzPts val="3400"/>
              <a:buNone/>
              <a:defRPr sz="3400">
                <a:solidFill>
                  <a:srgbClr val="462AF0"/>
                </a:solidFill>
              </a:defRPr>
            </a:lvl8pPr>
            <a:lvl9pPr lvl="8" algn="r">
              <a:spcBef>
                <a:spcPts val="400"/>
              </a:spcBef>
              <a:spcAft>
                <a:spcPts val="0"/>
              </a:spcAft>
              <a:buClr>
                <a:srgbClr val="462AF0"/>
              </a:buClr>
              <a:buSzPts val="3400"/>
              <a:buNone/>
              <a:defRPr sz="3400">
                <a:solidFill>
                  <a:srgbClr val="462AF0"/>
                </a:solidFill>
              </a:defRPr>
            </a:lvl9pPr>
          </a:lstStyle>
          <a:p>
            <a:endParaRPr/>
          </a:p>
        </p:txBody>
      </p:sp>
      <p:sp>
        <p:nvSpPr>
          <p:cNvPr id="266" name="Google Shape;266;p9"/>
          <p:cNvSpPr txBox="1">
            <a:spLocks noGrp="1"/>
          </p:cNvSpPr>
          <p:nvPr>
            <p:ph type="subTitle" idx="8"/>
          </p:nvPr>
        </p:nvSpPr>
        <p:spPr>
          <a:xfrm>
            <a:off x="7203363" y="9035213"/>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7" name="Google Shape;267;p9"/>
          <p:cNvSpPr txBox="1">
            <a:spLocks noGrp="1"/>
          </p:cNvSpPr>
          <p:nvPr>
            <p:ph type="subTitle" idx="9"/>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8" name="Google Shape;268;p9"/>
          <p:cNvSpPr txBox="1">
            <a:spLocks noGrp="1"/>
          </p:cNvSpPr>
          <p:nvPr>
            <p:ph type="subTitle" idx="13"/>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9" name="Google Shape;269;p9"/>
          <p:cNvSpPr txBox="1">
            <a:spLocks noGrp="1"/>
          </p:cNvSpPr>
          <p:nvPr>
            <p:ph type="subTitle" idx="14"/>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270"/>
        <p:cNvGrpSpPr/>
        <p:nvPr/>
      </p:nvGrpSpPr>
      <p:grpSpPr>
        <a:xfrm>
          <a:off x="0" y="0"/>
          <a:ext cx="0" cy="0"/>
          <a:chOff x="0" y="0"/>
          <a:chExt cx="0" cy="0"/>
        </a:xfrm>
      </p:grpSpPr>
      <p:sp>
        <p:nvSpPr>
          <p:cNvPr id="271" name="Google Shape;271;p10"/>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2">
              <a:alphaModFix/>
            </a:blip>
            <a:stretch>
              <a:fillRect t="-8109" b="-810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72" name="Google Shape;272;p10"/>
          <p:cNvGrpSpPr/>
          <p:nvPr/>
        </p:nvGrpSpPr>
        <p:grpSpPr>
          <a:xfrm>
            <a:off x="-3787027" y="-2461496"/>
            <a:ext cx="23112068" cy="14039925"/>
            <a:chOff x="-33" y="-272821"/>
            <a:chExt cx="30816091" cy="18719900"/>
          </a:xfrm>
        </p:grpSpPr>
        <p:grpSp>
          <p:nvGrpSpPr>
            <p:cNvPr id="273" name="Google Shape;273;p10"/>
            <p:cNvGrpSpPr/>
            <p:nvPr/>
          </p:nvGrpSpPr>
          <p:grpSpPr>
            <a:xfrm>
              <a:off x="17042413" y="2719851"/>
              <a:ext cx="13773645" cy="5783587"/>
              <a:chOff x="0" y="-57150"/>
              <a:chExt cx="2720720" cy="1142437"/>
            </a:xfrm>
          </p:grpSpPr>
          <p:sp>
            <p:nvSpPr>
              <p:cNvPr id="274" name="Google Shape;274;p10"/>
              <p:cNvSpPr/>
              <p:nvPr/>
            </p:nvSpPr>
            <p:spPr>
              <a:xfrm>
                <a:off x="0" y="0"/>
                <a:ext cx="2720720" cy="1085287"/>
              </a:xfrm>
              <a:custGeom>
                <a:avLst/>
                <a:gdLst/>
                <a:ahLst/>
                <a:cxnLst/>
                <a:rect l="l" t="t" r="r" b="b"/>
                <a:pathLst>
                  <a:path w="2720720" h="1085287" extrusionOk="0">
                    <a:moveTo>
                      <a:pt x="2517520" y="0"/>
                    </a:moveTo>
                    <a:lnTo>
                      <a:pt x="0" y="0"/>
                    </a:lnTo>
                    <a:lnTo>
                      <a:pt x="203200" y="1085287"/>
                    </a:lnTo>
                    <a:lnTo>
                      <a:pt x="2720720" y="1085287"/>
                    </a:lnTo>
                    <a:lnTo>
                      <a:pt x="251752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5" name="Google Shape;275;p10"/>
              <p:cNvSpPr txBox="1"/>
              <p:nvPr/>
            </p:nvSpPr>
            <p:spPr>
              <a:xfrm>
                <a:off x="101600" y="-57150"/>
                <a:ext cx="2517600" cy="1142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6" name="Google Shape;276;p10"/>
            <p:cNvGrpSpPr/>
            <p:nvPr/>
          </p:nvGrpSpPr>
          <p:grpSpPr>
            <a:xfrm rot="583949">
              <a:off x="19120810" y="12038532"/>
              <a:ext cx="7989838" cy="5774768"/>
              <a:chOff x="0" y="-57150"/>
              <a:chExt cx="1578252" cy="1140704"/>
            </a:xfrm>
          </p:grpSpPr>
          <p:sp>
            <p:nvSpPr>
              <p:cNvPr id="277" name="Google Shape;277;p10"/>
              <p:cNvSpPr/>
              <p:nvPr/>
            </p:nvSpPr>
            <p:spPr>
              <a:xfrm>
                <a:off x="0" y="0"/>
                <a:ext cx="1578252" cy="1083554"/>
              </a:xfrm>
              <a:custGeom>
                <a:avLst/>
                <a:gdLst/>
                <a:ahLst/>
                <a:cxnLst/>
                <a:rect l="l" t="t" r="r" b="b"/>
                <a:pathLst>
                  <a:path w="1578252" h="1083554" extrusionOk="0">
                    <a:moveTo>
                      <a:pt x="203200" y="0"/>
                    </a:moveTo>
                    <a:lnTo>
                      <a:pt x="1375052" y="0"/>
                    </a:lnTo>
                    <a:lnTo>
                      <a:pt x="1578252" y="1083554"/>
                    </a:lnTo>
                    <a:lnTo>
                      <a:pt x="0" y="1083554"/>
                    </a:lnTo>
                    <a:lnTo>
                      <a:pt x="2032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8" name="Google Shape;278;p10"/>
              <p:cNvSpPr txBox="1"/>
              <p:nvPr/>
            </p:nvSpPr>
            <p:spPr>
              <a:xfrm>
                <a:off x="127000" y="-57150"/>
                <a:ext cx="1324200" cy="1140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9" name="Google Shape;279;p10"/>
            <p:cNvGrpSpPr/>
            <p:nvPr/>
          </p:nvGrpSpPr>
          <p:grpSpPr>
            <a:xfrm rot="1166549">
              <a:off x="934754" y="3390518"/>
              <a:ext cx="23668118" cy="9671392"/>
              <a:chOff x="0" y="-57150"/>
              <a:chExt cx="4675200" cy="1910405"/>
            </a:xfrm>
          </p:grpSpPr>
          <p:sp>
            <p:nvSpPr>
              <p:cNvPr id="280" name="Google Shape;280;p10"/>
              <p:cNvSpPr/>
              <p:nvPr/>
            </p:nvSpPr>
            <p:spPr>
              <a:xfrm>
                <a:off x="0" y="0"/>
                <a:ext cx="4675177" cy="1853255"/>
              </a:xfrm>
              <a:custGeom>
                <a:avLst/>
                <a:gdLst/>
                <a:ahLst/>
                <a:cxnLst/>
                <a:rect l="l" t="t" r="r" b="b"/>
                <a:pathLst>
                  <a:path w="4675177" h="1853255" extrusionOk="0">
                    <a:moveTo>
                      <a:pt x="0" y="0"/>
                    </a:moveTo>
                    <a:lnTo>
                      <a:pt x="4675177" y="0"/>
                    </a:lnTo>
                    <a:lnTo>
                      <a:pt x="4675177" y="1853255"/>
                    </a:lnTo>
                    <a:lnTo>
                      <a:pt x="0" y="1853255"/>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1" name="Google Shape;281;p10"/>
              <p:cNvSpPr txBox="1"/>
              <p:nvPr/>
            </p:nvSpPr>
            <p:spPr>
              <a:xfrm>
                <a:off x="0" y="-57150"/>
                <a:ext cx="4675200" cy="191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82" name="Google Shape;282;p10"/>
            <p:cNvGrpSpPr/>
            <p:nvPr/>
          </p:nvGrpSpPr>
          <p:grpSpPr>
            <a:xfrm rot="3737199">
              <a:off x="6707124" y="8987082"/>
              <a:ext cx="6177860" cy="5405628"/>
              <a:chOff x="0" y="0"/>
              <a:chExt cx="812800" cy="711200"/>
            </a:xfrm>
          </p:grpSpPr>
          <p:sp>
            <p:nvSpPr>
              <p:cNvPr id="283" name="Google Shape;283;p10"/>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4" name="Google Shape;284;p10"/>
              <p:cNvSpPr txBox="1"/>
              <p:nvPr/>
            </p:nvSpPr>
            <p:spPr>
              <a:xfrm>
                <a:off x="127000" y="273050"/>
                <a:ext cx="558900" cy="3873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285" name="Google Shape;285;p10"/>
          <p:cNvGrpSpPr/>
          <p:nvPr/>
        </p:nvGrpSpPr>
        <p:grpSpPr>
          <a:xfrm rot="1219898">
            <a:off x="4493641" y="3826424"/>
            <a:ext cx="1360501" cy="2632672"/>
            <a:chOff x="60882" y="60882"/>
            <a:chExt cx="1813932" cy="3510094"/>
          </a:xfrm>
        </p:grpSpPr>
        <p:cxnSp>
          <p:nvCxnSpPr>
            <p:cNvPr id="286" name="Google Shape;286;p10"/>
            <p:cNvCxnSpPr/>
            <p:nvPr/>
          </p:nvCxnSpPr>
          <p:spPr>
            <a:xfrm>
              <a:off x="78714" y="60882"/>
              <a:ext cx="1796100" cy="1796100"/>
            </a:xfrm>
            <a:prstGeom prst="straightConnector1">
              <a:avLst/>
            </a:prstGeom>
            <a:noFill/>
            <a:ln w="172200" cap="flat" cmpd="sng">
              <a:solidFill>
                <a:srgbClr val="FFFFFF"/>
              </a:solidFill>
              <a:prstDash val="solid"/>
              <a:round/>
              <a:headEnd type="none" w="sm" len="sm"/>
              <a:tailEnd type="none" w="sm" len="sm"/>
            </a:ln>
          </p:spPr>
        </p:cxnSp>
        <p:cxnSp>
          <p:nvCxnSpPr>
            <p:cNvPr id="287" name="Google Shape;287;p10"/>
            <p:cNvCxnSpPr/>
            <p:nvPr/>
          </p:nvCxnSpPr>
          <p:spPr>
            <a:xfrm rot="10800000" flipH="1">
              <a:off x="60882" y="1774876"/>
              <a:ext cx="1796100" cy="1796100"/>
            </a:xfrm>
            <a:prstGeom prst="straightConnector1">
              <a:avLst/>
            </a:prstGeom>
            <a:noFill/>
            <a:ln w="172200" cap="flat" cmpd="sng">
              <a:solidFill>
                <a:srgbClr val="FFFFFF"/>
              </a:solidFill>
              <a:prstDash val="solid"/>
              <a:round/>
              <a:headEnd type="none" w="sm" len="sm"/>
              <a:tailEnd type="none" w="sm" len="sm"/>
            </a:ln>
          </p:spPr>
        </p:cxnSp>
      </p:grpSp>
      <p:grpSp>
        <p:nvGrpSpPr>
          <p:cNvPr id="288" name="Google Shape;288;p10"/>
          <p:cNvGrpSpPr/>
          <p:nvPr/>
        </p:nvGrpSpPr>
        <p:grpSpPr>
          <a:xfrm rot="1219898">
            <a:off x="2997961" y="3344525"/>
            <a:ext cx="1360501" cy="2632672"/>
            <a:chOff x="60882" y="60882"/>
            <a:chExt cx="1813932" cy="3510094"/>
          </a:xfrm>
        </p:grpSpPr>
        <p:cxnSp>
          <p:nvCxnSpPr>
            <p:cNvPr id="289" name="Google Shape;289;p10"/>
            <p:cNvCxnSpPr/>
            <p:nvPr/>
          </p:nvCxnSpPr>
          <p:spPr>
            <a:xfrm>
              <a:off x="78714" y="60882"/>
              <a:ext cx="1796100" cy="1796100"/>
            </a:xfrm>
            <a:prstGeom prst="straightConnector1">
              <a:avLst/>
            </a:prstGeom>
            <a:noFill/>
            <a:ln w="172200" cap="flat" cmpd="sng">
              <a:solidFill>
                <a:srgbClr val="FFFFFF"/>
              </a:solidFill>
              <a:prstDash val="solid"/>
              <a:round/>
              <a:headEnd type="none" w="sm" len="sm"/>
              <a:tailEnd type="none" w="sm" len="sm"/>
            </a:ln>
          </p:spPr>
        </p:cxnSp>
        <p:cxnSp>
          <p:nvCxnSpPr>
            <p:cNvPr id="290" name="Google Shape;290;p10"/>
            <p:cNvCxnSpPr/>
            <p:nvPr/>
          </p:nvCxnSpPr>
          <p:spPr>
            <a:xfrm rot="10800000" flipH="1">
              <a:off x="60882" y="1774876"/>
              <a:ext cx="1796100" cy="1796100"/>
            </a:xfrm>
            <a:prstGeom prst="straightConnector1">
              <a:avLst/>
            </a:prstGeom>
            <a:noFill/>
            <a:ln w="172200" cap="flat" cmpd="sng">
              <a:solidFill>
                <a:srgbClr val="FFFFFF"/>
              </a:solidFill>
              <a:prstDash val="solid"/>
              <a:round/>
              <a:headEnd type="none" w="sm" len="sm"/>
              <a:tailEnd type="none" w="sm" len="sm"/>
            </a:ln>
          </p:spPr>
        </p:cxnSp>
      </p:grpSp>
      <p:grpSp>
        <p:nvGrpSpPr>
          <p:cNvPr id="291" name="Google Shape;291;p10"/>
          <p:cNvGrpSpPr/>
          <p:nvPr/>
        </p:nvGrpSpPr>
        <p:grpSpPr>
          <a:xfrm rot="1219898">
            <a:off x="1502282" y="2862627"/>
            <a:ext cx="1360501" cy="2632672"/>
            <a:chOff x="60882" y="60882"/>
            <a:chExt cx="1813932" cy="3510094"/>
          </a:xfrm>
        </p:grpSpPr>
        <p:cxnSp>
          <p:nvCxnSpPr>
            <p:cNvPr id="292" name="Google Shape;292;p10"/>
            <p:cNvCxnSpPr/>
            <p:nvPr/>
          </p:nvCxnSpPr>
          <p:spPr>
            <a:xfrm>
              <a:off x="78714" y="60882"/>
              <a:ext cx="1796100" cy="1796100"/>
            </a:xfrm>
            <a:prstGeom prst="straightConnector1">
              <a:avLst/>
            </a:prstGeom>
            <a:noFill/>
            <a:ln w="172200" cap="flat" cmpd="sng">
              <a:solidFill>
                <a:srgbClr val="FFFFFF"/>
              </a:solidFill>
              <a:prstDash val="solid"/>
              <a:round/>
              <a:headEnd type="none" w="sm" len="sm"/>
              <a:tailEnd type="none" w="sm" len="sm"/>
            </a:ln>
          </p:spPr>
        </p:cxnSp>
        <p:cxnSp>
          <p:nvCxnSpPr>
            <p:cNvPr id="293" name="Google Shape;293;p10"/>
            <p:cNvCxnSpPr/>
            <p:nvPr/>
          </p:nvCxnSpPr>
          <p:spPr>
            <a:xfrm rot="10800000" flipH="1">
              <a:off x="60882" y="1774876"/>
              <a:ext cx="1796100" cy="1796100"/>
            </a:xfrm>
            <a:prstGeom prst="straightConnector1">
              <a:avLst/>
            </a:prstGeom>
            <a:noFill/>
            <a:ln w="172200" cap="flat" cmpd="sng">
              <a:solidFill>
                <a:srgbClr val="FFFFFF"/>
              </a:solidFill>
              <a:prstDash val="solid"/>
              <a:round/>
              <a:headEnd type="none" w="sm" len="sm"/>
              <a:tailEnd type="none" w="sm" len="sm"/>
            </a:ln>
          </p:spPr>
        </p:cxnSp>
      </p:grpSp>
      <p:sp>
        <p:nvSpPr>
          <p:cNvPr id="294" name="Google Shape;294;p10"/>
          <p:cNvSpPr txBox="1"/>
          <p:nvPr/>
        </p:nvSpPr>
        <p:spPr>
          <a:xfrm rot="-5400000">
            <a:off x="13846910" y="8581774"/>
            <a:ext cx="3236400" cy="483900"/>
          </a:xfrm>
          <a:prstGeom prst="rect">
            <a:avLst/>
          </a:prstGeom>
          <a:noFill/>
          <a:ln>
            <a:noFill/>
          </a:ln>
        </p:spPr>
        <p:txBody>
          <a:bodyPr spcFirstLastPara="1" wrap="square" lIns="0" tIns="0" rIns="0" bIns="0" anchor="t" anchorCtr="0">
            <a:spAutoFit/>
          </a:bodyPr>
          <a:lstStyle/>
          <a:p>
            <a:pPr marL="0" marR="0" lvl="0" indent="0" algn="l" rtl="0">
              <a:lnSpc>
                <a:spcPct val="130025"/>
              </a:lnSpc>
              <a:spcBef>
                <a:spcPts val="0"/>
              </a:spcBef>
              <a:spcAft>
                <a:spcPts val="0"/>
              </a:spcAft>
              <a:buNone/>
            </a:pPr>
            <a:r>
              <a:rPr lang="en-US" sz="3144">
                <a:solidFill>
                  <a:srgbClr val="FFFFFF"/>
                </a:solidFill>
                <a:latin typeface="Barlow"/>
                <a:ea typeface="Barlow"/>
                <a:cs typeface="Barlow"/>
                <a:sym typeface="Barlow"/>
              </a:rPr>
              <a:t>2010 - 2015 - 2020</a:t>
            </a:r>
            <a:endParaRPr/>
          </a:p>
        </p:txBody>
      </p:sp>
      <p:sp>
        <p:nvSpPr>
          <p:cNvPr id="295" name="Google Shape;295;p10"/>
          <p:cNvSpPr txBox="1"/>
          <p:nvPr/>
        </p:nvSpPr>
        <p:spPr>
          <a:xfrm rot="596972">
            <a:off x="15272468" y="6940570"/>
            <a:ext cx="3236475" cy="483941"/>
          </a:xfrm>
          <a:prstGeom prst="rect">
            <a:avLst/>
          </a:prstGeom>
          <a:noFill/>
          <a:ln>
            <a:noFill/>
          </a:ln>
        </p:spPr>
        <p:txBody>
          <a:bodyPr spcFirstLastPara="1" wrap="square" lIns="0" tIns="0" rIns="0" bIns="0" anchor="t" anchorCtr="0">
            <a:spAutoFit/>
          </a:bodyPr>
          <a:lstStyle/>
          <a:p>
            <a:pPr marL="0" marR="0" lvl="0" indent="0" algn="l" rtl="0">
              <a:lnSpc>
                <a:spcPct val="130025"/>
              </a:lnSpc>
              <a:spcBef>
                <a:spcPts val="0"/>
              </a:spcBef>
              <a:spcAft>
                <a:spcPts val="0"/>
              </a:spcAft>
              <a:buNone/>
            </a:pPr>
            <a:r>
              <a:rPr lang="en-US" sz="3144">
                <a:solidFill>
                  <a:srgbClr val="FFFFFF"/>
                </a:solidFill>
                <a:latin typeface="Barlow"/>
                <a:ea typeface="Barlow"/>
                <a:cs typeface="Barlow"/>
                <a:sym typeface="Barlow"/>
              </a:rPr>
              <a:t>2010 - 2015 - 2020</a:t>
            </a:r>
            <a:endParaRPr/>
          </a:p>
        </p:txBody>
      </p:sp>
      <p:sp>
        <p:nvSpPr>
          <p:cNvPr id="296" name="Google Shape;296;p10"/>
          <p:cNvSpPr txBox="1"/>
          <p:nvPr/>
        </p:nvSpPr>
        <p:spPr>
          <a:xfrm>
            <a:off x="16088695" y="4158642"/>
            <a:ext cx="3236400" cy="483900"/>
          </a:xfrm>
          <a:prstGeom prst="rect">
            <a:avLst/>
          </a:prstGeom>
          <a:noFill/>
          <a:ln>
            <a:noFill/>
          </a:ln>
        </p:spPr>
        <p:txBody>
          <a:bodyPr spcFirstLastPara="1" wrap="square" lIns="0" tIns="0" rIns="0" bIns="0" anchor="t" anchorCtr="0">
            <a:spAutoFit/>
          </a:bodyPr>
          <a:lstStyle/>
          <a:p>
            <a:pPr marL="0" marR="0" lvl="0" indent="0" algn="l" rtl="0">
              <a:lnSpc>
                <a:spcPct val="130025"/>
              </a:lnSpc>
              <a:spcBef>
                <a:spcPts val="0"/>
              </a:spcBef>
              <a:spcAft>
                <a:spcPts val="0"/>
              </a:spcAft>
              <a:buNone/>
            </a:pPr>
            <a:r>
              <a:rPr lang="en-US" sz="3144">
                <a:solidFill>
                  <a:srgbClr val="FFFFFF"/>
                </a:solidFill>
                <a:latin typeface="Barlow"/>
                <a:ea typeface="Barlow"/>
                <a:cs typeface="Barlow"/>
                <a:sym typeface="Barlow"/>
              </a:rPr>
              <a:t>PRESENTATION</a:t>
            </a:r>
            <a:endParaRPr/>
          </a:p>
        </p:txBody>
      </p:sp>
      <p:sp>
        <p:nvSpPr>
          <p:cNvPr id="297" name="Google Shape;297;p10"/>
          <p:cNvSpPr txBox="1">
            <a:spLocks noGrp="1"/>
          </p:cNvSpPr>
          <p:nvPr>
            <p:ph type="subTitle" idx="1"/>
          </p:nvPr>
        </p:nvSpPr>
        <p:spPr>
          <a:xfrm rot="1185847">
            <a:off x="4011155" y="8433434"/>
            <a:ext cx="6625490" cy="754882"/>
          </a:xfrm>
          <a:prstGeom prst="rect">
            <a:avLst/>
          </a:prstGeom>
        </p:spPr>
        <p:txBody>
          <a:bodyPr spcFirstLastPara="1" wrap="square" lIns="91425" tIns="45700" rIns="91425" bIns="45700" anchor="t" anchorCtr="0">
            <a:normAutofit/>
          </a:bodyPr>
          <a:lstStyle>
            <a:lvl1pPr lvl="0">
              <a:spcBef>
                <a:spcPts val="640"/>
              </a:spcBef>
              <a:spcAft>
                <a:spcPts val="0"/>
              </a:spcAft>
              <a:buClr>
                <a:srgbClr val="462AF0"/>
              </a:buClr>
              <a:buSzPts val="3200"/>
              <a:buNone/>
              <a:defRPr sz="3200">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298" name="Google Shape;298;p10"/>
          <p:cNvSpPr txBox="1">
            <a:spLocks noGrp="1"/>
          </p:cNvSpPr>
          <p:nvPr>
            <p:ph type="subTitle" idx="2"/>
          </p:nvPr>
        </p:nvSpPr>
        <p:spPr>
          <a:xfrm rot="1185847">
            <a:off x="-5470695" y="5058384"/>
            <a:ext cx="6625490" cy="754882"/>
          </a:xfrm>
          <a:prstGeom prst="rect">
            <a:avLst/>
          </a:prstGeom>
        </p:spPr>
        <p:txBody>
          <a:bodyPr spcFirstLastPara="1" wrap="square" lIns="91425" tIns="45700" rIns="91425" bIns="45700" anchor="t" anchorCtr="0">
            <a:normAutofit/>
          </a:bodyPr>
          <a:lstStyle>
            <a:lvl1pPr lvl="0" algn="r">
              <a:spcBef>
                <a:spcPts val="640"/>
              </a:spcBef>
              <a:spcAft>
                <a:spcPts val="0"/>
              </a:spcAft>
              <a:buClr>
                <a:srgbClr val="462AF0"/>
              </a:buClr>
              <a:buSzPts val="3200"/>
              <a:buNone/>
              <a:defRPr sz="3200">
                <a:solidFill>
                  <a:srgbClr val="462AF0"/>
                </a:solidFill>
              </a:defRPr>
            </a:lvl1pPr>
            <a:lvl2pPr lvl="1" algn="r">
              <a:spcBef>
                <a:spcPts val="560"/>
              </a:spcBef>
              <a:spcAft>
                <a:spcPts val="0"/>
              </a:spcAft>
              <a:buSzPts val="2100"/>
              <a:buNone/>
              <a:defRPr/>
            </a:lvl2pPr>
            <a:lvl3pPr lvl="2" algn="r">
              <a:spcBef>
                <a:spcPts val="480"/>
              </a:spcBef>
              <a:spcAft>
                <a:spcPts val="0"/>
              </a:spcAft>
              <a:buSzPts val="2100"/>
              <a:buNone/>
              <a:defRPr/>
            </a:lvl3pPr>
            <a:lvl4pPr lvl="3" algn="r">
              <a:spcBef>
                <a:spcPts val="400"/>
              </a:spcBef>
              <a:spcAft>
                <a:spcPts val="0"/>
              </a:spcAft>
              <a:buSzPts val="2100"/>
              <a:buNone/>
              <a:defRPr/>
            </a:lvl4pPr>
            <a:lvl5pPr lvl="4" algn="r">
              <a:spcBef>
                <a:spcPts val="400"/>
              </a:spcBef>
              <a:spcAft>
                <a:spcPts val="0"/>
              </a:spcAft>
              <a:buSzPts val="2100"/>
              <a:buNone/>
              <a:defRPr/>
            </a:lvl5pPr>
            <a:lvl6pPr lvl="5" algn="r">
              <a:spcBef>
                <a:spcPts val="400"/>
              </a:spcBef>
              <a:spcAft>
                <a:spcPts val="0"/>
              </a:spcAft>
              <a:buSzPts val="2100"/>
              <a:buNone/>
              <a:defRPr/>
            </a:lvl6pPr>
            <a:lvl7pPr lvl="6" algn="r">
              <a:spcBef>
                <a:spcPts val="400"/>
              </a:spcBef>
              <a:spcAft>
                <a:spcPts val="0"/>
              </a:spcAft>
              <a:buSzPts val="2100"/>
              <a:buNone/>
              <a:defRPr/>
            </a:lvl7pPr>
            <a:lvl8pPr lvl="7" algn="r">
              <a:spcBef>
                <a:spcPts val="400"/>
              </a:spcBef>
              <a:spcAft>
                <a:spcPts val="0"/>
              </a:spcAft>
              <a:buSzPts val="2100"/>
              <a:buNone/>
              <a:defRPr/>
            </a:lvl8pPr>
            <a:lvl9pPr lvl="8" algn="r">
              <a:spcBef>
                <a:spcPts val="400"/>
              </a:spcBef>
              <a:spcAft>
                <a:spcPts val="0"/>
              </a:spcAft>
              <a:buSzPts val="2100"/>
              <a:buNone/>
              <a:defRPr/>
            </a:lvl9pPr>
          </a:lstStyle>
          <a:p>
            <a:endParaRPr/>
          </a:p>
        </p:txBody>
      </p:sp>
      <p:sp>
        <p:nvSpPr>
          <p:cNvPr id="299" name="Google Shape;299;p10"/>
          <p:cNvSpPr txBox="1">
            <a:spLocks noGrp="1"/>
          </p:cNvSpPr>
          <p:nvPr>
            <p:ph type="title"/>
          </p:nvPr>
        </p:nvSpPr>
        <p:spPr>
          <a:xfrm>
            <a:off x="9368225" y="137825"/>
            <a:ext cx="6720600" cy="1509300"/>
          </a:xfrm>
          <a:prstGeom prst="rect">
            <a:avLst/>
          </a:prstGeom>
        </p:spPr>
        <p:txBody>
          <a:bodyPr spcFirstLastPara="1" wrap="square" lIns="91425" tIns="45700" rIns="91425" bIns="45700" anchor="t" anchorCtr="0">
            <a:normAutofit/>
          </a:bodyPr>
          <a:lstStyle>
            <a:lvl1pPr lvl="0">
              <a:spcBef>
                <a:spcPts val="0"/>
              </a:spcBef>
              <a:spcAft>
                <a:spcPts val="0"/>
              </a:spcAft>
              <a:buClr>
                <a:schemeClr val="accent1"/>
              </a:buClr>
              <a:buSzPts val="11000"/>
              <a:buNone/>
              <a:defRPr>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0" name="Google Shape;300;p10"/>
          <p:cNvSpPr txBox="1">
            <a:spLocks noGrp="1"/>
          </p:cNvSpPr>
          <p:nvPr>
            <p:ph type="title" idx="3"/>
          </p:nvPr>
        </p:nvSpPr>
        <p:spPr>
          <a:xfrm>
            <a:off x="15323850" y="1729275"/>
            <a:ext cx="3412500" cy="1942800"/>
          </a:xfrm>
          <a:prstGeom prst="rect">
            <a:avLst/>
          </a:prstGeom>
        </p:spPr>
        <p:txBody>
          <a:bodyPr spcFirstLastPara="1" wrap="square" lIns="91425" tIns="45700" rIns="91425" bIns="45700" anchor="t" anchorCtr="0">
            <a:normAutofit/>
          </a:bodyPr>
          <a:lstStyle>
            <a:lvl1pPr lvl="0">
              <a:spcBef>
                <a:spcPts val="0"/>
              </a:spcBef>
              <a:spcAft>
                <a:spcPts val="0"/>
              </a:spcAft>
              <a:buClr>
                <a:schemeClr val="accent1"/>
              </a:buClr>
              <a:buSzPts val="15000"/>
              <a:buNone/>
              <a:defRPr sz="15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1" name="Google Shape;301;p10"/>
          <p:cNvSpPr txBox="1">
            <a:spLocks noGrp="1"/>
          </p:cNvSpPr>
          <p:nvPr>
            <p:ph type="title" idx="4"/>
          </p:nvPr>
        </p:nvSpPr>
        <p:spPr>
          <a:xfrm rot="1232018">
            <a:off x="1493057" y="1059845"/>
            <a:ext cx="12206737" cy="2950771"/>
          </a:xfrm>
          <a:prstGeom prst="rect">
            <a:avLst/>
          </a:prstGeom>
        </p:spPr>
        <p:txBody>
          <a:bodyPr spcFirstLastPara="1" wrap="square" lIns="91425" tIns="45700" rIns="91425" bIns="45700" anchor="t" anchorCtr="0">
            <a:normAutofit/>
          </a:bodyPr>
          <a:lstStyle>
            <a:lvl1pPr lvl="0">
              <a:spcBef>
                <a:spcPts val="0"/>
              </a:spcBef>
              <a:spcAft>
                <a:spcPts val="0"/>
              </a:spcAft>
              <a:buClr>
                <a:schemeClr val="accent1"/>
              </a:buClr>
              <a:buSzPts val="28000"/>
              <a:buFont typeface="Barlow"/>
              <a:buNone/>
              <a:defRPr sz="28000" b="1">
                <a:solidFill>
                  <a:schemeClr val="accent1"/>
                </a:solidFill>
                <a:latin typeface="Barlow"/>
                <a:ea typeface="Barlow"/>
                <a:cs typeface="Barlow"/>
                <a:sym typeface="Barl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2" name="Google Shape;302;p10"/>
          <p:cNvSpPr txBox="1">
            <a:spLocks noGrp="1"/>
          </p:cNvSpPr>
          <p:nvPr>
            <p:ph type="title" idx="5"/>
          </p:nvPr>
        </p:nvSpPr>
        <p:spPr>
          <a:xfrm rot="1253388">
            <a:off x="5939222" y="6100931"/>
            <a:ext cx="8722230" cy="2941621"/>
          </a:xfrm>
          <a:prstGeom prst="rect">
            <a:avLst/>
          </a:prstGeom>
        </p:spPr>
        <p:txBody>
          <a:bodyPr spcFirstLastPara="1" wrap="square" lIns="91425" tIns="45700" rIns="91425" bIns="45700" anchor="t" anchorCtr="0">
            <a:normAutofit/>
          </a:bodyPr>
          <a:lstStyle>
            <a:lvl1pPr lvl="0">
              <a:spcBef>
                <a:spcPts val="0"/>
              </a:spcBef>
              <a:spcAft>
                <a:spcPts val="0"/>
              </a:spcAft>
              <a:buClr>
                <a:schemeClr val="accent1"/>
              </a:buClr>
              <a:buSzPts val="27000"/>
              <a:buNone/>
              <a:defRPr sz="27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3"/>
        <p:cNvGrpSpPr/>
        <p:nvPr/>
      </p:nvGrpSpPr>
      <p:grpSpPr>
        <a:xfrm>
          <a:off x="0" y="0"/>
          <a:ext cx="0" cy="0"/>
          <a:chOff x="0" y="0"/>
          <a:chExt cx="0" cy="0"/>
        </a:xfrm>
      </p:grpSpPr>
      <p:sp>
        <p:nvSpPr>
          <p:cNvPr id="304" name="Google Shape;304;p1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5" name="Google Shape;305;p1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06" name="Google Shape;306;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7" name="Google Shape;307;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8" name="Google Shape;308;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11000"/>
              <a:buFont typeface="Six Caps"/>
              <a:buNone/>
              <a:defRPr sz="11000" i="0" u="none" strike="noStrike" cap="none">
                <a:solidFill>
                  <a:schemeClr val="dk1"/>
                </a:solidFill>
                <a:latin typeface="Six Caps"/>
                <a:ea typeface="Six Caps"/>
                <a:cs typeface="Six Caps"/>
                <a:sym typeface="Six Cap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50850" algn="l" rtl="0">
              <a:spcBef>
                <a:spcPts val="640"/>
              </a:spcBef>
              <a:spcAft>
                <a:spcPts val="0"/>
              </a:spcAft>
              <a:buClr>
                <a:schemeClr val="dk1"/>
              </a:buClr>
              <a:buSzPts val="3500"/>
              <a:buFont typeface="Barlow"/>
              <a:buChar char="•"/>
              <a:defRPr sz="3500" i="0" u="none" strike="noStrike" cap="none">
                <a:solidFill>
                  <a:schemeClr val="dk1"/>
                </a:solidFill>
                <a:latin typeface="Barlow"/>
                <a:ea typeface="Barlow"/>
                <a:cs typeface="Barlow"/>
                <a:sym typeface="Barlow"/>
              </a:defRPr>
            </a:lvl1pPr>
            <a:lvl2pPr marL="914400" marR="0" lvl="1" indent="-361950" algn="l" rtl="0">
              <a:spcBef>
                <a:spcPts val="56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2pPr>
            <a:lvl3pPr marL="1371600" marR="0" lvl="2" indent="-361950" algn="l" rtl="0">
              <a:spcBef>
                <a:spcPts val="48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3pPr>
            <a:lvl4pPr marL="1828800" marR="0" lvl="3"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4pPr>
            <a:lvl5pPr marL="2286000" marR="0" lvl="4"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5pPr>
            <a:lvl6pPr marL="2743200" marR="0" lvl="5"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6pPr>
            <a:lvl7pPr marL="3200400" marR="0" lvl="6"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7pPr>
            <a:lvl8pPr marL="3657600" marR="0" lvl="7"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8pPr>
            <a:lvl9pPr marL="4114800" marR="0" lvl="8"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and orange logo  Description automatically generated">
            <a:extLst>
              <a:ext uri="{FF2B5EF4-FFF2-40B4-BE49-F238E27FC236}">
                <a16:creationId xmlns:a16="http://schemas.microsoft.com/office/drawing/2014/main" id="{AC50A679-4719-866E-EDD4-4642690B0AA5}"/>
              </a:ext>
            </a:extLst>
          </p:cNvPr>
          <p:cNvPicPr>
            <a:picLocks noChangeAspect="1"/>
          </p:cNvPicPr>
          <p:nvPr/>
        </p:nvPicPr>
        <p:blipFill>
          <a:blip r:embed="rId2"/>
          <a:stretch>
            <a:fillRect/>
          </a:stretch>
        </p:blipFill>
        <p:spPr>
          <a:xfrm>
            <a:off x="10757464" y="9154005"/>
            <a:ext cx="3776818" cy="587505"/>
          </a:xfrm>
          <a:prstGeom prst="rect">
            <a:avLst/>
          </a:prstGeom>
        </p:spPr>
      </p:pic>
      <p:pic>
        <p:nvPicPr>
          <p:cNvPr id="4" name="Picture 3" descr="A black and yellow logo  Description automatically generated">
            <a:extLst>
              <a:ext uri="{FF2B5EF4-FFF2-40B4-BE49-F238E27FC236}">
                <a16:creationId xmlns:a16="http://schemas.microsoft.com/office/drawing/2014/main" id="{6502C57C-FDB0-017C-6C7E-0CE028F47234}"/>
              </a:ext>
            </a:extLst>
          </p:cNvPr>
          <p:cNvPicPr>
            <a:picLocks noChangeAspect="1"/>
          </p:cNvPicPr>
          <p:nvPr/>
        </p:nvPicPr>
        <p:blipFill>
          <a:blip r:embed="rId3"/>
          <a:stretch>
            <a:fillRect/>
          </a:stretch>
        </p:blipFill>
        <p:spPr>
          <a:xfrm>
            <a:off x="7790024" y="9030440"/>
            <a:ext cx="2512736" cy="783078"/>
          </a:xfrm>
          <a:prstGeom prst="rect">
            <a:avLst/>
          </a:prstGeom>
        </p:spPr>
      </p:pic>
      <p:pic>
        <p:nvPicPr>
          <p:cNvPr id="5" name="Picture 4" descr="A purple diamond shaped object with black text  Description automatically generated">
            <a:extLst>
              <a:ext uri="{FF2B5EF4-FFF2-40B4-BE49-F238E27FC236}">
                <a16:creationId xmlns:a16="http://schemas.microsoft.com/office/drawing/2014/main" id="{0D1F5F47-D502-1A4C-4C79-BBBE5D390C64}"/>
              </a:ext>
            </a:extLst>
          </p:cNvPr>
          <p:cNvPicPr>
            <a:picLocks noChangeAspect="1"/>
          </p:cNvPicPr>
          <p:nvPr/>
        </p:nvPicPr>
        <p:blipFill>
          <a:blip r:embed="rId4"/>
          <a:stretch>
            <a:fillRect/>
          </a:stretch>
        </p:blipFill>
        <p:spPr>
          <a:xfrm>
            <a:off x="14988986" y="8665103"/>
            <a:ext cx="1264353" cy="1264353"/>
          </a:xfrm>
          <a:prstGeom prst="rect">
            <a:avLst/>
          </a:prstGeom>
        </p:spPr>
      </p:pic>
      <p:pic>
        <p:nvPicPr>
          <p:cNvPr id="6" name="Picture 5" descr="A black and yellow logo  Description automatically generated">
            <a:extLst>
              <a:ext uri="{FF2B5EF4-FFF2-40B4-BE49-F238E27FC236}">
                <a16:creationId xmlns:a16="http://schemas.microsoft.com/office/drawing/2014/main" id="{61CCF830-98C9-4D92-4B55-3AA9DCCB95BA}"/>
              </a:ext>
            </a:extLst>
          </p:cNvPr>
          <p:cNvPicPr>
            <a:picLocks noChangeAspect="1"/>
          </p:cNvPicPr>
          <p:nvPr/>
        </p:nvPicPr>
        <p:blipFill>
          <a:blip r:embed="rId5"/>
          <a:stretch>
            <a:fillRect/>
          </a:stretch>
        </p:blipFill>
        <p:spPr>
          <a:xfrm>
            <a:off x="3591113" y="9027275"/>
            <a:ext cx="3668552" cy="783078"/>
          </a:xfrm>
          <a:prstGeom prst="rect">
            <a:avLst/>
          </a:prstGeom>
        </p:spPr>
      </p:pic>
      <p:pic>
        <p:nvPicPr>
          <p:cNvPr id="7" name="Picture 6" descr="A rainbow with a red needle and a red arrow  Description automatically generated">
            <a:extLst>
              <a:ext uri="{FF2B5EF4-FFF2-40B4-BE49-F238E27FC236}">
                <a16:creationId xmlns:a16="http://schemas.microsoft.com/office/drawing/2014/main" id="{7F4E505A-333E-E481-56D8-E44E8E26CBC2}"/>
              </a:ext>
            </a:extLst>
          </p:cNvPr>
          <p:cNvPicPr>
            <a:picLocks noChangeAspect="1"/>
          </p:cNvPicPr>
          <p:nvPr/>
        </p:nvPicPr>
        <p:blipFill>
          <a:blip r:embed="rId6"/>
          <a:stretch>
            <a:fillRect/>
          </a:stretch>
        </p:blipFill>
        <p:spPr>
          <a:xfrm>
            <a:off x="988598" y="2384911"/>
            <a:ext cx="5566429" cy="3445888"/>
          </a:xfrm>
          <a:prstGeom prst="rect">
            <a:avLst/>
          </a:prstGeom>
        </p:spPr>
      </p:pic>
      <p:pic>
        <p:nvPicPr>
          <p:cNvPr id="9" name="Picture 7">
            <a:extLst>
              <a:ext uri="{FF2B5EF4-FFF2-40B4-BE49-F238E27FC236}">
                <a16:creationId xmlns:a16="http://schemas.microsoft.com/office/drawing/2014/main" id="{476A7AB0-51D3-F55B-D462-6DFD2DA529C6}"/>
              </a:ext>
            </a:extLst>
          </p:cNvPr>
          <p:cNvPicPr>
            <a:picLocks noChangeAspect="1"/>
          </p:cNvPicPr>
          <p:nvPr/>
        </p:nvPicPr>
        <p:blipFill>
          <a:blip r:embed="rId7">
            <a:alphaModFix amt="65999"/>
          </a:blip>
          <a:srcRect/>
          <a:stretch>
            <a:fillRect/>
          </a:stretch>
        </p:blipFill>
        <p:spPr>
          <a:xfrm>
            <a:off x="15056624" y="236009"/>
            <a:ext cx="3231376" cy="876511"/>
          </a:xfrm>
          <a:prstGeom prst="rect">
            <a:avLst/>
          </a:prstGeom>
        </p:spPr>
      </p:pic>
      <p:grpSp>
        <p:nvGrpSpPr>
          <p:cNvPr id="8" name="Google Shape;409;p22">
            <a:extLst>
              <a:ext uri="{FF2B5EF4-FFF2-40B4-BE49-F238E27FC236}">
                <a16:creationId xmlns:a16="http://schemas.microsoft.com/office/drawing/2014/main" id="{B636C51F-959A-3F69-E238-F191D927216D}"/>
              </a:ext>
            </a:extLst>
          </p:cNvPr>
          <p:cNvGrpSpPr/>
          <p:nvPr/>
        </p:nvGrpSpPr>
        <p:grpSpPr>
          <a:xfrm>
            <a:off x="7586188" y="2348961"/>
            <a:ext cx="10701812" cy="3445888"/>
            <a:chOff x="0" y="-57150"/>
            <a:chExt cx="4816593" cy="326693"/>
          </a:xfrm>
        </p:grpSpPr>
        <p:sp>
          <p:nvSpPr>
            <p:cNvPr id="10" name="Google Shape;410;p22">
              <a:extLst>
                <a:ext uri="{FF2B5EF4-FFF2-40B4-BE49-F238E27FC236}">
                  <a16:creationId xmlns:a16="http://schemas.microsoft.com/office/drawing/2014/main" id="{8369C1AE-3717-C041-412C-0830583187CE}"/>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411;p22">
              <a:extLst>
                <a:ext uri="{FF2B5EF4-FFF2-40B4-BE49-F238E27FC236}">
                  <a16:creationId xmlns:a16="http://schemas.microsoft.com/office/drawing/2014/main" id="{9CEEAAF3-64E5-88CC-0C37-EEF8FD733ABA}"/>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dirty="0">
                <a:solidFill>
                  <a:schemeClr val="dk1"/>
                </a:solidFill>
                <a:latin typeface="Calibri"/>
                <a:ea typeface="Calibri"/>
                <a:cs typeface="Calibri"/>
                <a:sym typeface="Calibri"/>
              </a:endParaRPr>
            </a:p>
          </p:txBody>
        </p:sp>
      </p:grpSp>
      <p:sp>
        <p:nvSpPr>
          <p:cNvPr id="12" name="Google Shape;441;p22">
            <a:extLst>
              <a:ext uri="{FF2B5EF4-FFF2-40B4-BE49-F238E27FC236}">
                <a16:creationId xmlns:a16="http://schemas.microsoft.com/office/drawing/2014/main" id="{253FC5D5-C4D0-5A79-F692-4C3F273AF157}"/>
              </a:ext>
            </a:extLst>
          </p:cNvPr>
          <p:cNvSpPr txBox="1"/>
          <p:nvPr/>
        </p:nvSpPr>
        <p:spPr>
          <a:xfrm>
            <a:off x="7760337" y="3449978"/>
            <a:ext cx="10309225" cy="2215991"/>
          </a:xfrm>
          <a:prstGeom prst="rect">
            <a:avLst/>
          </a:prstGeom>
          <a:noFill/>
          <a:ln>
            <a:noFill/>
          </a:ln>
        </p:spPr>
        <p:txBody>
          <a:bodyPr spcFirstLastPara="1" wrap="square" lIns="0" tIns="0" rIns="0" bIns="0" anchor="t" anchorCtr="0">
            <a:spAutoFit/>
          </a:bodyPr>
          <a:lstStyle/>
          <a:p>
            <a:pPr algn="ctr" rtl="0"/>
            <a:r>
              <a:rPr lang="en-GB" sz="4800" dirty="0">
                <a:solidFill>
                  <a:schemeClr val="bg1"/>
                </a:solidFill>
                <a:latin typeface="Tahoma" panose="020B0604030504040204" pitchFamily="34" charset="0"/>
                <a:ea typeface="Tahoma" panose="020B0604030504040204" pitchFamily="34" charset="0"/>
                <a:cs typeface="Tahoma" panose="020B0604030504040204" pitchFamily="34" charset="0"/>
                <a:sym typeface="Six Caps"/>
              </a:rPr>
              <a:t>Ανάπτυξη και Διατήρηση Αυτιστικού Προσωπικού στον Τομέα της Φιλοξενίας</a:t>
            </a:r>
            <a:endParaRPr lang="en-GB" sz="4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934530" y="8705203"/>
            <a:ext cx="873783" cy="1264197"/>
          </a:xfrm>
          <a:prstGeom prst="rect">
            <a:avLst/>
          </a:prstGeom>
        </p:spPr>
      </p:pic>
      <p:sp>
        <p:nvSpPr>
          <p:cNvPr id="14" name="Rectangle 13"/>
          <p:cNvSpPr/>
          <p:nvPr/>
        </p:nvSpPr>
        <p:spPr>
          <a:xfrm>
            <a:off x="5846637" y="7067240"/>
            <a:ext cx="6399509" cy="400110"/>
          </a:xfrm>
          <a:prstGeom prst="rect">
            <a:avLst/>
          </a:prstGeom>
        </p:spPr>
        <p:txBody>
          <a:bodyPr wrap="none">
            <a:spAutoFit/>
          </a:bodyPr>
          <a:lstStyle/>
          <a:p>
            <a:pPr algn="l" rtl="0"/>
            <a:r>
              <a:rPr lang="en-GB" sz="2000" b="1" dirty="0"/>
              <a:t>Αριθμός Έργου 2023-1-IT01-KA220-VET-000152721</a:t>
            </a:r>
          </a:p>
        </p:txBody>
      </p:sp>
      <p:pic>
        <p:nvPicPr>
          <p:cNvPr id="15" name="Picture 14"/>
          <p:cNvPicPr>
            <a:picLocks noChangeAspect="1"/>
          </p:cNvPicPr>
          <p:nvPr/>
        </p:nvPicPr>
        <p:blipFill>
          <a:blip r:embed="rId9"/>
          <a:stretch>
            <a:fillRect/>
          </a:stretch>
        </p:blipFill>
        <p:spPr>
          <a:xfrm>
            <a:off x="531689" y="8665103"/>
            <a:ext cx="2572109" cy="1390844"/>
          </a:xfrm>
          <a:prstGeom prst="rect">
            <a:avLst/>
          </a:prstGeom>
        </p:spPr>
      </p:pic>
      <p:sp>
        <p:nvSpPr>
          <p:cNvPr id="16" name="Rectangle 15">
            <a:extLst>
              <a:ext uri="{FF2B5EF4-FFF2-40B4-BE49-F238E27FC236}">
                <a16:creationId xmlns:a16="http://schemas.microsoft.com/office/drawing/2014/main" id="{535DB743-A38C-BE64-E064-F92B87DAFF08}"/>
              </a:ext>
            </a:extLst>
          </p:cNvPr>
          <p:cNvSpPr/>
          <p:nvPr/>
        </p:nvSpPr>
        <p:spPr>
          <a:xfrm>
            <a:off x="531689" y="218517"/>
            <a:ext cx="14457297" cy="523220"/>
          </a:xfrm>
          <a:prstGeom prst="rect">
            <a:avLst/>
          </a:prstGeom>
        </p:spPr>
        <p:txBody>
          <a:bodyPr wrap="square">
            <a:spAutoFit/>
          </a:bodyPr>
          <a:lstStyle/>
          <a:p>
            <a:pPr algn="l" rtl="0"/>
            <a:r>
              <a:rPr lang="en-US" dirty="0">
                <a:solidFill>
                  <a:schemeClr val="tx1"/>
                </a:solidFill>
              </a:rPr>
              <a:t>Αποποίηση ευθύνης: 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φέρει ευθύνη για οποιαδήποτε χρήση των πληροφοριών που περιέχονται σε αυτήν.</a:t>
            </a:r>
            <a:endParaRPr lang="mk-MK" dirty="0">
              <a:solidFill>
                <a:schemeClr val="tx1"/>
              </a:solidFill>
            </a:endParaRPr>
          </a:p>
        </p:txBody>
      </p:sp>
      <p:pic>
        <p:nvPicPr>
          <p:cNvPr id="17" name="Imagem 63" descr="https://lh7-us.googleusercontent.com/NpM_3JoYuxMTMGPa6gerAiGeE8BcnQsYePH3WiOUTgdVpntFdM0UEgdcSeHcLVMJSVTbLGZSCDdSzB8cnAYOXgn8-w7C4J8SfO6zdHge5F57OoMFhlXNPcMen9isDXAj6dF5S8RShkXZTsLL9jNQs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13731" y="7992441"/>
            <a:ext cx="1247775" cy="42227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a:spLocks noChangeArrowheads="1"/>
          </p:cNvSpPr>
          <p:nvPr/>
        </p:nvSpPr>
        <p:spPr bwMode="auto">
          <a:xfrm>
            <a:off x="3861506" y="7484610"/>
            <a:ext cx="1190420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PT" altLang="en-US" sz="28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r>
            <a:br>
              <a:rPr kumimoji="0" lang="pt-PT" altLang="en-US" sz="28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br>
            <a:r>
              <a:rPr kumimoji="0" lang="en-US" altLang="en-US" sz="1600" b="1" i="0" u="none" strike="noStrike" cap="none" normalizeH="0" baseline="0" dirty="0" smtClean="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This work is licensed under a Creative Commons Attribution-</a:t>
            </a:r>
            <a:r>
              <a:rPr kumimoji="0" lang="en-US" altLang="en-US" sz="1600" b="1" i="0" u="none" strike="noStrike" cap="none" normalizeH="0" baseline="0" dirty="0" err="1" smtClean="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NonCommercial</a:t>
            </a:r>
            <a:r>
              <a:rPr kumimoji="0" lang="en-US" altLang="en-US" sz="1600" b="1" i="0" u="none" strike="noStrike" cap="none" normalizeH="0" baseline="0" dirty="0" smtClean="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 4.0 International License. In addition, an acknowledgement of the authors of the document and all applicable portions of the copyright notice must be clearly referenced. </a:t>
            </a:r>
            <a:r>
              <a:rPr kumimoji="0" lang="pt-PT" altLang="en-US" sz="1600" b="1" i="0" u="none" strike="noStrike" cap="none" normalizeH="0" baseline="0" dirty="0" err="1" smtClean="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All</a:t>
            </a:r>
            <a:r>
              <a:rPr kumimoji="0" lang="pt-PT" altLang="en-US" sz="1600" b="1" i="0" u="none" strike="noStrike" cap="none" normalizeH="0" baseline="0" dirty="0" smtClean="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pt-PT" altLang="en-US" sz="1600" b="1" i="0" u="none" strike="noStrike" cap="none" normalizeH="0" baseline="0" dirty="0" err="1" smtClean="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rights</a:t>
            </a:r>
            <a:r>
              <a:rPr kumimoji="0" lang="pt-PT" altLang="en-US" sz="1600" b="1" i="0" u="none" strike="noStrike" cap="none" normalizeH="0" baseline="0" dirty="0" smtClean="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pt-PT" altLang="en-US" sz="1600" b="1" i="0" u="none" strike="noStrike" cap="none" normalizeH="0" baseline="0" dirty="0" err="1" smtClean="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reserved</a:t>
            </a:r>
            <a:r>
              <a:rPr kumimoji="0" lang="pt-PT" altLang="en-US" sz="1600" b="1" i="0" u="none" strike="noStrike" cap="none" normalizeH="0" baseline="0" dirty="0" smtClean="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a:t>
            </a:r>
            <a:endParaRPr kumimoji="0" lang="pt-PT" altLang="en-US" sz="4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85587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grpSp>
        <p:nvGrpSpPr>
          <p:cNvPr id="409" name="Google Shape;409;p22"/>
          <p:cNvGrpSpPr/>
          <p:nvPr/>
        </p:nvGrpSpPr>
        <p:grpSpPr>
          <a:xfrm>
            <a:off x="0" y="-279337"/>
            <a:ext cx="18288000" cy="1334644"/>
            <a:chOff x="0" y="-57150"/>
            <a:chExt cx="4816593" cy="326693"/>
          </a:xfrm>
        </p:grpSpPr>
        <p:sp>
          <p:nvSpPr>
            <p:cNvPr id="410" name="Google Shape;410;p22"/>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1" name="Google Shape;411;p22"/>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22" name="Google Shape;422;p22"/>
          <p:cNvGrpSpPr/>
          <p:nvPr/>
        </p:nvGrpSpPr>
        <p:grpSpPr>
          <a:xfrm>
            <a:off x="10311434" y="3005081"/>
            <a:ext cx="7636591" cy="1648169"/>
            <a:chOff x="0" y="-57150"/>
            <a:chExt cx="812800" cy="140545"/>
          </a:xfrm>
        </p:grpSpPr>
        <p:sp>
          <p:nvSpPr>
            <p:cNvPr id="423" name="Google Shape;423;p22"/>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4" name="Google Shape;424;p22"/>
            <p:cNvSpPr txBox="1"/>
            <p:nvPr/>
          </p:nvSpPr>
          <p:spPr>
            <a:xfrm>
              <a:off x="0" y="-57150"/>
              <a:ext cx="812800" cy="14054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25" name="Google Shape;425;p22"/>
          <p:cNvGrpSpPr/>
          <p:nvPr/>
        </p:nvGrpSpPr>
        <p:grpSpPr>
          <a:xfrm>
            <a:off x="10311434" y="4669268"/>
            <a:ext cx="7636592" cy="1648169"/>
            <a:chOff x="0" y="-57150"/>
            <a:chExt cx="812800" cy="140545"/>
          </a:xfrm>
        </p:grpSpPr>
        <p:sp>
          <p:nvSpPr>
            <p:cNvPr id="426" name="Google Shape;426;p22"/>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7" name="Google Shape;427;p22"/>
            <p:cNvSpPr txBox="1"/>
            <p:nvPr/>
          </p:nvSpPr>
          <p:spPr>
            <a:xfrm>
              <a:off x="0" y="-57150"/>
              <a:ext cx="812800" cy="14054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28" name="Google Shape;428;p22"/>
          <p:cNvGrpSpPr/>
          <p:nvPr/>
        </p:nvGrpSpPr>
        <p:grpSpPr>
          <a:xfrm>
            <a:off x="10219043" y="5856485"/>
            <a:ext cx="7728368" cy="2376075"/>
            <a:chOff x="0" y="-57150"/>
            <a:chExt cx="812800" cy="140545"/>
          </a:xfrm>
        </p:grpSpPr>
        <p:sp>
          <p:nvSpPr>
            <p:cNvPr id="429" name="Google Shape;429;p22"/>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0" name="Google Shape;430;p22"/>
            <p:cNvSpPr txBox="1"/>
            <p:nvPr/>
          </p:nvSpPr>
          <p:spPr>
            <a:xfrm>
              <a:off x="0" y="-57150"/>
              <a:ext cx="812800" cy="14054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31" name="Google Shape;431;p22"/>
          <p:cNvGrpSpPr/>
          <p:nvPr/>
        </p:nvGrpSpPr>
        <p:grpSpPr>
          <a:xfrm>
            <a:off x="8640393" y="3689752"/>
            <a:ext cx="985498" cy="985498"/>
            <a:chOff x="0" y="0"/>
            <a:chExt cx="812800" cy="812800"/>
          </a:xfrm>
        </p:grpSpPr>
        <p:sp>
          <p:nvSpPr>
            <p:cNvPr id="432" name="Google Shape;432;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3" name="Google Shape;433;p2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34" name="Google Shape;434;p22"/>
          <p:cNvGrpSpPr/>
          <p:nvPr/>
        </p:nvGrpSpPr>
        <p:grpSpPr>
          <a:xfrm>
            <a:off x="8640393" y="5233129"/>
            <a:ext cx="985498" cy="985498"/>
            <a:chOff x="0" y="0"/>
            <a:chExt cx="812800" cy="812800"/>
          </a:xfrm>
        </p:grpSpPr>
        <p:sp>
          <p:nvSpPr>
            <p:cNvPr id="435" name="Google Shape;435;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 name="Google Shape;436;p2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37" name="Google Shape;437;p22"/>
          <p:cNvGrpSpPr/>
          <p:nvPr/>
        </p:nvGrpSpPr>
        <p:grpSpPr>
          <a:xfrm>
            <a:off x="8640393" y="6776506"/>
            <a:ext cx="985498" cy="985498"/>
            <a:chOff x="0" y="0"/>
            <a:chExt cx="812800" cy="812800"/>
          </a:xfrm>
        </p:grpSpPr>
        <p:sp>
          <p:nvSpPr>
            <p:cNvPr id="438" name="Google Shape;438;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9" name="Google Shape;439;p2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440" name="Google Shape;440;p22"/>
          <p:cNvSpPr txBox="1"/>
          <p:nvPr/>
        </p:nvSpPr>
        <p:spPr>
          <a:xfrm>
            <a:off x="10613922" y="3914547"/>
            <a:ext cx="8428203" cy="1034129"/>
          </a:xfrm>
          <a:prstGeom prst="rect">
            <a:avLst/>
          </a:prstGeom>
          <a:noFill/>
          <a:ln>
            <a:noFill/>
          </a:ln>
        </p:spPr>
        <p:txBody>
          <a:bodyPr spcFirstLastPara="1" wrap="square" lIns="0" tIns="0" rIns="0" bIns="0" anchor="t" anchorCtr="0">
            <a:spAutoFit/>
          </a:bodyPr>
          <a:lstStyle/>
          <a:p>
            <a:pPr algn="l" rtl="0">
              <a:lnSpc>
                <a:spcPct val="120005"/>
              </a:lnSpc>
            </a:pPr>
            <a:r>
              <a:rPr lang="en-GB" sz="2800" dirty="0" err="1" smtClean="0">
                <a:solidFill>
                  <a:schemeClr val="bg2"/>
                </a:solidFill>
                <a:latin typeface="Barlow" pitchFamily="2" charset="77"/>
                <a:ea typeface="Calibri"/>
                <a:cs typeface="Calibri"/>
                <a:sym typeface="Calibri"/>
              </a:rPr>
              <a:t>Πλ</a:t>
            </a:r>
            <a:r>
              <a:rPr lang="en-GB" sz="2800" dirty="0" smtClean="0">
                <a:solidFill>
                  <a:schemeClr val="bg2"/>
                </a:solidFill>
                <a:latin typeface="Barlow" pitchFamily="2" charset="77"/>
                <a:ea typeface="Calibri"/>
                <a:cs typeface="Calibri"/>
                <a:sym typeface="Calibri"/>
              </a:rPr>
              <a:t>ατφόρμα </a:t>
            </a:r>
            <a:r>
              <a:rPr lang="en-GB" sz="2800" dirty="0">
                <a:solidFill>
                  <a:schemeClr val="bg2"/>
                </a:solidFill>
                <a:latin typeface="Barlow" pitchFamily="2" charset="77"/>
                <a:ea typeface="Calibri"/>
                <a:cs typeface="Calibri"/>
                <a:sym typeface="Calibri"/>
              </a:rPr>
              <a:t>Ανθρώπινου Δυναμικού PERFORM</a:t>
            </a:r>
          </a:p>
          <a:p>
            <a:pPr marL="0" marR="0" lvl="0" indent="0" algn="l" rtl="0">
              <a:lnSpc>
                <a:spcPct val="120005"/>
              </a:lnSpc>
              <a:spcBef>
                <a:spcPts val="0"/>
              </a:spcBef>
              <a:spcAft>
                <a:spcPts val="0"/>
              </a:spcAft>
              <a:buNone/>
            </a:pPr>
            <a:endParaRPr lang="en-GB" sz="2800" dirty="0">
              <a:solidFill>
                <a:schemeClr val="bg2"/>
              </a:solidFill>
              <a:latin typeface="Barlow" pitchFamily="2" charset="77"/>
            </a:endParaRPr>
          </a:p>
        </p:txBody>
      </p:sp>
      <p:sp>
        <p:nvSpPr>
          <p:cNvPr id="441" name="Google Shape;441;p22"/>
          <p:cNvSpPr txBox="1"/>
          <p:nvPr/>
        </p:nvSpPr>
        <p:spPr>
          <a:xfrm>
            <a:off x="11881724" y="2182395"/>
            <a:ext cx="5892600" cy="67710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400" u="none" strike="noStrike" dirty="0" smtClean="0">
                <a:solidFill>
                  <a:srgbClr val="462AF0"/>
                </a:solidFill>
                <a:latin typeface="Tahoma" panose="020B0604030504040204" pitchFamily="34" charset="0"/>
                <a:ea typeface="Tahoma" panose="020B0604030504040204" pitchFamily="34" charset="0"/>
                <a:cs typeface="Tahoma" panose="020B0604030504040204" pitchFamily="34" charset="0"/>
                <a:sym typeface="Six Caps"/>
              </a:rPr>
              <a:t>ΑΠΟΤΕΛΕΣΜΑΤΑ</a:t>
            </a:r>
            <a:endParaRPr sz="4400" dirty="0">
              <a:latin typeface="Tahoma" panose="020B0604030504040204" pitchFamily="34" charset="0"/>
              <a:ea typeface="Tahoma" panose="020B0604030504040204" pitchFamily="34" charset="0"/>
              <a:cs typeface="Tahoma" panose="020B0604030504040204" pitchFamily="34" charset="0"/>
            </a:endParaRPr>
          </a:p>
        </p:txBody>
      </p:sp>
      <p:sp>
        <p:nvSpPr>
          <p:cNvPr id="446" name="Google Shape;446;p22"/>
          <p:cNvSpPr txBox="1"/>
          <p:nvPr/>
        </p:nvSpPr>
        <p:spPr>
          <a:xfrm>
            <a:off x="10764825" y="5585940"/>
            <a:ext cx="8428203" cy="1034129"/>
          </a:xfrm>
          <a:prstGeom prst="rect">
            <a:avLst/>
          </a:prstGeom>
          <a:noFill/>
          <a:ln>
            <a:noFill/>
          </a:ln>
        </p:spPr>
        <p:txBody>
          <a:bodyPr spcFirstLastPara="1" wrap="square" lIns="0" tIns="0" rIns="0" bIns="0" anchor="t" anchorCtr="0">
            <a:spAutoFit/>
          </a:bodyPr>
          <a:lstStyle/>
          <a:p>
            <a:pPr algn="l" rtl="0">
              <a:lnSpc>
                <a:spcPct val="120005"/>
              </a:lnSpc>
            </a:pPr>
            <a:r>
              <a:rPr lang="en-GB" sz="2800" dirty="0" err="1" smtClean="0">
                <a:solidFill>
                  <a:schemeClr val="bg2"/>
                </a:solidFill>
                <a:latin typeface="Barlow" pitchFamily="2" charset="77"/>
                <a:ea typeface="Calibri"/>
                <a:cs typeface="Calibri"/>
                <a:sym typeface="Calibri"/>
              </a:rPr>
              <a:t>Ψηφι</a:t>
            </a:r>
            <a:r>
              <a:rPr lang="en-GB" sz="2800" dirty="0" smtClean="0">
                <a:solidFill>
                  <a:schemeClr val="bg2"/>
                </a:solidFill>
                <a:latin typeface="Barlow" pitchFamily="2" charset="77"/>
                <a:ea typeface="Calibri"/>
                <a:cs typeface="Calibri"/>
                <a:sym typeface="Calibri"/>
              </a:rPr>
              <a:t>ακ</a:t>
            </a:r>
            <a:r>
              <a:rPr lang="el-GR" sz="2800" dirty="0" smtClean="0">
                <a:solidFill>
                  <a:schemeClr val="bg2"/>
                </a:solidFill>
                <a:latin typeface="Barlow" pitchFamily="2" charset="77"/>
                <a:ea typeface="Calibri"/>
                <a:cs typeface="Calibri"/>
                <a:sym typeface="Calibri"/>
              </a:rPr>
              <a:t>ή</a:t>
            </a:r>
            <a:r>
              <a:rPr lang="en-GB" sz="2800" dirty="0" smtClean="0">
                <a:solidFill>
                  <a:schemeClr val="bg2"/>
                </a:solidFill>
                <a:latin typeface="Barlow" pitchFamily="2" charset="77"/>
                <a:ea typeface="Calibri"/>
                <a:cs typeface="Calibri"/>
                <a:sym typeface="Calibri"/>
              </a:rPr>
              <a:t> </a:t>
            </a:r>
            <a:r>
              <a:rPr lang="en-GB" sz="2800" dirty="0">
                <a:solidFill>
                  <a:schemeClr val="bg2"/>
                </a:solidFill>
                <a:latin typeface="Barlow" pitchFamily="2" charset="77"/>
                <a:ea typeface="Calibri"/>
                <a:cs typeface="Calibri"/>
                <a:sym typeface="Calibri"/>
              </a:rPr>
              <a:t>Εργαλειοθήκη PERFORM</a:t>
            </a:r>
          </a:p>
          <a:p>
            <a:pPr marL="0" marR="0" lvl="0" indent="0" algn="l" rtl="0">
              <a:lnSpc>
                <a:spcPct val="120005"/>
              </a:lnSpc>
              <a:spcBef>
                <a:spcPts val="0"/>
              </a:spcBef>
              <a:spcAft>
                <a:spcPts val="0"/>
              </a:spcAft>
              <a:buNone/>
            </a:pPr>
            <a:endParaRPr sz="2800" dirty="0">
              <a:solidFill>
                <a:schemeClr val="bg2"/>
              </a:solidFill>
              <a:latin typeface="Barlow" pitchFamily="2" charset="77"/>
            </a:endParaRPr>
          </a:p>
        </p:txBody>
      </p:sp>
      <p:sp>
        <p:nvSpPr>
          <p:cNvPr id="447" name="Google Shape;447;p22"/>
          <p:cNvSpPr txBox="1"/>
          <p:nvPr/>
        </p:nvSpPr>
        <p:spPr>
          <a:xfrm>
            <a:off x="10764826" y="6994982"/>
            <a:ext cx="8428203" cy="1551194"/>
          </a:xfrm>
          <a:prstGeom prst="rect">
            <a:avLst/>
          </a:prstGeom>
          <a:noFill/>
          <a:ln>
            <a:noFill/>
          </a:ln>
        </p:spPr>
        <p:txBody>
          <a:bodyPr spcFirstLastPara="1" wrap="square" lIns="0" tIns="0" rIns="0" bIns="0" anchor="t" anchorCtr="0">
            <a:spAutoFit/>
          </a:bodyPr>
          <a:lstStyle/>
          <a:p>
            <a:pPr algn="l" rtl="0">
              <a:lnSpc>
                <a:spcPct val="120005"/>
              </a:lnSpc>
            </a:pPr>
            <a:r>
              <a:rPr lang="el-GR" sz="2800" dirty="0" smtClean="0">
                <a:solidFill>
                  <a:schemeClr val="bg2"/>
                </a:solidFill>
                <a:latin typeface="Barlow" pitchFamily="2" charset="77"/>
                <a:ea typeface="Calibri"/>
                <a:cs typeface="Calibri"/>
                <a:sym typeface="Calibri"/>
              </a:rPr>
              <a:t>Πρόγραμμα</a:t>
            </a:r>
            <a:r>
              <a:rPr lang="en-GB" sz="2800" dirty="0" smtClean="0">
                <a:solidFill>
                  <a:schemeClr val="bg2"/>
                </a:solidFill>
                <a:latin typeface="Barlow" pitchFamily="2" charset="77"/>
                <a:ea typeface="Calibri"/>
                <a:cs typeface="Calibri"/>
                <a:sym typeface="Calibri"/>
              </a:rPr>
              <a:t> </a:t>
            </a:r>
            <a:r>
              <a:rPr lang="en-GB" sz="2800" dirty="0">
                <a:solidFill>
                  <a:schemeClr val="bg2"/>
                </a:solidFill>
                <a:latin typeface="Barlow" pitchFamily="2" charset="77"/>
                <a:ea typeface="Calibri"/>
                <a:cs typeface="Calibri"/>
                <a:sym typeface="Calibri"/>
              </a:rPr>
              <a:t>Επαγγελματικής Κατάρτισης </a:t>
            </a:r>
            <a:r>
              <a:rPr lang="en-GB" sz="2800" dirty="0" smtClean="0">
                <a:solidFill>
                  <a:schemeClr val="bg2"/>
                </a:solidFill>
                <a:latin typeface="Barlow" pitchFamily="2" charset="77"/>
                <a:ea typeface="Calibri"/>
                <a:cs typeface="Calibri"/>
                <a:sym typeface="Calibri"/>
              </a:rPr>
              <a:t>για</a:t>
            </a:r>
            <a:endParaRPr lang="en-GB" sz="2800" dirty="0">
              <a:solidFill>
                <a:schemeClr val="bg2"/>
              </a:solidFill>
              <a:latin typeface="Barlow" pitchFamily="2" charset="77"/>
              <a:ea typeface="Calibri"/>
              <a:cs typeface="Calibri"/>
              <a:sym typeface="Calibri"/>
            </a:endParaRPr>
          </a:p>
          <a:p>
            <a:pPr algn="l" rtl="0">
              <a:lnSpc>
                <a:spcPct val="120005"/>
              </a:lnSpc>
            </a:pPr>
            <a:r>
              <a:rPr lang="en-GB" sz="2800" dirty="0">
                <a:solidFill>
                  <a:schemeClr val="bg2"/>
                </a:solidFill>
                <a:latin typeface="Barlow" pitchFamily="2" charset="77"/>
                <a:ea typeface="Calibri"/>
                <a:cs typeface="Calibri"/>
                <a:sym typeface="Calibri"/>
              </a:rPr>
              <a:t>Διευθυντές και Ειδικοί Ανθρώπινου Δυναμικού</a:t>
            </a:r>
          </a:p>
          <a:p>
            <a:pPr marL="0" marR="0" lvl="0" indent="0" algn="l" rtl="0">
              <a:lnSpc>
                <a:spcPct val="120005"/>
              </a:lnSpc>
              <a:spcBef>
                <a:spcPts val="0"/>
              </a:spcBef>
              <a:spcAft>
                <a:spcPts val="0"/>
              </a:spcAft>
              <a:buNone/>
            </a:pPr>
            <a:endParaRPr sz="2800" dirty="0">
              <a:solidFill>
                <a:schemeClr val="bg2"/>
              </a:solidFill>
              <a:latin typeface="Barlow" pitchFamily="2" charset="77"/>
            </a:endParaRPr>
          </a:p>
        </p:txBody>
      </p:sp>
      <p:sp>
        <p:nvSpPr>
          <p:cNvPr id="448" name="Google Shape;448;p22"/>
          <p:cNvSpPr txBox="1"/>
          <p:nvPr/>
        </p:nvSpPr>
        <p:spPr>
          <a:xfrm>
            <a:off x="8915242" y="3886929"/>
            <a:ext cx="405668"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1</a:t>
            </a:r>
            <a:endParaRPr/>
          </a:p>
        </p:txBody>
      </p:sp>
      <p:sp>
        <p:nvSpPr>
          <p:cNvPr id="449" name="Google Shape;449;p22"/>
          <p:cNvSpPr txBox="1"/>
          <p:nvPr/>
        </p:nvSpPr>
        <p:spPr>
          <a:xfrm>
            <a:off x="8915242" y="5429016"/>
            <a:ext cx="405668"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2</a:t>
            </a:r>
            <a:endParaRPr/>
          </a:p>
        </p:txBody>
      </p:sp>
      <p:sp>
        <p:nvSpPr>
          <p:cNvPr id="450" name="Google Shape;450;p22"/>
          <p:cNvSpPr txBox="1"/>
          <p:nvPr/>
        </p:nvSpPr>
        <p:spPr>
          <a:xfrm>
            <a:off x="8915242" y="6971102"/>
            <a:ext cx="405668"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3</a:t>
            </a:r>
            <a:endParaRPr/>
          </a:p>
        </p:txBody>
      </p:sp>
      <p:pic>
        <p:nvPicPr>
          <p:cNvPr id="3" name="Picture 2" descr="A rainbow with a red needle and a red arrow  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4" name="Google Shape;441;p22">
            <a:extLst>
              <a:ext uri="{FF2B5EF4-FFF2-40B4-BE49-F238E27FC236}">
                <a16:creationId xmlns:a16="http://schemas.microsoft.com/office/drawing/2014/main" id="{B6356569-B78B-D524-84C5-44E4A54FA64A}"/>
              </a:ext>
            </a:extLst>
          </p:cNvPr>
          <p:cNvSpPr txBox="1"/>
          <p:nvPr/>
        </p:nvSpPr>
        <p:spPr>
          <a:xfrm>
            <a:off x="359922" y="1359146"/>
            <a:ext cx="6513318" cy="184665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l-GR" sz="12000" dirty="0" smtClean="0">
                <a:latin typeface="Six Caps"/>
                <a:ea typeface="Six Caps"/>
                <a:cs typeface="Six Caps"/>
                <a:sym typeface="Six Caps"/>
              </a:rPr>
              <a:t>Στόχος</a:t>
            </a:r>
            <a:r>
              <a:rPr lang="en-US" sz="12000" u="none" strike="noStrike" dirty="0" smtClean="0">
                <a:solidFill>
                  <a:srgbClr val="000000"/>
                </a:solidFill>
                <a:latin typeface="Six Caps"/>
                <a:ea typeface="Six Caps"/>
                <a:cs typeface="Six Caps"/>
                <a:sym typeface="Six Caps"/>
              </a:rPr>
              <a:t>:</a:t>
            </a:r>
            <a:endParaRPr sz="12000" dirty="0"/>
          </a:p>
        </p:txBody>
      </p:sp>
      <p:sp>
        <p:nvSpPr>
          <p:cNvPr id="5" name="Google Shape;440;p22">
            <a:extLst>
              <a:ext uri="{FF2B5EF4-FFF2-40B4-BE49-F238E27FC236}">
                <a16:creationId xmlns:a16="http://schemas.microsoft.com/office/drawing/2014/main" id="{5FDCF533-851B-3FF9-5DB0-10EA24703C1F}"/>
              </a:ext>
            </a:extLst>
          </p:cNvPr>
          <p:cNvSpPr txBox="1"/>
          <p:nvPr/>
        </p:nvSpPr>
        <p:spPr>
          <a:xfrm>
            <a:off x="359922" y="3394286"/>
            <a:ext cx="7854438" cy="5318379"/>
          </a:xfrm>
          <a:prstGeom prst="rect">
            <a:avLst/>
          </a:prstGeom>
          <a:noFill/>
          <a:ln>
            <a:noFill/>
          </a:ln>
        </p:spPr>
        <p:txBody>
          <a:bodyPr spcFirstLastPara="1" wrap="square" lIns="0" tIns="0" rIns="0" bIns="0" anchor="t" anchorCtr="0">
            <a:spAutoFit/>
          </a:bodyPr>
          <a:lstStyle/>
          <a:p>
            <a:pPr algn="l" rtl="0">
              <a:lnSpc>
                <a:spcPct val="120005"/>
              </a:lnSpc>
            </a:pPr>
            <a:r>
              <a:rPr lang="en-GB" sz="3200" dirty="0">
                <a:solidFill>
                  <a:schemeClr val="tx1"/>
                </a:solidFill>
                <a:latin typeface="Barlow" pitchFamily="2" charset="77"/>
                <a:cs typeface="Calibri"/>
                <a:sym typeface="Calibri"/>
              </a:rPr>
              <a:t>Το έργο «PERFORM» αφορά την εκπαίδευση Διευθυντών Φιλοξενίας και Ειδικών Ανθρώπινου Δυναμικού στην ανάπτυξη και υποστήριξη προσωπικού με αυτισμό στον Τομέα Φιλοξενίας της ΕΕ. Παρέχει επίσης μια καινοτόμο πλατφόρμα Ανθρώπινου Δυναμικού, για την αξιολόγηση της απόδοσης και την παρακολούθηση των εργαζομένων.</a:t>
            </a:r>
            <a:endParaRPr lang="en-GB" sz="3200" dirty="0">
              <a:solidFill>
                <a:schemeClr val="tx1"/>
              </a:solidFill>
              <a:latin typeface="Barlow" pitchFamily="2" charset="77"/>
            </a:endParaRPr>
          </a:p>
        </p:txBody>
      </p:sp>
      <p:pic>
        <p:nvPicPr>
          <p:cNvPr id="34"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pic>
        <p:nvPicPr>
          <p:cNvPr id="35" name="Picture 34"/>
          <p:cNvPicPr>
            <a:picLocks noChangeAspect="1"/>
          </p:cNvPicPr>
          <p:nvPr/>
        </p:nvPicPr>
        <p:blipFill>
          <a:blip r:embed="rId5"/>
          <a:stretch>
            <a:fillRect/>
          </a:stretch>
        </p:blipFill>
        <p:spPr>
          <a:xfrm>
            <a:off x="6165082" y="9636202"/>
            <a:ext cx="4841398" cy="282939"/>
          </a:xfrm>
          <a:prstGeom prst="rect">
            <a:avLst/>
          </a:prstGeom>
        </p:spPr>
      </p:pic>
    </p:spTree>
    <p:extLst>
      <p:ext uri="{BB962C8B-B14F-4D97-AF65-F5344CB8AC3E}">
        <p14:creationId xmlns:p14="http://schemas.microsoft.com/office/powerpoint/2010/main" val="3071887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grpSp>
        <p:nvGrpSpPr>
          <p:cNvPr id="460" name="Google Shape;460;p23"/>
          <p:cNvGrpSpPr/>
          <p:nvPr/>
        </p:nvGrpSpPr>
        <p:grpSpPr>
          <a:xfrm>
            <a:off x="0" y="-216992"/>
            <a:ext cx="18288000" cy="1240415"/>
            <a:chOff x="0" y="-57150"/>
            <a:chExt cx="4816593" cy="326693"/>
          </a:xfrm>
        </p:grpSpPr>
        <p:sp>
          <p:nvSpPr>
            <p:cNvPr id="461" name="Google Shape;461;p23"/>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 name="Google Shape;462;p23"/>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4" name="Google Shape;506;p24">
            <a:extLst>
              <a:ext uri="{FF2B5EF4-FFF2-40B4-BE49-F238E27FC236}">
                <a16:creationId xmlns:a16="http://schemas.microsoft.com/office/drawing/2014/main" id="{18608AD0-D51F-BE53-C7B4-1C514E1419F8}"/>
              </a:ext>
            </a:extLst>
          </p:cNvPr>
          <p:cNvSpPr txBox="1"/>
          <p:nvPr/>
        </p:nvSpPr>
        <p:spPr>
          <a:xfrm>
            <a:off x="551496" y="3270540"/>
            <a:ext cx="8298703" cy="5416868"/>
          </a:xfrm>
          <a:prstGeom prst="rect">
            <a:avLst/>
          </a:prstGeom>
          <a:noFill/>
          <a:ln>
            <a:noFill/>
          </a:ln>
        </p:spPr>
        <p:txBody>
          <a:bodyPr spcFirstLastPara="1" wrap="square" lIns="0" tIns="0" rIns="0" bIns="0" anchor="t" anchorCtr="0">
            <a:spAutoFit/>
          </a:bodyPr>
          <a:lstStyle/>
          <a:p>
            <a:pPr algn="l" rtl="0"/>
            <a:r>
              <a:rPr lang="en-US" sz="3200" dirty="0"/>
              <a:t>Η Ενότητα 6 αφορά την υποστήριξη των εκπαιδευόμενων στην ανάπτυξη των δεξιοτήτων που απαιτούνται για την αποτελεσματική χρήση της πλατφόρμας PERFORM HR, εστιάζοντας στην υποστήριξη των νευροαποκλίνοντων εργαζομένων, στην ενίσχυση της συμπερίληψης στον χώρο εργασίας και στη βελτίωση της διατήρησης και της ικανοποίησης των εργαζομένων μέσω πρακτικών εργαλείων και προσεγγίσεων που βασίζονται σε δεδομένα.</a:t>
            </a:r>
            <a:endParaRPr lang="en-GB" sz="3200" dirty="0"/>
          </a:p>
        </p:txBody>
      </p:sp>
      <p:sp>
        <p:nvSpPr>
          <p:cNvPr id="5" name="Google Shape;459;p23">
            <a:extLst>
              <a:ext uri="{FF2B5EF4-FFF2-40B4-BE49-F238E27FC236}">
                <a16:creationId xmlns:a16="http://schemas.microsoft.com/office/drawing/2014/main" id="{A50B4089-18CB-B9B8-1FAB-C2419BEB4265}"/>
              </a:ext>
            </a:extLst>
          </p:cNvPr>
          <p:cNvSpPr txBox="1"/>
          <p:nvPr/>
        </p:nvSpPr>
        <p:spPr>
          <a:xfrm>
            <a:off x="540387" y="1310916"/>
            <a:ext cx="16747999" cy="1329595"/>
          </a:xfrm>
          <a:prstGeom prst="rect">
            <a:avLst/>
          </a:prstGeom>
          <a:noFill/>
          <a:ln>
            <a:noFill/>
          </a:ln>
        </p:spPr>
        <p:txBody>
          <a:bodyPr spcFirstLastPara="1" wrap="square" lIns="0" tIns="0" rIns="0" bIns="0" anchor="t" anchorCtr="0">
            <a:spAutoFit/>
          </a:bodyPr>
          <a:lstStyle/>
          <a:p>
            <a:pPr algn="ctr" rtl="0">
              <a:lnSpc>
                <a:spcPct val="80000"/>
              </a:lnSpc>
            </a:pPr>
            <a:r>
              <a:rPr lang="el-GR" sz="4800" b="1" dirty="0" smtClean="0">
                <a:solidFill>
                  <a:schemeClr val="bg2"/>
                </a:solidFill>
                <a:latin typeface="Barlow" pitchFamily="2" charset="77"/>
                <a:ea typeface="Calibri"/>
                <a:cs typeface="Calibri"/>
                <a:sym typeface="Calibri"/>
              </a:rPr>
              <a:t>Ενότητα </a:t>
            </a:r>
            <a:r>
              <a:rPr lang="pl-PL" sz="4800" b="1" dirty="0" smtClean="0">
                <a:solidFill>
                  <a:schemeClr val="bg2"/>
                </a:solidFill>
                <a:latin typeface="Barlow" pitchFamily="2" charset="77"/>
                <a:ea typeface="Calibri"/>
                <a:cs typeface="Calibri"/>
                <a:sym typeface="Calibri"/>
              </a:rPr>
              <a:t>6</a:t>
            </a:r>
            <a:r>
              <a:rPr lang="en-GB" sz="4800" b="1" dirty="0" smtClean="0">
                <a:solidFill>
                  <a:schemeClr val="bg2"/>
                </a:solidFill>
                <a:latin typeface="Barlow" pitchFamily="2" charset="77"/>
                <a:ea typeface="Calibri"/>
                <a:cs typeface="Calibri"/>
                <a:sym typeface="Calibri"/>
              </a:rPr>
              <a:t>:</a:t>
            </a:r>
            <a:r>
              <a:rPr lang="el-GR" sz="4800" b="1" dirty="0" smtClean="0">
                <a:solidFill>
                  <a:schemeClr val="bg2"/>
                </a:solidFill>
                <a:latin typeface="Barlow" pitchFamily="2" charset="77"/>
                <a:ea typeface="Calibri"/>
                <a:cs typeface="Calibri"/>
                <a:sym typeface="Calibri"/>
              </a:rPr>
              <a:t> </a:t>
            </a:r>
            <a:r>
              <a:rPr lang="pl-PL" sz="4800" b="1" dirty="0" err="1" smtClean="0">
                <a:solidFill>
                  <a:schemeClr val="bg2"/>
                </a:solidFill>
                <a:latin typeface="Barlow" pitchFamily="2" charset="77"/>
                <a:ea typeface="Calibri"/>
                <a:cs typeface="Calibri"/>
                <a:sym typeface="Calibri"/>
              </a:rPr>
              <a:t>Χρήση</a:t>
            </a:r>
            <a:r>
              <a:rPr lang="pl-PL" sz="4800" b="1" dirty="0" smtClean="0">
                <a:solidFill>
                  <a:schemeClr val="bg2"/>
                </a:solidFill>
                <a:latin typeface="Barlow" pitchFamily="2" charset="77"/>
                <a:ea typeface="Calibri"/>
                <a:cs typeface="Calibri"/>
                <a:sym typeface="Calibri"/>
              </a:rPr>
              <a:t> </a:t>
            </a:r>
            <a:r>
              <a:rPr lang="pl-PL" sz="4800" b="1" dirty="0">
                <a:solidFill>
                  <a:schemeClr val="bg2"/>
                </a:solidFill>
                <a:latin typeface="Barlow" pitchFamily="2" charset="77"/>
                <a:ea typeface="Calibri"/>
                <a:cs typeface="Calibri"/>
                <a:sym typeface="Calibri"/>
              </a:rPr>
              <a:t>της πλατφόρμας PERFFORM HR</a:t>
            </a:r>
            <a:endParaRPr lang="en-GB" sz="4800" b="1" dirty="0">
              <a:solidFill>
                <a:schemeClr val="bg2"/>
              </a:solidFill>
              <a:latin typeface="Barlow" pitchFamily="2" charset="77"/>
            </a:endParaRPr>
          </a:p>
          <a:p>
            <a:pPr marL="0" marR="0" lvl="0" indent="0" algn="ctr" rtl="0">
              <a:lnSpc>
                <a:spcPct val="80000"/>
              </a:lnSpc>
              <a:spcBef>
                <a:spcPts val="0"/>
              </a:spcBef>
              <a:spcAft>
                <a:spcPts val="0"/>
              </a:spcAft>
              <a:buNone/>
            </a:pPr>
            <a:r>
              <a:rPr lang="en-US" sz="6000" dirty="0">
                <a:solidFill>
                  <a:schemeClr val="bg2"/>
                </a:solidFill>
                <a:latin typeface="Six Caps"/>
                <a:sym typeface="Six Caps"/>
              </a:rPr>
              <a:t> </a:t>
            </a:r>
            <a:endParaRPr sz="6000" dirty="0">
              <a:solidFill>
                <a:schemeClr val="bg2"/>
              </a:solidFill>
            </a:endParaRPr>
          </a:p>
        </p:txBody>
      </p:sp>
      <p:sp>
        <p:nvSpPr>
          <p:cNvPr id="8" name="Google Shape;506;p24">
            <a:extLst>
              <a:ext uri="{FF2B5EF4-FFF2-40B4-BE49-F238E27FC236}">
                <a16:creationId xmlns:a16="http://schemas.microsoft.com/office/drawing/2014/main" id="{54021FBE-4FCF-F8AF-AC62-DEF6767C5E6B}"/>
              </a:ext>
            </a:extLst>
          </p:cNvPr>
          <p:cNvSpPr txBox="1"/>
          <p:nvPr/>
        </p:nvSpPr>
        <p:spPr>
          <a:xfrm>
            <a:off x="11431732" y="3468824"/>
            <a:ext cx="5856654" cy="6007799"/>
          </a:xfrm>
          <a:prstGeom prst="rect">
            <a:avLst/>
          </a:prstGeom>
          <a:noFill/>
          <a:ln>
            <a:noFill/>
          </a:ln>
        </p:spPr>
        <p:txBody>
          <a:bodyPr spcFirstLastPara="1" wrap="square" lIns="0" tIns="0" rIns="0" bIns="0" anchor="t" anchorCtr="0">
            <a:spAutoFit/>
          </a:bodyPr>
          <a:lstStyle/>
          <a:p>
            <a:pPr lvl="0" algn="l" rtl="0"/>
            <a:r>
              <a:rPr lang="el-GR" sz="2400" dirty="0" smtClean="0"/>
              <a:t>Εκπαίδευση</a:t>
            </a:r>
            <a:r>
              <a:rPr lang="en-US" sz="2400" dirty="0" smtClean="0"/>
              <a:t> </a:t>
            </a:r>
            <a:r>
              <a:rPr lang="en-US" sz="2400" dirty="0"/>
              <a:t>στην αποτελεσματική πλοήγηση και αξιοποίηση των βασικών εργαλείων της πλατφόρμας PERFORM </a:t>
            </a:r>
            <a:r>
              <a:rPr lang="en-US" sz="2400" dirty="0" smtClean="0"/>
              <a:t>HR</a:t>
            </a:r>
            <a:endParaRPr lang="el-GR" sz="2400" dirty="0" smtClean="0"/>
          </a:p>
          <a:p>
            <a:pPr lvl="0" algn="l" rtl="0"/>
            <a:endParaRPr lang="en-US" sz="4400" dirty="0">
              <a:latin typeface="Barlow" pitchFamily="2" charset="77"/>
            </a:endParaRPr>
          </a:p>
          <a:p>
            <a:pPr lvl="0" algn="l" rtl="0"/>
            <a:r>
              <a:rPr lang="el-GR" sz="2400" dirty="0" smtClean="0"/>
              <a:t>Εκπαίδευση</a:t>
            </a:r>
            <a:r>
              <a:rPr lang="en-US" sz="2400" dirty="0" smtClean="0"/>
              <a:t> </a:t>
            </a:r>
            <a:r>
              <a:rPr lang="en-US" sz="2400" dirty="0" err="1" smtClean="0"/>
              <a:t>στην</a:t>
            </a:r>
            <a:r>
              <a:rPr lang="en-US" sz="2400" dirty="0" smtClean="0"/>
              <a:t> </a:t>
            </a:r>
            <a:r>
              <a:rPr lang="en-US" sz="2400" dirty="0"/>
              <a:t>ερμηνεία αναλυτικών στοιχείων πλατφόρμας για τον εντοπισμό τάσεων και την εφαρμογή στρατηγικών για τη βελτίωση της συμπερίληψης και της διατήρησης </a:t>
            </a:r>
            <a:r>
              <a:rPr lang="en-US" sz="2400" dirty="0" smtClean="0"/>
              <a:t>εργαζομένων</a:t>
            </a:r>
            <a:endParaRPr lang="el-GR" sz="2400" dirty="0" smtClean="0"/>
          </a:p>
          <a:p>
            <a:pPr lvl="0" algn="l" rtl="0"/>
            <a:endParaRPr lang="en-US" sz="4400" dirty="0">
              <a:latin typeface="Barlow" pitchFamily="2" charset="77"/>
            </a:endParaRPr>
          </a:p>
          <a:p>
            <a:pPr algn="l" rtl="0">
              <a:lnSpc>
                <a:spcPct val="115000"/>
              </a:lnSpc>
            </a:pPr>
            <a:r>
              <a:rPr lang="el-GR" sz="2400" dirty="0" smtClean="0"/>
              <a:t>Εκπαίδευση </a:t>
            </a:r>
            <a:r>
              <a:rPr lang="en-US" sz="2400" dirty="0" err="1" smtClean="0"/>
              <a:t>γι</a:t>
            </a:r>
            <a:r>
              <a:rPr lang="en-US" sz="2400" dirty="0" smtClean="0"/>
              <a:t>α </a:t>
            </a:r>
            <a:r>
              <a:rPr lang="en-US" sz="2400" dirty="0"/>
              <a:t>την ενίσχυση της εμπλοκής των εργαζομένων και την καλλιέργεια ενός υποστηρικτικού εργασιακού περιβάλλοντος.</a:t>
            </a:r>
            <a:endParaRPr sz="4400" dirty="0"/>
          </a:p>
        </p:txBody>
      </p:sp>
      <p:sp>
        <p:nvSpPr>
          <p:cNvPr id="9" name="Google Shape;459;p23">
            <a:extLst>
              <a:ext uri="{FF2B5EF4-FFF2-40B4-BE49-F238E27FC236}">
                <a16:creationId xmlns:a16="http://schemas.microsoft.com/office/drawing/2014/main" id="{EBEFEEAB-42EB-0FFD-23E1-73C0F7A1B746}"/>
              </a:ext>
            </a:extLst>
          </p:cNvPr>
          <p:cNvSpPr txBox="1"/>
          <p:nvPr/>
        </p:nvSpPr>
        <p:spPr>
          <a:xfrm>
            <a:off x="9282084" y="2340396"/>
            <a:ext cx="8006302" cy="590931"/>
          </a:xfrm>
          <a:prstGeom prst="rect">
            <a:avLst/>
          </a:prstGeom>
          <a:noFill/>
          <a:ln>
            <a:noFill/>
          </a:ln>
        </p:spPr>
        <p:txBody>
          <a:bodyPr spcFirstLastPara="1" wrap="square" lIns="0" tIns="0" rIns="0" bIns="0" anchor="t" anchorCtr="0">
            <a:spAutoFit/>
          </a:bodyPr>
          <a:lstStyle/>
          <a:p>
            <a:pPr algn="ctr" rtl="0">
              <a:lnSpc>
                <a:spcPct val="80000"/>
              </a:lnSpc>
            </a:pPr>
            <a:r>
              <a:rPr lang="en-GB" sz="4800" b="1" dirty="0">
                <a:solidFill>
                  <a:schemeClr val="bg2"/>
                </a:solidFill>
                <a:latin typeface="Barlow" pitchFamily="2" charset="77"/>
                <a:cs typeface="Calibri" panose="020F0502020204030204" pitchFamily="34" charset="0"/>
              </a:rPr>
              <a:t>Μα</a:t>
            </a:r>
            <a:r>
              <a:rPr lang="en-GB" sz="4800" b="1" dirty="0" err="1">
                <a:solidFill>
                  <a:schemeClr val="bg2"/>
                </a:solidFill>
                <a:latin typeface="Barlow" pitchFamily="2" charset="77"/>
                <a:cs typeface="Calibri" panose="020F0502020204030204" pitchFamily="34" charset="0"/>
              </a:rPr>
              <a:t>θησι</a:t>
            </a:r>
            <a:r>
              <a:rPr lang="en-GB" sz="4800" b="1" dirty="0">
                <a:solidFill>
                  <a:schemeClr val="bg2"/>
                </a:solidFill>
                <a:latin typeface="Barlow" pitchFamily="2" charset="77"/>
                <a:cs typeface="Calibri" panose="020F0502020204030204" pitchFamily="34" charset="0"/>
              </a:rPr>
              <a:t>ακά </a:t>
            </a:r>
            <a:r>
              <a:rPr lang="en-GB" sz="4800" b="1" dirty="0" smtClean="0">
                <a:solidFill>
                  <a:schemeClr val="bg2"/>
                </a:solidFill>
                <a:latin typeface="Barlow" pitchFamily="2" charset="77"/>
                <a:cs typeface="Calibri" panose="020F0502020204030204" pitchFamily="34" charset="0"/>
              </a:rPr>
              <a:t>Αποτελέσματα</a:t>
            </a:r>
            <a:endParaRPr lang="en-GB" sz="4800" b="1" dirty="0">
              <a:solidFill>
                <a:schemeClr val="bg2"/>
              </a:solidFill>
              <a:latin typeface="Barlow" pitchFamily="2" charset="77"/>
              <a:cs typeface="Calibri" panose="020F0502020204030204" pitchFamily="34" charset="0"/>
            </a:endParaRPr>
          </a:p>
        </p:txBody>
      </p:sp>
      <p:sp>
        <p:nvSpPr>
          <p:cNvPr id="10" name="Google Shape;459;p23">
            <a:extLst>
              <a:ext uri="{FF2B5EF4-FFF2-40B4-BE49-F238E27FC236}">
                <a16:creationId xmlns:a16="http://schemas.microsoft.com/office/drawing/2014/main" id="{CDD46E9B-4ABD-8A39-3323-FCE4A914A5D6}"/>
              </a:ext>
            </a:extLst>
          </p:cNvPr>
          <p:cNvSpPr txBox="1"/>
          <p:nvPr/>
        </p:nvSpPr>
        <p:spPr>
          <a:xfrm>
            <a:off x="-1258790" y="2389870"/>
            <a:ext cx="9610310" cy="1329595"/>
          </a:xfrm>
          <a:prstGeom prst="rect">
            <a:avLst/>
          </a:prstGeom>
          <a:noFill/>
          <a:ln>
            <a:noFill/>
          </a:ln>
        </p:spPr>
        <p:txBody>
          <a:bodyPr spcFirstLastPara="1" wrap="square" lIns="0" tIns="0" rIns="0" bIns="0" anchor="t" anchorCtr="0">
            <a:spAutoFit/>
          </a:bodyPr>
          <a:lstStyle/>
          <a:p>
            <a:pPr algn="ctr" rtl="0">
              <a:lnSpc>
                <a:spcPct val="80000"/>
              </a:lnSpc>
            </a:pPr>
            <a:r>
              <a:rPr lang="en-GB" sz="4800" b="1" dirty="0">
                <a:solidFill>
                  <a:schemeClr val="bg2"/>
                </a:solidFill>
                <a:latin typeface="Barlow" pitchFamily="2" charset="77"/>
                <a:cs typeface="Calibri" panose="020F0502020204030204" pitchFamily="34" charset="0"/>
              </a:rPr>
              <a:t>Στόχος της ενότητας</a:t>
            </a:r>
          </a:p>
          <a:p>
            <a:pPr marL="0" marR="0" lvl="0" indent="0" algn="ctr" rtl="0">
              <a:lnSpc>
                <a:spcPct val="80000"/>
              </a:lnSpc>
              <a:spcBef>
                <a:spcPts val="0"/>
              </a:spcBef>
              <a:spcAft>
                <a:spcPts val="0"/>
              </a:spcAft>
              <a:buNone/>
            </a:pPr>
            <a:r>
              <a:rPr lang="en-US" sz="6000" dirty="0">
                <a:solidFill>
                  <a:schemeClr val="bg2"/>
                </a:solidFill>
                <a:latin typeface="Barlow" pitchFamily="2" charset="77"/>
                <a:sym typeface="Six Caps"/>
              </a:rPr>
              <a:t> </a:t>
            </a:r>
            <a:endParaRPr sz="6000" dirty="0">
              <a:solidFill>
                <a:schemeClr val="bg2"/>
              </a:solidFill>
              <a:latin typeface="Barlow" pitchFamily="2" charset="77"/>
            </a:endParaRPr>
          </a:p>
        </p:txBody>
      </p:sp>
      <p:grpSp>
        <p:nvGrpSpPr>
          <p:cNvPr id="3" name="Google Shape;431;p22">
            <a:extLst>
              <a:ext uri="{FF2B5EF4-FFF2-40B4-BE49-F238E27FC236}">
                <a16:creationId xmlns:a16="http://schemas.microsoft.com/office/drawing/2014/main" id="{86A7E05B-F6BC-1610-E7C4-9A0AE3B318F7}"/>
              </a:ext>
            </a:extLst>
          </p:cNvPr>
          <p:cNvGrpSpPr/>
          <p:nvPr/>
        </p:nvGrpSpPr>
        <p:grpSpPr>
          <a:xfrm>
            <a:off x="10276623" y="3574900"/>
            <a:ext cx="894267" cy="894267"/>
            <a:chOff x="0" y="0"/>
            <a:chExt cx="812800" cy="812800"/>
          </a:xfrm>
        </p:grpSpPr>
        <p:sp>
          <p:nvSpPr>
            <p:cNvPr id="6" name="Google Shape;432;p22">
              <a:extLst>
                <a:ext uri="{FF2B5EF4-FFF2-40B4-BE49-F238E27FC236}">
                  <a16:creationId xmlns:a16="http://schemas.microsoft.com/office/drawing/2014/main" id="{CE597149-4E1A-8801-C1E4-322439A969E4}"/>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433;p22">
              <a:extLst>
                <a:ext uri="{FF2B5EF4-FFF2-40B4-BE49-F238E27FC236}">
                  <a16:creationId xmlns:a16="http://schemas.microsoft.com/office/drawing/2014/main" id="{CA6F5AC4-D3F9-159E-0EDA-BAA6B8794DAD}"/>
                </a:ext>
              </a:extLst>
            </p:cNvPr>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 name="Google Shape;434;p22">
            <a:extLst>
              <a:ext uri="{FF2B5EF4-FFF2-40B4-BE49-F238E27FC236}">
                <a16:creationId xmlns:a16="http://schemas.microsoft.com/office/drawing/2014/main" id="{18C0353F-552F-D2BF-36BD-DB6D21F5F128}"/>
              </a:ext>
            </a:extLst>
          </p:cNvPr>
          <p:cNvGrpSpPr/>
          <p:nvPr/>
        </p:nvGrpSpPr>
        <p:grpSpPr>
          <a:xfrm>
            <a:off x="10289590" y="5384022"/>
            <a:ext cx="894267" cy="894267"/>
            <a:chOff x="0" y="0"/>
            <a:chExt cx="812800" cy="812800"/>
          </a:xfrm>
        </p:grpSpPr>
        <p:sp>
          <p:nvSpPr>
            <p:cNvPr id="12" name="Google Shape;435;p22">
              <a:extLst>
                <a:ext uri="{FF2B5EF4-FFF2-40B4-BE49-F238E27FC236}">
                  <a16:creationId xmlns:a16="http://schemas.microsoft.com/office/drawing/2014/main" id="{F6C853D5-5E3C-EE2F-25C0-A96B2D4B9527}"/>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436;p22">
              <a:extLst>
                <a:ext uri="{FF2B5EF4-FFF2-40B4-BE49-F238E27FC236}">
                  <a16:creationId xmlns:a16="http://schemas.microsoft.com/office/drawing/2014/main" id="{82A65A39-07BC-CC25-22B5-70FEF66A50E9}"/>
                </a:ext>
              </a:extLst>
            </p:cNvPr>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4" name="Google Shape;437;p22">
            <a:extLst>
              <a:ext uri="{FF2B5EF4-FFF2-40B4-BE49-F238E27FC236}">
                <a16:creationId xmlns:a16="http://schemas.microsoft.com/office/drawing/2014/main" id="{4A021AFD-35B2-E86C-0B7D-26BB21589069}"/>
              </a:ext>
            </a:extLst>
          </p:cNvPr>
          <p:cNvGrpSpPr/>
          <p:nvPr/>
        </p:nvGrpSpPr>
        <p:grpSpPr>
          <a:xfrm>
            <a:off x="10289590" y="7755015"/>
            <a:ext cx="894267" cy="894267"/>
            <a:chOff x="0" y="0"/>
            <a:chExt cx="812800" cy="812800"/>
          </a:xfrm>
        </p:grpSpPr>
        <p:sp>
          <p:nvSpPr>
            <p:cNvPr id="15" name="Google Shape;438;p22">
              <a:extLst>
                <a:ext uri="{FF2B5EF4-FFF2-40B4-BE49-F238E27FC236}">
                  <a16:creationId xmlns:a16="http://schemas.microsoft.com/office/drawing/2014/main" id="{F1E2C39F-2A15-5D03-7FA0-6564329C4DD7}"/>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439;p22">
              <a:extLst>
                <a:ext uri="{FF2B5EF4-FFF2-40B4-BE49-F238E27FC236}">
                  <a16:creationId xmlns:a16="http://schemas.microsoft.com/office/drawing/2014/main" id="{D95CBE92-9C3F-7AA1-1F5D-22700F603D21}"/>
                </a:ext>
              </a:extLst>
            </p:cNvPr>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17" name="Google Shape;448;p22">
            <a:extLst>
              <a:ext uri="{FF2B5EF4-FFF2-40B4-BE49-F238E27FC236}">
                <a16:creationId xmlns:a16="http://schemas.microsoft.com/office/drawing/2014/main" id="{FB77D5E9-86F0-2C09-1801-CF452F4AD77E}"/>
              </a:ext>
            </a:extLst>
          </p:cNvPr>
          <p:cNvSpPr txBox="1"/>
          <p:nvPr/>
        </p:nvSpPr>
        <p:spPr>
          <a:xfrm>
            <a:off x="10529873" y="3719465"/>
            <a:ext cx="368114"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dirty="0">
                <a:solidFill>
                  <a:srgbClr val="FFFFFF"/>
                </a:solidFill>
                <a:latin typeface="Six Caps"/>
                <a:ea typeface="Six Caps"/>
                <a:cs typeface="Six Caps"/>
                <a:sym typeface="Six Caps"/>
              </a:rPr>
              <a:t>1</a:t>
            </a:r>
            <a:endParaRPr dirty="0"/>
          </a:p>
        </p:txBody>
      </p:sp>
      <p:sp>
        <p:nvSpPr>
          <p:cNvPr id="18" name="Google Shape;449;p22">
            <a:extLst>
              <a:ext uri="{FF2B5EF4-FFF2-40B4-BE49-F238E27FC236}">
                <a16:creationId xmlns:a16="http://schemas.microsoft.com/office/drawing/2014/main" id="{E8EC822B-8244-1B3C-91C7-2B2234B3093B}"/>
              </a:ext>
            </a:extLst>
          </p:cNvPr>
          <p:cNvSpPr txBox="1"/>
          <p:nvPr/>
        </p:nvSpPr>
        <p:spPr>
          <a:xfrm>
            <a:off x="10552666" y="5480083"/>
            <a:ext cx="359325"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2</a:t>
            </a:r>
            <a:endParaRPr/>
          </a:p>
        </p:txBody>
      </p:sp>
      <p:sp>
        <p:nvSpPr>
          <p:cNvPr id="19" name="Google Shape;450;p22">
            <a:extLst>
              <a:ext uri="{FF2B5EF4-FFF2-40B4-BE49-F238E27FC236}">
                <a16:creationId xmlns:a16="http://schemas.microsoft.com/office/drawing/2014/main" id="{87A55BF1-7D4C-26CE-22B8-F63191309C8C}"/>
              </a:ext>
            </a:extLst>
          </p:cNvPr>
          <p:cNvSpPr txBox="1"/>
          <p:nvPr/>
        </p:nvSpPr>
        <p:spPr>
          <a:xfrm>
            <a:off x="10543877" y="7907171"/>
            <a:ext cx="368114"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dirty="0">
                <a:solidFill>
                  <a:srgbClr val="FFFFFF"/>
                </a:solidFill>
                <a:latin typeface="Six Caps"/>
                <a:ea typeface="Six Caps"/>
                <a:cs typeface="Six Caps"/>
                <a:sym typeface="Six Caps"/>
              </a:rPr>
              <a:t>3</a:t>
            </a:r>
            <a:endParaRPr dirty="0"/>
          </a:p>
        </p:txBody>
      </p:sp>
      <p:pic>
        <p:nvPicPr>
          <p:cNvPr id="24" name="Picture 23" descr="A rainbow with a red needle and a red arrow  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25" name="Rectangle 24"/>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26"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4">
          <a:extLst>
            <a:ext uri="{FF2B5EF4-FFF2-40B4-BE49-F238E27FC236}">
              <a16:creationId xmlns:a16="http://schemas.microsoft.com/office/drawing/2014/main" id="{6195BFA1-25B6-A5EC-7AEE-5073CE89E3FF}"/>
            </a:ext>
          </a:extLst>
        </p:cNvPr>
        <p:cNvGrpSpPr/>
        <p:nvPr/>
      </p:nvGrpSpPr>
      <p:grpSpPr>
        <a:xfrm>
          <a:off x="0" y="0"/>
          <a:ext cx="0" cy="0"/>
          <a:chOff x="0" y="0"/>
          <a:chExt cx="0" cy="0"/>
        </a:xfrm>
      </p:grpSpPr>
      <p:grpSp>
        <p:nvGrpSpPr>
          <p:cNvPr id="460" name="Google Shape;460;p23">
            <a:extLst>
              <a:ext uri="{FF2B5EF4-FFF2-40B4-BE49-F238E27FC236}">
                <a16:creationId xmlns:a16="http://schemas.microsoft.com/office/drawing/2014/main" id="{3606506D-D60F-949F-8960-06CB4455A712}"/>
              </a:ext>
            </a:extLst>
          </p:cNvPr>
          <p:cNvGrpSpPr/>
          <p:nvPr/>
        </p:nvGrpSpPr>
        <p:grpSpPr>
          <a:xfrm>
            <a:off x="0" y="-216992"/>
            <a:ext cx="18288000" cy="1240415"/>
            <a:chOff x="0" y="-57150"/>
            <a:chExt cx="4816593" cy="326693"/>
          </a:xfrm>
        </p:grpSpPr>
        <p:sp>
          <p:nvSpPr>
            <p:cNvPr id="461" name="Google Shape;461;p23">
              <a:extLst>
                <a:ext uri="{FF2B5EF4-FFF2-40B4-BE49-F238E27FC236}">
                  <a16:creationId xmlns:a16="http://schemas.microsoft.com/office/drawing/2014/main" id="{7FA481CF-193E-7AC6-33B4-55E7DB0E96A4}"/>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 name="Google Shape;462;p23">
              <a:extLst>
                <a:ext uri="{FF2B5EF4-FFF2-40B4-BE49-F238E27FC236}">
                  <a16:creationId xmlns:a16="http://schemas.microsoft.com/office/drawing/2014/main" id="{C6D62049-7FB5-45AE-5509-9524CD9AC387}"/>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473" name="Google Shape;473;p23">
            <a:extLst>
              <a:ext uri="{FF2B5EF4-FFF2-40B4-BE49-F238E27FC236}">
                <a16:creationId xmlns:a16="http://schemas.microsoft.com/office/drawing/2014/main" id="{1AC6313B-4DEB-073F-C1EA-06A735D93A9B}"/>
              </a:ext>
            </a:extLst>
          </p:cNvPr>
          <p:cNvSpPr txBox="1"/>
          <p:nvPr/>
        </p:nvSpPr>
        <p:spPr>
          <a:xfrm>
            <a:off x="4942397" y="7962719"/>
            <a:ext cx="8298703" cy="51181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200" u="none" dirty="0">
                <a:solidFill>
                  <a:srgbClr val="FFFFFF"/>
                </a:solidFill>
                <a:latin typeface="Barlow"/>
                <a:ea typeface="Barlow"/>
                <a:cs typeface="Barlow"/>
                <a:sym typeface="Barlow"/>
              </a:rPr>
              <a:t>Περιγράψτε λεπτομερώς τι θέλετε να συζητήσετε.</a:t>
            </a:r>
            <a:endParaRPr lang="en-US" dirty="0"/>
          </a:p>
        </p:txBody>
      </p:sp>
      <p:sp>
        <p:nvSpPr>
          <p:cNvPr id="4" name="Google Shape;506;p24">
            <a:extLst>
              <a:ext uri="{FF2B5EF4-FFF2-40B4-BE49-F238E27FC236}">
                <a16:creationId xmlns:a16="http://schemas.microsoft.com/office/drawing/2014/main" id="{73EF0F19-3C6D-2983-27B7-D2BDB25F01B9}"/>
              </a:ext>
            </a:extLst>
          </p:cNvPr>
          <p:cNvSpPr txBox="1"/>
          <p:nvPr/>
        </p:nvSpPr>
        <p:spPr>
          <a:xfrm>
            <a:off x="791641" y="3186639"/>
            <a:ext cx="7176900" cy="4955203"/>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800" dirty="0">
                <a:solidFill>
                  <a:schemeClr val="bg2"/>
                </a:solidFill>
                <a:latin typeface="Barlow" panose="00000500000000000000" pitchFamily="2" charset="-18"/>
              </a:rPr>
              <a:t>Η πλατφόρμα PERFORM HR έχει σχεδιαστεί για να βοηθά τους οργανισμούς φιλοξενίας να διαχειρίζονται και να υποστηρίζουν ποικίλα ταλέντα, ιδίως τους νευροδιαφορετικούς υπαλλήλους. Προσφέρει εργαλεία που βοηθούν τους διευθυντές στη δημιουργία χώρων εργασίας χωρίς αποκλεισμούς και παρέχει στους επαγγελματίες HR πόρους για την ενίσχυση της ισότητας και της υποστήριξης για όλο το προσωπικό.</a:t>
            </a:r>
            <a:endParaRPr sz="2800" dirty="0">
              <a:solidFill>
                <a:schemeClr val="bg2"/>
              </a:solidFill>
              <a:latin typeface="Barlow" panose="00000500000000000000" pitchFamily="2" charset="-18"/>
            </a:endParaRPr>
          </a:p>
        </p:txBody>
      </p:sp>
      <p:sp>
        <p:nvSpPr>
          <p:cNvPr id="5" name="Google Shape;459;p23">
            <a:extLst>
              <a:ext uri="{FF2B5EF4-FFF2-40B4-BE49-F238E27FC236}">
                <a16:creationId xmlns:a16="http://schemas.microsoft.com/office/drawing/2014/main" id="{FA276A56-13D8-EBE6-D2B5-A6556115AD9C}"/>
              </a:ext>
            </a:extLst>
          </p:cNvPr>
          <p:cNvSpPr txBox="1"/>
          <p:nvPr/>
        </p:nvSpPr>
        <p:spPr>
          <a:xfrm>
            <a:off x="-1693192" y="2068858"/>
            <a:ext cx="10466745" cy="812530"/>
          </a:xfrm>
          <a:prstGeom prst="rect">
            <a:avLst/>
          </a:prstGeom>
          <a:noFill/>
          <a:ln>
            <a:noFill/>
          </a:ln>
        </p:spPr>
        <p:txBody>
          <a:bodyPr spcFirstLastPara="1" wrap="square" lIns="0" tIns="0" rIns="0" bIns="0" anchor="t" anchorCtr="0">
            <a:spAutoFit/>
          </a:bodyPr>
          <a:lstStyle/>
          <a:p>
            <a:pPr algn="ctr" rtl="0">
              <a:lnSpc>
                <a:spcPct val="80000"/>
              </a:lnSpc>
            </a:pPr>
            <a:r>
              <a:rPr lang="el-GR" sz="6600" dirty="0" err="1" smtClean="0">
                <a:solidFill>
                  <a:schemeClr val="tx1"/>
                </a:solidFill>
                <a:latin typeface="Tahoma" panose="020B0604030504040204" pitchFamily="34" charset="0"/>
                <a:ea typeface="Tahoma" panose="020B0604030504040204" pitchFamily="34" charset="0"/>
                <a:cs typeface="Tahoma" panose="020B0604030504040204" pitchFamily="34" charset="0"/>
                <a:sym typeface="Calibri"/>
              </a:rPr>
              <a:t>Πλατφορμα</a:t>
            </a:r>
            <a:r>
              <a:rPr lang="el-GR" sz="6600" dirty="0" smtClean="0">
                <a:solidFill>
                  <a:schemeClr val="tx1"/>
                </a:solidFill>
                <a:latin typeface="Tahoma" panose="020B0604030504040204" pitchFamily="34" charset="0"/>
                <a:ea typeface="Tahoma" panose="020B0604030504040204" pitchFamily="34" charset="0"/>
                <a:cs typeface="Tahoma" panose="020B0604030504040204" pitchFamily="34" charset="0"/>
                <a:sym typeface="Calibri"/>
              </a:rPr>
              <a:t> </a:t>
            </a:r>
            <a:r>
              <a:rPr lang="en-GB" sz="6600" dirty="0" smtClean="0">
                <a:solidFill>
                  <a:schemeClr val="tx1"/>
                </a:solidFill>
                <a:latin typeface="Tahoma" panose="020B0604030504040204" pitchFamily="34" charset="0"/>
                <a:ea typeface="Tahoma" panose="020B0604030504040204" pitchFamily="34" charset="0"/>
                <a:cs typeface="Tahoma" panose="020B0604030504040204" pitchFamily="34" charset="0"/>
                <a:sym typeface="Calibri"/>
              </a:rPr>
              <a:t>HR</a:t>
            </a:r>
            <a:endParaRPr sz="6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8" name="Google Shape;506;p24">
            <a:extLst>
              <a:ext uri="{FF2B5EF4-FFF2-40B4-BE49-F238E27FC236}">
                <a16:creationId xmlns:a16="http://schemas.microsoft.com/office/drawing/2014/main" id="{E14119EF-77BE-7072-CCF9-315ED1EE5A6C}"/>
              </a:ext>
            </a:extLst>
          </p:cNvPr>
          <p:cNvSpPr txBox="1"/>
          <p:nvPr/>
        </p:nvSpPr>
        <p:spPr>
          <a:xfrm>
            <a:off x="10882501" y="4212940"/>
            <a:ext cx="7176899" cy="2831544"/>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200" dirty="0">
                <a:solidFill>
                  <a:schemeClr val="bg2"/>
                </a:solidFill>
                <a:latin typeface="Barlow" panose="00000500000000000000" pitchFamily="2" charset="-18"/>
              </a:rPr>
              <a:t>Εργαλείο Αξιολόγησης Εργαζομένων</a:t>
            </a:r>
            <a:endParaRPr lang="pl-PL" sz="3200" dirty="0">
              <a:solidFill>
                <a:schemeClr val="bg2"/>
              </a:solidFill>
              <a:latin typeface="Barlow" panose="00000500000000000000" pitchFamily="2" charset="-18"/>
            </a:endParaRPr>
          </a:p>
          <a:p>
            <a:pPr marL="0" marR="0" lvl="0" indent="0" algn="l" rtl="0">
              <a:lnSpc>
                <a:spcPct val="115000"/>
              </a:lnSpc>
              <a:spcBef>
                <a:spcPts val="0"/>
              </a:spcBef>
              <a:spcAft>
                <a:spcPts val="0"/>
              </a:spcAft>
              <a:buNone/>
            </a:pPr>
            <a:endParaRPr lang="pl-PL" sz="3200" dirty="0">
              <a:solidFill>
                <a:schemeClr val="bg2"/>
              </a:solidFill>
              <a:latin typeface="Barlow" panose="00000500000000000000" pitchFamily="2" charset="-18"/>
            </a:endParaRPr>
          </a:p>
          <a:p>
            <a:pPr marL="0" marR="0" lvl="0" indent="0" algn="l" rtl="0">
              <a:lnSpc>
                <a:spcPct val="115000"/>
              </a:lnSpc>
              <a:spcBef>
                <a:spcPts val="0"/>
              </a:spcBef>
              <a:spcAft>
                <a:spcPts val="0"/>
              </a:spcAft>
              <a:buNone/>
            </a:pPr>
            <a:r>
              <a:rPr lang="pl-PL" sz="3200" dirty="0">
                <a:solidFill>
                  <a:schemeClr val="bg2"/>
                </a:solidFill>
                <a:latin typeface="Barlow" pitchFamily="2" charset="77"/>
              </a:rPr>
              <a:t>Προσωπικό Ημερολόγιο</a:t>
            </a:r>
          </a:p>
          <a:p>
            <a:pPr marL="0" marR="0" lvl="0" indent="0" algn="l" rtl="0">
              <a:lnSpc>
                <a:spcPct val="115000"/>
              </a:lnSpc>
              <a:spcBef>
                <a:spcPts val="0"/>
              </a:spcBef>
              <a:spcAft>
                <a:spcPts val="0"/>
              </a:spcAft>
              <a:buNone/>
            </a:pPr>
            <a:endParaRPr lang="pl-PL" sz="3200" dirty="0">
              <a:solidFill>
                <a:schemeClr val="bg2"/>
              </a:solidFill>
              <a:latin typeface="Barlow" pitchFamily="2" charset="77"/>
            </a:endParaRPr>
          </a:p>
          <a:p>
            <a:pPr marL="0" marR="0" lvl="0" indent="0" algn="l" rtl="0">
              <a:lnSpc>
                <a:spcPct val="115000"/>
              </a:lnSpc>
              <a:spcBef>
                <a:spcPts val="0"/>
              </a:spcBef>
              <a:spcAft>
                <a:spcPts val="0"/>
              </a:spcAft>
              <a:buNone/>
            </a:pPr>
            <a:r>
              <a:rPr lang="pl-PL" sz="3200" dirty="0">
                <a:solidFill>
                  <a:schemeClr val="bg2"/>
                </a:solidFill>
                <a:latin typeface="Barlow" pitchFamily="2" charset="77"/>
              </a:rPr>
              <a:t>Εργαλείο Αξιολόγησης Εργασιακού Περιβάλλοντος</a:t>
            </a:r>
            <a:endParaRPr lang="en-US" sz="3200" dirty="0">
              <a:solidFill>
                <a:schemeClr val="bg2"/>
              </a:solidFill>
              <a:latin typeface="Barlow" pitchFamily="2" charset="77"/>
            </a:endParaRPr>
          </a:p>
        </p:txBody>
      </p:sp>
      <p:sp>
        <p:nvSpPr>
          <p:cNvPr id="9" name="Google Shape;459;p23">
            <a:extLst>
              <a:ext uri="{FF2B5EF4-FFF2-40B4-BE49-F238E27FC236}">
                <a16:creationId xmlns:a16="http://schemas.microsoft.com/office/drawing/2014/main" id="{1DD886F6-147A-F775-3833-1DEB51CA04F9}"/>
              </a:ext>
            </a:extLst>
          </p:cNvPr>
          <p:cNvSpPr txBox="1"/>
          <p:nvPr/>
        </p:nvSpPr>
        <p:spPr>
          <a:xfrm>
            <a:off x="9956163" y="2323677"/>
            <a:ext cx="5398992" cy="1969770"/>
          </a:xfrm>
          <a:prstGeom prst="rect">
            <a:avLst/>
          </a:prstGeom>
          <a:noFill/>
          <a:ln>
            <a:noFill/>
          </a:ln>
        </p:spPr>
        <p:txBody>
          <a:bodyPr spcFirstLastPara="1" wrap="square" lIns="0" tIns="0" rIns="0" bIns="0" anchor="t" anchorCtr="0">
            <a:spAutoFit/>
          </a:bodyPr>
          <a:lstStyle/>
          <a:p>
            <a:pPr algn="l" rtl="0">
              <a:lnSpc>
                <a:spcPct val="80000"/>
              </a:lnSpc>
            </a:pPr>
            <a:r>
              <a:rPr lang="el-GR" sz="10000" dirty="0" smtClean="0">
                <a:solidFill>
                  <a:schemeClr val="tx1"/>
                </a:solidFill>
                <a:latin typeface="Tahoma" panose="020B0604030504040204" pitchFamily="34" charset="0"/>
                <a:ea typeface="Tahoma" panose="020B0604030504040204" pitchFamily="34" charset="0"/>
                <a:cs typeface="Tahoma" panose="020B0604030504040204" pitchFamily="34" charset="0"/>
              </a:rPr>
              <a:t>Εργαλεία</a:t>
            </a:r>
            <a:endParaRPr lang="en-GB" sz="100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0" marR="0" lvl="0" indent="0" algn="ctr" rtl="0">
              <a:lnSpc>
                <a:spcPct val="80000"/>
              </a:lnSpc>
              <a:spcBef>
                <a:spcPts val="0"/>
              </a:spcBef>
              <a:spcAft>
                <a:spcPts val="0"/>
              </a:spcAft>
              <a:buNone/>
            </a:pPr>
            <a:r>
              <a:rPr lang="en-US" sz="5400" dirty="0">
                <a:solidFill>
                  <a:schemeClr val="bg2"/>
                </a:solidFill>
                <a:latin typeface="Tahoma" panose="020B0604030504040204" pitchFamily="34" charset="0"/>
                <a:ea typeface="Tahoma" panose="020B0604030504040204" pitchFamily="34" charset="0"/>
                <a:cs typeface="Tahoma" panose="020B0604030504040204" pitchFamily="34" charset="0"/>
                <a:sym typeface="Six Caps"/>
              </a:rPr>
              <a:t> </a:t>
            </a:r>
            <a:endParaRPr sz="54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
        <p:nvSpPr>
          <p:cNvPr id="10" name="Google Shape;459;p23">
            <a:extLst>
              <a:ext uri="{FF2B5EF4-FFF2-40B4-BE49-F238E27FC236}">
                <a16:creationId xmlns:a16="http://schemas.microsoft.com/office/drawing/2014/main" id="{DAC8601C-701B-6BA9-9567-3390424A20BD}"/>
              </a:ext>
            </a:extLst>
          </p:cNvPr>
          <p:cNvSpPr txBox="1"/>
          <p:nvPr/>
        </p:nvSpPr>
        <p:spPr>
          <a:xfrm>
            <a:off x="227957" y="2986829"/>
            <a:ext cx="4058984" cy="738664"/>
          </a:xfrm>
          <a:prstGeom prst="rect">
            <a:avLst/>
          </a:prstGeom>
          <a:noFill/>
          <a:ln>
            <a:noFill/>
          </a:ln>
        </p:spPr>
        <p:txBody>
          <a:bodyPr spcFirstLastPara="1" wrap="square" lIns="0" tIns="0" rIns="0" bIns="0" anchor="t" anchorCtr="0">
            <a:spAutoFit/>
          </a:bodyPr>
          <a:lstStyle/>
          <a:p>
            <a:pPr marL="0" marR="0" lvl="0" indent="0" algn="ctr" rtl="0">
              <a:lnSpc>
                <a:spcPct val="80000"/>
              </a:lnSpc>
              <a:spcBef>
                <a:spcPts val="0"/>
              </a:spcBef>
              <a:spcAft>
                <a:spcPts val="0"/>
              </a:spcAft>
              <a:buNone/>
            </a:pPr>
            <a:r>
              <a:rPr lang="en-US" sz="6000" dirty="0">
                <a:solidFill>
                  <a:schemeClr val="bg2"/>
                </a:solidFill>
                <a:latin typeface="Barlow" pitchFamily="2" charset="77"/>
                <a:sym typeface="Six Caps"/>
              </a:rPr>
              <a:t> </a:t>
            </a:r>
            <a:endParaRPr sz="6000" dirty="0">
              <a:solidFill>
                <a:schemeClr val="bg2"/>
              </a:solidFill>
              <a:latin typeface="Barlow" pitchFamily="2" charset="77"/>
            </a:endParaRPr>
          </a:p>
        </p:txBody>
      </p:sp>
      <p:grpSp>
        <p:nvGrpSpPr>
          <p:cNvPr id="3" name="Google Shape;431;p22">
            <a:extLst>
              <a:ext uri="{FF2B5EF4-FFF2-40B4-BE49-F238E27FC236}">
                <a16:creationId xmlns:a16="http://schemas.microsoft.com/office/drawing/2014/main" id="{245B472C-402B-6250-6B8B-5E8ABE1476E2}"/>
              </a:ext>
            </a:extLst>
          </p:cNvPr>
          <p:cNvGrpSpPr/>
          <p:nvPr/>
        </p:nvGrpSpPr>
        <p:grpSpPr>
          <a:xfrm>
            <a:off x="9872326" y="4191981"/>
            <a:ext cx="894267" cy="894267"/>
            <a:chOff x="0" y="0"/>
            <a:chExt cx="812800" cy="812800"/>
          </a:xfrm>
        </p:grpSpPr>
        <p:sp>
          <p:nvSpPr>
            <p:cNvPr id="6" name="Google Shape;432;p22">
              <a:extLst>
                <a:ext uri="{FF2B5EF4-FFF2-40B4-BE49-F238E27FC236}">
                  <a16:creationId xmlns:a16="http://schemas.microsoft.com/office/drawing/2014/main" id="{46711EDA-433E-F80E-6C3C-991E65021022}"/>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433;p22">
              <a:extLst>
                <a:ext uri="{FF2B5EF4-FFF2-40B4-BE49-F238E27FC236}">
                  <a16:creationId xmlns:a16="http://schemas.microsoft.com/office/drawing/2014/main" id="{3EEA6EFA-0544-7A7F-8A6A-7BD62A41BA55}"/>
                </a:ext>
              </a:extLst>
            </p:cNvPr>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 name="Google Shape;434;p22">
            <a:extLst>
              <a:ext uri="{FF2B5EF4-FFF2-40B4-BE49-F238E27FC236}">
                <a16:creationId xmlns:a16="http://schemas.microsoft.com/office/drawing/2014/main" id="{5762DEA9-D64D-9EBF-198A-BBAC81C743BC}"/>
              </a:ext>
            </a:extLst>
          </p:cNvPr>
          <p:cNvGrpSpPr/>
          <p:nvPr/>
        </p:nvGrpSpPr>
        <p:grpSpPr>
          <a:xfrm>
            <a:off x="9872326" y="5324965"/>
            <a:ext cx="894267" cy="894267"/>
            <a:chOff x="0" y="0"/>
            <a:chExt cx="812800" cy="812800"/>
          </a:xfrm>
        </p:grpSpPr>
        <p:sp>
          <p:nvSpPr>
            <p:cNvPr id="12" name="Google Shape;435;p22">
              <a:extLst>
                <a:ext uri="{FF2B5EF4-FFF2-40B4-BE49-F238E27FC236}">
                  <a16:creationId xmlns:a16="http://schemas.microsoft.com/office/drawing/2014/main" id="{3EC9ACB0-AF60-C496-C2CC-233EA5D575B4}"/>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436;p22">
              <a:extLst>
                <a:ext uri="{FF2B5EF4-FFF2-40B4-BE49-F238E27FC236}">
                  <a16:creationId xmlns:a16="http://schemas.microsoft.com/office/drawing/2014/main" id="{B6F16BD7-6493-2257-C3FA-562A375F7EC9}"/>
                </a:ext>
              </a:extLst>
            </p:cNvPr>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4" name="Google Shape;437;p22">
            <a:extLst>
              <a:ext uri="{FF2B5EF4-FFF2-40B4-BE49-F238E27FC236}">
                <a16:creationId xmlns:a16="http://schemas.microsoft.com/office/drawing/2014/main" id="{D0A0C274-2D5B-8C2A-06EA-D8CFBD825E8A}"/>
              </a:ext>
            </a:extLst>
          </p:cNvPr>
          <p:cNvGrpSpPr/>
          <p:nvPr/>
        </p:nvGrpSpPr>
        <p:grpSpPr>
          <a:xfrm>
            <a:off x="9872325" y="6457949"/>
            <a:ext cx="894267" cy="894267"/>
            <a:chOff x="0" y="0"/>
            <a:chExt cx="812800" cy="812800"/>
          </a:xfrm>
        </p:grpSpPr>
        <p:sp>
          <p:nvSpPr>
            <p:cNvPr id="15" name="Google Shape;438;p22">
              <a:extLst>
                <a:ext uri="{FF2B5EF4-FFF2-40B4-BE49-F238E27FC236}">
                  <a16:creationId xmlns:a16="http://schemas.microsoft.com/office/drawing/2014/main" id="{EEBA00F1-A03A-8E6D-A2CE-E4E5756F653F}"/>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439;p22">
              <a:extLst>
                <a:ext uri="{FF2B5EF4-FFF2-40B4-BE49-F238E27FC236}">
                  <a16:creationId xmlns:a16="http://schemas.microsoft.com/office/drawing/2014/main" id="{599BB7C8-252D-B7A0-A98E-B9E2B4588626}"/>
                </a:ext>
              </a:extLst>
            </p:cNvPr>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17" name="Google Shape;448;p22">
            <a:extLst>
              <a:ext uri="{FF2B5EF4-FFF2-40B4-BE49-F238E27FC236}">
                <a16:creationId xmlns:a16="http://schemas.microsoft.com/office/drawing/2014/main" id="{A940FF79-6061-EC93-4292-A04D56445316}"/>
              </a:ext>
            </a:extLst>
          </p:cNvPr>
          <p:cNvSpPr txBox="1"/>
          <p:nvPr/>
        </p:nvSpPr>
        <p:spPr>
          <a:xfrm>
            <a:off x="10135402" y="4323177"/>
            <a:ext cx="368114"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dirty="0">
                <a:solidFill>
                  <a:srgbClr val="FFFFFF"/>
                </a:solidFill>
                <a:latin typeface="Six Caps"/>
                <a:ea typeface="Six Caps"/>
                <a:cs typeface="Six Caps"/>
                <a:sym typeface="Six Caps"/>
              </a:rPr>
              <a:t>1</a:t>
            </a:r>
            <a:endParaRPr dirty="0"/>
          </a:p>
        </p:txBody>
      </p:sp>
      <p:sp>
        <p:nvSpPr>
          <p:cNvPr id="18" name="Google Shape;449;p22">
            <a:extLst>
              <a:ext uri="{FF2B5EF4-FFF2-40B4-BE49-F238E27FC236}">
                <a16:creationId xmlns:a16="http://schemas.microsoft.com/office/drawing/2014/main" id="{E357D333-E5F7-A3E5-08BB-5B17F5148354}"/>
              </a:ext>
            </a:extLst>
          </p:cNvPr>
          <p:cNvSpPr txBox="1"/>
          <p:nvPr/>
        </p:nvSpPr>
        <p:spPr>
          <a:xfrm>
            <a:off x="10135402" y="5456161"/>
            <a:ext cx="368114"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dirty="0">
                <a:solidFill>
                  <a:srgbClr val="FFFFFF"/>
                </a:solidFill>
                <a:latin typeface="Six Caps"/>
                <a:ea typeface="Six Caps"/>
                <a:cs typeface="Six Caps"/>
                <a:sym typeface="Six Caps"/>
              </a:rPr>
              <a:t>2</a:t>
            </a:r>
            <a:endParaRPr dirty="0"/>
          </a:p>
        </p:txBody>
      </p:sp>
      <p:sp>
        <p:nvSpPr>
          <p:cNvPr id="19" name="Google Shape;450;p22">
            <a:extLst>
              <a:ext uri="{FF2B5EF4-FFF2-40B4-BE49-F238E27FC236}">
                <a16:creationId xmlns:a16="http://schemas.microsoft.com/office/drawing/2014/main" id="{E8364CE1-7062-9F94-0BDA-79BB6871EB34}"/>
              </a:ext>
            </a:extLst>
          </p:cNvPr>
          <p:cNvSpPr txBox="1"/>
          <p:nvPr/>
        </p:nvSpPr>
        <p:spPr>
          <a:xfrm>
            <a:off x="10138823" y="6610105"/>
            <a:ext cx="368114"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dirty="0">
                <a:solidFill>
                  <a:srgbClr val="FFFFFF"/>
                </a:solidFill>
                <a:latin typeface="Six Caps"/>
                <a:ea typeface="Six Caps"/>
                <a:cs typeface="Six Caps"/>
                <a:sym typeface="Six Caps"/>
              </a:rPr>
              <a:t>3</a:t>
            </a:r>
            <a:endParaRPr dirty="0"/>
          </a:p>
        </p:txBody>
      </p:sp>
      <p:pic>
        <p:nvPicPr>
          <p:cNvPr id="24" name="Picture 23" descr="A rainbow with a red needle and a red arrow  Description automatically generated">
            <a:extLst>
              <a:ext uri="{FF2B5EF4-FFF2-40B4-BE49-F238E27FC236}">
                <a16:creationId xmlns:a16="http://schemas.microsoft.com/office/drawing/2014/main" id="{8869285C-82C5-0744-2F29-DCE92D1F5063}"/>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25" name="Rectangle 24">
            <a:extLst>
              <a:ext uri="{FF2B5EF4-FFF2-40B4-BE49-F238E27FC236}">
                <a16:creationId xmlns:a16="http://schemas.microsoft.com/office/drawing/2014/main" id="{36F73C25-6D86-FD17-9964-3A0E99CFFD5D}"/>
              </a:ext>
            </a:extLst>
          </p:cNvPr>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26" name="Picture 7">
            <a:extLst>
              <a:ext uri="{FF2B5EF4-FFF2-40B4-BE49-F238E27FC236}">
                <a16:creationId xmlns:a16="http://schemas.microsoft.com/office/drawing/2014/main" id="{C3915B69-DFAD-49B9-4AE3-2BF4A11CC2F7}"/>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Tree>
    <p:extLst>
      <p:ext uri="{BB962C8B-B14F-4D97-AF65-F5344CB8AC3E}">
        <p14:creationId xmlns:p14="http://schemas.microsoft.com/office/powerpoint/2010/main" val="3548683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4">
          <a:extLst>
            <a:ext uri="{FF2B5EF4-FFF2-40B4-BE49-F238E27FC236}">
              <a16:creationId xmlns:a16="http://schemas.microsoft.com/office/drawing/2014/main" id="{1A6F37DF-61D6-8D21-F963-678854D80995}"/>
            </a:ext>
          </a:extLst>
        </p:cNvPr>
        <p:cNvGrpSpPr/>
        <p:nvPr/>
      </p:nvGrpSpPr>
      <p:grpSpPr>
        <a:xfrm>
          <a:off x="0" y="0"/>
          <a:ext cx="0" cy="0"/>
          <a:chOff x="0" y="0"/>
          <a:chExt cx="0" cy="0"/>
        </a:xfrm>
      </p:grpSpPr>
      <p:grpSp>
        <p:nvGrpSpPr>
          <p:cNvPr id="460" name="Google Shape;460;p23">
            <a:extLst>
              <a:ext uri="{FF2B5EF4-FFF2-40B4-BE49-F238E27FC236}">
                <a16:creationId xmlns:a16="http://schemas.microsoft.com/office/drawing/2014/main" id="{2A746166-167B-C5EB-6DD0-80F6B56F0587}"/>
              </a:ext>
            </a:extLst>
          </p:cNvPr>
          <p:cNvGrpSpPr/>
          <p:nvPr/>
        </p:nvGrpSpPr>
        <p:grpSpPr>
          <a:xfrm>
            <a:off x="0" y="-216992"/>
            <a:ext cx="18288000" cy="1240415"/>
            <a:chOff x="0" y="-57150"/>
            <a:chExt cx="4816593" cy="326693"/>
          </a:xfrm>
        </p:grpSpPr>
        <p:sp>
          <p:nvSpPr>
            <p:cNvPr id="461" name="Google Shape;461;p23">
              <a:extLst>
                <a:ext uri="{FF2B5EF4-FFF2-40B4-BE49-F238E27FC236}">
                  <a16:creationId xmlns:a16="http://schemas.microsoft.com/office/drawing/2014/main" id="{418A0920-3243-8E6E-3413-3BCE1327A5C0}"/>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 name="Google Shape;462;p23">
              <a:extLst>
                <a:ext uri="{FF2B5EF4-FFF2-40B4-BE49-F238E27FC236}">
                  <a16:creationId xmlns:a16="http://schemas.microsoft.com/office/drawing/2014/main" id="{FB7D0231-9A61-8745-4432-65CE39E3EAF5}"/>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473" name="Google Shape;473;p23">
            <a:extLst>
              <a:ext uri="{FF2B5EF4-FFF2-40B4-BE49-F238E27FC236}">
                <a16:creationId xmlns:a16="http://schemas.microsoft.com/office/drawing/2014/main" id="{DDE72FD6-F883-769E-A920-46F6D6D39E8F}"/>
              </a:ext>
            </a:extLst>
          </p:cNvPr>
          <p:cNvSpPr txBox="1"/>
          <p:nvPr/>
        </p:nvSpPr>
        <p:spPr>
          <a:xfrm>
            <a:off x="4942397" y="7962719"/>
            <a:ext cx="8298703" cy="51181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200" u="none" dirty="0">
                <a:solidFill>
                  <a:srgbClr val="FFFFFF"/>
                </a:solidFill>
                <a:latin typeface="Barlow"/>
                <a:ea typeface="Barlow"/>
                <a:cs typeface="Barlow"/>
                <a:sym typeface="Barlow"/>
              </a:rPr>
              <a:t>Περιγράψτε λεπτομερώς τι θέλετε να συζητήσετε.</a:t>
            </a:r>
            <a:endParaRPr lang="en-US" dirty="0"/>
          </a:p>
        </p:txBody>
      </p:sp>
      <p:sp>
        <p:nvSpPr>
          <p:cNvPr id="4" name="Google Shape;506;p24">
            <a:extLst>
              <a:ext uri="{FF2B5EF4-FFF2-40B4-BE49-F238E27FC236}">
                <a16:creationId xmlns:a16="http://schemas.microsoft.com/office/drawing/2014/main" id="{72AA126E-674F-9C5E-B92B-7CAD71EA7275}"/>
              </a:ext>
            </a:extLst>
          </p:cNvPr>
          <p:cNvSpPr txBox="1"/>
          <p:nvPr/>
        </p:nvSpPr>
        <p:spPr>
          <a:xfrm>
            <a:off x="571313" y="2771833"/>
            <a:ext cx="8582050" cy="6032421"/>
          </a:xfrm>
          <a:prstGeom prst="rect">
            <a:avLst/>
          </a:prstGeom>
          <a:noFill/>
          <a:ln>
            <a:noFill/>
          </a:ln>
        </p:spPr>
        <p:txBody>
          <a:bodyPr spcFirstLastPara="1" wrap="square" lIns="0" tIns="0" rIns="0" bIns="0" anchor="t" anchorCtr="0">
            <a:spAutoFit/>
          </a:bodyPr>
          <a:lstStyle/>
          <a:p>
            <a:pPr algn="l" rtl="0"/>
            <a:r>
              <a:rPr lang="en-US" sz="2800" dirty="0">
                <a:solidFill>
                  <a:schemeClr val="bg2"/>
                </a:solidFill>
                <a:latin typeface="Barlow" panose="00000500000000000000" pitchFamily="2" charset="-18"/>
              </a:rPr>
              <a:t>Το Εργαλείο Αξιολόγησης Εργαζομένων</a:t>
            </a:r>
            <a:r>
              <a:rPr lang="pl-PL" sz="2800" dirty="0">
                <a:solidFill>
                  <a:schemeClr val="bg2"/>
                </a:solidFill>
                <a:latin typeface="Barlow" panose="00000500000000000000" pitchFamily="2" charset="-18"/>
              </a:rPr>
              <a:t> </a:t>
            </a:r>
            <a:r>
              <a:rPr lang="en-US" sz="2800" dirty="0">
                <a:solidFill>
                  <a:schemeClr val="bg2"/>
                </a:solidFill>
                <a:latin typeface="Barlow" panose="00000500000000000000" pitchFamily="2" charset="-18"/>
              </a:rPr>
              <a:t>βοηθά τους διευθυντές να αξιολογούν την απόδοση και την ικανοποίηση των εργαζομένων μέσω μιας δομημένης έρευνας. Οι διευθυντές αξιολογούν βασικές πτυχές όπως η ικανοποίηση από την εργασία, οι αλληλεπιδράσεις των συναδέλφων και η συνολική συμβολή και στη συνέχεια υποβάλλουν τις αξιολογήσεις τους με ασφάλεια. Η λειτουργία Ιστορικού επιτρέπει στους διευθυντές να εξετάζουν προηγούμενες αξιολογήσεις με οπτικά γραφήματα που συγκρίνουν την απόδοση των εργαζομένων όσον αφορά την ικανοποίηση από την εργασία, τη συνολική απόδοση και τις αλληλεπιδράσεις, βοηθώντας στην παρακολούθηση της προόδου και στον εντοπισμό τάσεων.</a:t>
            </a:r>
          </a:p>
        </p:txBody>
      </p:sp>
      <p:sp>
        <p:nvSpPr>
          <p:cNvPr id="5" name="Google Shape;459;p23">
            <a:extLst>
              <a:ext uri="{FF2B5EF4-FFF2-40B4-BE49-F238E27FC236}">
                <a16:creationId xmlns:a16="http://schemas.microsoft.com/office/drawing/2014/main" id="{1839BC26-EF0B-0048-5472-7F9D2658F792}"/>
              </a:ext>
            </a:extLst>
          </p:cNvPr>
          <p:cNvSpPr txBox="1"/>
          <p:nvPr/>
        </p:nvSpPr>
        <p:spPr>
          <a:xfrm>
            <a:off x="-693426" y="1592243"/>
            <a:ext cx="10466745" cy="812530"/>
          </a:xfrm>
          <a:prstGeom prst="rect">
            <a:avLst/>
          </a:prstGeom>
          <a:noFill/>
          <a:ln>
            <a:noFill/>
          </a:ln>
        </p:spPr>
        <p:txBody>
          <a:bodyPr spcFirstLastPara="1" wrap="square" lIns="0" tIns="0" rIns="0" bIns="0" anchor="t" anchorCtr="0">
            <a:spAutoFit/>
          </a:bodyPr>
          <a:lstStyle/>
          <a:p>
            <a:pPr algn="ctr" rtl="0">
              <a:lnSpc>
                <a:spcPct val="80000"/>
              </a:lnSpc>
            </a:pPr>
            <a:r>
              <a:rPr lang="el-GR" sz="6600" dirty="0" smtClean="0">
                <a:solidFill>
                  <a:schemeClr val="tx1"/>
                </a:solidFill>
                <a:latin typeface="Six Caps" panose="020B0604020202020204" charset="0"/>
                <a:ea typeface="Calibri"/>
                <a:cs typeface="Calibri"/>
                <a:sym typeface="Calibri"/>
              </a:rPr>
              <a:t>Εργαλείο Αξιολόγησης</a:t>
            </a:r>
            <a:endParaRPr sz="6600" dirty="0">
              <a:solidFill>
                <a:schemeClr val="tx1"/>
              </a:solidFill>
              <a:latin typeface="Six Caps" panose="020B0604020202020204" charset="0"/>
            </a:endParaRPr>
          </a:p>
        </p:txBody>
      </p:sp>
      <p:pic>
        <p:nvPicPr>
          <p:cNvPr id="24" name="Picture 23" descr="A rainbow with a red needle and a red arrow  Description automatically generated">
            <a:extLst>
              <a:ext uri="{FF2B5EF4-FFF2-40B4-BE49-F238E27FC236}">
                <a16:creationId xmlns:a16="http://schemas.microsoft.com/office/drawing/2014/main" id="{97150EA4-F4D5-508C-A877-349CA85B52B4}"/>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25" name="Rectangle 24">
            <a:extLst>
              <a:ext uri="{FF2B5EF4-FFF2-40B4-BE49-F238E27FC236}">
                <a16:creationId xmlns:a16="http://schemas.microsoft.com/office/drawing/2014/main" id="{4FCA8CC4-5A25-B865-8856-3B24CADB4EF8}"/>
              </a:ext>
            </a:extLst>
          </p:cNvPr>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26" name="Picture 7">
            <a:extLst>
              <a:ext uri="{FF2B5EF4-FFF2-40B4-BE49-F238E27FC236}">
                <a16:creationId xmlns:a16="http://schemas.microsoft.com/office/drawing/2014/main" id="{7E57E8AE-9617-61A6-8BE4-C7A94156DD10}"/>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pic>
        <p:nvPicPr>
          <p:cNvPr id="2" name="Obraz 1">
            <a:extLst>
              <a:ext uri="{FF2B5EF4-FFF2-40B4-BE49-F238E27FC236}">
                <a16:creationId xmlns:a16="http://schemas.microsoft.com/office/drawing/2014/main" id="{733664F3-13C0-E527-45CB-96FF584A86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3321" y="2249399"/>
            <a:ext cx="7943366" cy="601640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0" name="Google Shape;506;p24">
            <a:extLst>
              <a:ext uri="{FF2B5EF4-FFF2-40B4-BE49-F238E27FC236}">
                <a16:creationId xmlns:a16="http://schemas.microsoft.com/office/drawing/2014/main" id="{958E8210-58B4-73C7-57B9-B9734F3E7FAE}"/>
              </a:ext>
            </a:extLst>
          </p:cNvPr>
          <p:cNvSpPr txBox="1"/>
          <p:nvPr/>
        </p:nvSpPr>
        <p:spPr>
          <a:xfrm>
            <a:off x="9477350" y="8575339"/>
            <a:ext cx="8582050" cy="276999"/>
          </a:xfrm>
          <a:prstGeom prst="rect">
            <a:avLst/>
          </a:prstGeom>
          <a:noFill/>
          <a:ln>
            <a:noFill/>
          </a:ln>
        </p:spPr>
        <p:txBody>
          <a:bodyPr spcFirstLastPara="1" wrap="square" lIns="0" tIns="0" rIns="0" bIns="0" anchor="t" anchorCtr="0">
            <a:spAutoFit/>
          </a:bodyPr>
          <a:lstStyle/>
          <a:p>
            <a:pPr algn="l" rtl="0"/>
            <a:r>
              <a:rPr lang="en-GB" sz="1800" dirty="0">
                <a:solidFill>
                  <a:schemeClr val="bg2"/>
                </a:solidFill>
                <a:effectLst/>
                <a:latin typeface="Tahoma" panose="020B0604030504040204" pitchFamily="34" charset="0"/>
                <a:ea typeface="Calibri" panose="020F0502020204030204" pitchFamily="34" charset="0"/>
              </a:rPr>
              <a:t>Οπτικά γραφήματα που υπογραμμίζουν τις τάσεις στην απόδοση των εργαζομένων</a:t>
            </a:r>
            <a:endParaRPr lang="en-US" sz="3200" dirty="0">
              <a:solidFill>
                <a:schemeClr val="bg2"/>
              </a:solidFill>
              <a:latin typeface="Barlow" panose="00000500000000000000" pitchFamily="2" charset="-18"/>
            </a:endParaRPr>
          </a:p>
        </p:txBody>
      </p:sp>
    </p:spTree>
    <p:extLst>
      <p:ext uri="{BB962C8B-B14F-4D97-AF65-F5344CB8AC3E}">
        <p14:creationId xmlns:p14="http://schemas.microsoft.com/office/powerpoint/2010/main" val="2952161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4">
          <a:extLst>
            <a:ext uri="{FF2B5EF4-FFF2-40B4-BE49-F238E27FC236}">
              <a16:creationId xmlns:a16="http://schemas.microsoft.com/office/drawing/2014/main" id="{406725AA-0448-405C-E8D9-71C7459E7CCD}"/>
            </a:ext>
          </a:extLst>
        </p:cNvPr>
        <p:cNvGrpSpPr/>
        <p:nvPr/>
      </p:nvGrpSpPr>
      <p:grpSpPr>
        <a:xfrm>
          <a:off x="0" y="0"/>
          <a:ext cx="0" cy="0"/>
          <a:chOff x="0" y="0"/>
          <a:chExt cx="0" cy="0"/>
        </a:xfrm>
      </p:grpSpPr>
      <p:grpSp>
        <p:nvGrpSpPr>
          <p:cNvPr id="460" name="Google Shape;460;p23">
            <a:extLst>
              <a:ext uri="{FF2B5EF4-FFF2-40B4-BE49-F238E27FC236}">
                <a16:creationId xmlns:a16="http://schemas.microsoft.com/office/drawing/2014/main" id="{EAD9BFDE-011C-B760-F267-57E5CB655984}"/>
              </a:ext>
            </a:extLst>
          </p:cNvPr>
          <p:cNvGrpSpPr/>
          <p:nvPr/>
        </p:nvGrpSpPr>
        <p:grpSpPr>
          <a:xfrm>
            <a:off x="0" y="-216992"/>
            <a:ext cx="18288000" cy="1240415"/>
            <a:chOff x="0" y="-57150"/>
            <a:chExt cx="4816593" cy="326693"/>
          </a:xfrm>
        </p:grpSpPr>
        <p:sp>
          <p:nvSpPr>
            <p:cNvPr id="461" name="Google Shape;461;p23">
              <a:extLst>
                <a:ext uri="{FF2B5EF4-FFF2-40B4-BE49-F238E27FC236}">
                  <a16:creationId xmlns:a16="http://schemas.microsoft.com/office/drawing/2014/main" id="{929B1E55-0C9A-992E-8785-2A02B4810374}"/>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 name="Google Shape;462;p23">
              <a:extLst>
                <a:ext uri="{FF2B5EF4-FFF2-40B4-BE49-F238E27FC236}">
                  <a16:creationId xmlns:a16="http://schemas.microsoft.com/office/drawing/2014/main" id="{8FFC157F-3E2A-716E-7FA2-4830AB51B988}"/>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473" name="Google Shape;473;p23">
            <a:extLst>
              <a:ext uri="{FF2B5EF4-FFF2-40B4-BE49-F238E27FC236}">
                <a16:creationId xmlns:a16="http://schemas.microsoft.com/office/drawing/2014/main" id="{24E05912-AE3A-6F66-BA21-AB883713E616}"/>
              </a:ext>
            </a:extLst>
          </p:cNvPr>
          <p:cNvSpPr txBox="1"/>
          <p:nvPr/>
        </p:nvSpPr>
        <p:spPr>
          <a:xfrm>
            <a:off x="4942397" y="7962719"/>
            <a:ext cx="8298703" cy="51181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200" u="none" dirty="0">
                <a:solidFill>
                  <a:srgbClr val="FFFFFF"/>
                </a:solidFill>
                <a:latin typeface="Barlow"/>
                <a:ea typeface="Barlow"/>
                <a:cs typeface="Barlow"/>
                <a:sym typeface="Barlow"/>
              </a:rPr>
              <a:t>Περιγράψτε λεπτομερώς τι θέλετε να συζητήσετε.</a:t>
            </a:r>
            <a:endParaRPr lang="en-US" dirty="0"/>
          </a:p>
        </p:txBody>
      </p:sp>
      <p:sp>
        <p:nvSpPr>
          <p:cNvPr id="4" name="Google Shape;506;p24">
            <a:extLst>
              <a:ext uri="{FF2B5EF4-FFF2-40B4-BE49-F238E27FC236}">
                <a16:creationId xmlns:a16="http://schemas.microsoft.com/office/drawing/2014/main" id="{3186E04D-E749-7ACA-1869-1A12D7CE39E6}"/>
              </a:ext>
            </a:extLst>
          </p:cNvPr>
          <p:cNvSpPr txBox="1"/>
          <p:nvPr/>
        </p:nvSpPr>
        <p:spPr>
          <a:xfrm>
            <a:off x="577584" y="2816360"/>
            <a:ext cx="7077896" cy="5170646"/>
          </a:xfrm>
          <a:prstGeom prst="rect">
            <a:avLst/>
          </a:prstGeom>
          <a:noFill/>
          <a:ln>
            <a:noFill/>
          </a:ln>
        </p:spPr>
        <p:txBody>
          <a:bodyPr spcFirstLastPara="1" wrap="square" lIns="0" tIns="0" rIns="0" bIns="0" anchor="t" anchorCtr="0">
            <a:spAutoFit/>
          </a:bodyPr>
          <a:lstStyle/>
          <a:p>
            <a:pPr algn="l" rtl="0"/>
            <a:r>
              <a:rPr lang="en-US" sz="2800" dirty="0">
                <a:solidFill>
                  <a:schemeClr val="bg2"/>
                </a:solidFill>
                <a:latin typeface="Barlow" panose="00000500000000000000" pitchFamily="2" charset="-18"/>
              </a:rPr>
              <a:t>Το </a:t>
            </a:r>
            <a:r>
              <a:rPr lang="en-US" sz="2800" dirty="0" err="1">
                <a:solidFill>
                  <a:schemeClr val="bg2"/>
                </a:solidFill>
                <a:latin typeface="Barlow" panose="00000500000000000000" pitchFamily="2" charset="-18"/>
              </a:rPr>
              <a:t>Προσω</a:t>
            </a:r>
            <a:r>
              <a:rPr lang="en-US" sz="2800" dirty="0">
                <a:solidFill>
                  <a:schemeClr val="bg2"/>
                </a:solidFill>
                <a:latin typeface="Barlow" panose="00000500000000000000" pitchFamily="2" charset="-18"/>
              </a:rPr>
              <a:t>πικό </a:t>
            </a:r>
            <a:r>
              <a:rPr lang="en-US" sz="2800" dirty="0" smtClean="0">
                <a:solidFill>
                  <a:schemeClr val="bg2"/>
                </a:solidFill>
                <a:latin typeface="Barlow" panose="00000500000000000000" pitchFamily="2" charset="-18"/>
              </a:rPr>
              <a:t>Ημερολόγιο</a:t>
            </a:r>
            <a:r>
              <a:rPr lang="el-GR" sz="2800" dirty="0" smtClean="0">
                <a:solidFill>
                  <a:schemeClr val="bg2"/>
                </a:solidFill>
                <a:latin typeface="Barlow" panose="00000500000000000000" pitchFamily="2" charset="-18"/>
              </a:rPr>
              <a:t> </a:t>
            </a:r>
            <a:r>
              <a:rPr lang="en-US" sz="2800" dirty="0" smtClean="0">
                <a:solidFill>
                  <a:schemeClr val="bg2"/>
                </a:solidFill>
                <a:latin typeface="Barlow" panose="00000500000000000000" pitchFamily="2" charset="-18"/>
              </a:rPr>
              <a:t>επ</a:t>
            </a:r>
            <a:r>
              <a:rPr lang="en-US" sz="2800" dirty="0" err="1" smtClean="0">
                <a:solidFill>
                  <a:schemeClr val="bg2"/>
                </a:solidFill>
                <a:latin typeface="Barlow" panose="00000500000000000000" pitchFamily="2" charset="-18"/>
              </a:rPr>
              <a:t>ιτρέ</a:t>
            </a:r>
            <a:r>
              <a:rPr lang="en-US" sz="2800" dirty="0" smtClean="0">
                <a:solidFill>
                  <a:schemeClr val="bg2"/>
                </a:solidFill>
                <a:latin typeface="Barlow" panose="00000500000000000000" pitchFamily="2" charset="-18"/>
              </a:rPr>
              <a:t>πει </a:t>
            </a:r>
            <a:r>
              <a:rPr lang="en-US" sz="2800" dirty="0">
                <a:solidFill>
                  <a:schemeClr val="bg2"/>
                </a:solidFill>
                <a:latin typeface="Barlow" panose="00000500000000000000" pitchFamily="2" charset="-18"/>
              </a:rPr>
              <a:t>στους εργαζομένους να καταγράφουν τις καθημερινές εργασιακές τους εμπειρίες, την πρόοδο και τις προκλήσεις. Οι εργαζόμενοι μπορούν να προσθέσουν καταχωρίσεις για προσωπική αναστοχασμό ή να τις μοιραστούν με τους διευθυντές για να ενθαρρύνουν την ανοιχτή επικοινωνία και να λάβουν εξατομικευμένη υποστήριξη. Αυτό το εργαλείο προωθεί την αυτογνωσία, την ανάπτυξη και ενδυναμώνει τη σχέση μεταξύ εργαζομένων και διοίκησης.</a:t>
            </a:r>
          </a:p>
        </p:txBody>
      </p:sp>
      <p:sp>
        <p:nvSpPr>
          <p:cNvPr id="5" name="Google Shape;459;p23">
            <a:extLst>
              <a:ext uri="{FF2B5EF4-FFF2-40B4-BE49-F238E27FC236}">
                <a16:creationId xmlns:a16="http://schemas.microsoft.com/office/drawing/2014/main" id="{22E0596B-E13C-4EEC-298D-EEF3FB63C587}"/>
              </a:ext>
            </a:extLst>
          </p:cNvPr>
          <p:cNvSpPr txBox="1"/>
          <p:nvPr/>
        </p:nvSpPr>
        <p:spPr>
          <a:xfrm>
            <a:off x="-1116841" y="1657147"/>
            <a:ext cx="10466745" cy="738664"/>
          </a:xfrm>
          <a:prstGeom prst="rect">
            <a:avLst/>
          </a:prstGeom>
          <a:noFill/>
          <a:ln>
            <a:noFill/>
          </a:ln>
        </p:spPr>
        <p:txBody>
          <a:bodyPr spcFirstLastPara="1" wrap="square" lIns="0" tIns="0" rIns="0" bIns="0" anchor="t" anchorCtr="0">
            <a:spAutoFit/>
          </a:bodyPr>
          <a:lstStyle/>
          <a:p>
            <a:pPr algn="ctr" rtl="0">
              <a:lnSpc>
                <a:spcPct val="80000"/>
              </a:lnSpc>
            </a:pPr>
            <a:r>
              <a:rPr lang="el-GR" sz="6000" dirty="0" smtClean="0">
                <a:solidFill>
                  <a:schemeClr val="tx1"/>
                </a:solidFill>
                <a:latin typeface="Tahoma" panose="020B0604030504040204" pitchFamily="34" charset="0"/>
                <a:ea typeface="Tahoma" panose="020B0604030504040204" pitchFamily="34" charset="0"/>
                <a:cs typeface="Tahoma" panose="020B0604030504040204" pitchFamily="34" charset="0"/>
                <a:sym typeface="Calibri"/>
              </a:rPr>
              <a:t>Προσωπικό Ημερολόγιο</a:t>
            </a:r>
            <a:endParaRPr sz="60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pic>
        <p:nvPicPr>
          <p:cNvPr id="24" name="Picture 23" descr="A rainbow with a red needle and a red arrow  Description automatically generated">
            <a:extLst>
              <a:ext uri="{FF2B5EF4-FFF2-40B4-BE49-F238E27FC236}">
                <a16:creationId xmlns:a16="http://schemas.microsoft.com/office/drawing/2014/main" id="{A4DAB1A6-6BF6-2AF8-15DD-BAFBFD310888}"/>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25" name="Rectangle 24">
            <a:extLst>
              <a:ext uri="{FF2B5EF4-FFF2-40B4-BE49-F238E27FC236}">
                <a16:creationId xmlns:a16="http://schemas.microsoft.com/office/drawing/2014/main" id="{2C507B96-7FFF-AAD6-0663-DF00A8EF984A}"/>
              </a:ext>
            </a:extLst>
          </p:cNvPr>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26" name="Picture 7">
            <a:extLst>
              <a:ext uri="{FF2B5EF4-FFF2-40B4-BE49-F238E27FC236}">
                <a16:creationId xmlns:a16="http://schemas.microsoft.com/office/drawing/2014/main" id="{06E9B44A-7B2D-4C50-9C1B-78BB10024298}"/>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20" name="Google Shape;506;p24">
            <a:extLst>
              <a:ext uri="{FF2B5EF4-FFF2-40B4-BE49-F238E27FC236}">
                <a16:creationId xmlns:a16="http://schemas.microsoft.com/office/drawing/2014/main" id="{F4EF75F3-422D-31FA-70D7-C7D1EE320F96}"/>
              </a:ext>
            </a:extLst>
          </p:cNvPr>
          <p:cNvSpPr txBox="1"/>
          <p:nvPr/>
        </p:nvSpPr>
        <p:spPr>
          <a:xfrm>
            <a:off x="10661018" y="8004876"/>
            <a:ext cx="8582050" cy="276999"/>
          </a:xfrm>
          <a:prstGeom prst="rect">
            <a:avLst/>
          </a:prstGeom>
          <a:noFill/>
          <a:ln>
            <a:noFill/>
          </a:ln>
        </p:spPr>
        <p:txBody>
          <a:bodyPr spcFirstLastPara="1" wrap="square" lIns="0" tIns="0" rIns="0" bIns="0" anchor="t" anchorCtr="0">
            <a:spAutoFit/>
          </a:bodyPr>
          <a:lstStyle/>
          <a:p>
            <a:pPr algn="l" rtl="0"/>
            <a:r>
              <a:rPr lang="en-GB" sz="1800" dirty="0">
                <a:solidFill>
                  <a:schemeClr val="bg2"/>
                </a:solidFill>
                <a:effectLst/>
                <a:latin typeface="Tahoma" panose="020B0604030504040204" pitchFamily="34" charset="0"/>
                <a:ea typeface="Calibri" panose="020F0502020204030204" pitchFamily="34" charset="0"/>
              </a:rPr>
              <a:t>Προσθήκη νέας καταχώρησης στο «Προσωπικό Ημερολόγιο»</a:t>
            </a:r>
            <a:endParaRPr lang="en-US" sz="3200" dirty="0">
              <a:solidFill>
                <a:schemeClr val="bg2"/>
              </a:solidFill>
              <a:latin typeface="Barlow" panose="00000500000000000000" pitchFamily="2" charset="-18"/>
            </a:endParaRPr>
          </a:p>
        </p:txBody>
      </p:sp>
      <p:pic>
        <p:nvPicPr>
          <p:cNvPr id="6" name="Obraz 5">
            <a:extLst>
              <a:ext uri="{FF2B5EF4-FFF2-40B4-BE49-F238E27FC236}">
                <a16:creationId xmlns:a16="http://schemas.microsoft.com/office/drawing/2014/main" id="{E02A3BA9-9F0B-7A18-E3A2-BAAF302A572D}"/>
              </a:ext>
            </a:extLst>
          </p:cNvPr>
          <p:cNvPicPr>
            <a:picLocks noChangeAspect="1"/>
          </p:cNvPicPr>
          <p:nvPr/>
        </p:nvPicPr>
        <p:blipFill>
          <a:blip r:embed="rId5"/>
          <a:stretch>
            <a:fillRect/>
          </a:stretch>
        </p:blipFill>
        <p:spPr>
          <a:xfrm>
            <a:off x="8152683" y="2005125"/>
            <a:ext cx="9622988" cy="58082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26468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4">
          <a:extLst>
            <a:ext uri="{FF2B5EF4-FFF2-40B4-BE49-F238E27FC236}">
              <a16:creationId xmlns:a16="http://schemas.microsoft.com/office/drawing/2014/main" id="{39BC7459-A9E9-A880-23B4-C2527CE0742E}"/>
            </a:ext>
          </a:extLst>
        </p:cNvPr>
        <p:cNvGrpSpPr/>
        <p:nvPr/>
      </p:nvGrpSpPr>
      <p:grpSpPr>
        <a:xfrm>
          <a:off x="0" y="0"/>
          <a:ext cx="0" cy="0"/>
          <a:chOff x="0" y="0"/>
          <a:chExt cx="0" cy="0"/>
        </a:xfrm>
      </p:grpSpPr>
      <p:grpSp>
        <p:nvGrpSpPr>
          <p:cNvPr id="460" name="Google Shape;460;p23">
            <a:extLst>
              <a:ext uri="{FF2B5EF4-FFF2-40B4-BE49-F238E27FC236}">
                <a16:creationId xmlns:a16="http://schemas.microsoft.com/office/drawing/2014/main" id="{BA60A2AF-CF19-4F08-3547-F7365BDFFE7D}"/>
              </a:ext>
            </a:extLst>
          </p:cNvPr>
          <p:cNvGrpSpPr/>
          <p:nvPr/>
        </p:nvGrpSpPr>
        <p:grpSpPr>
          <a:xfrm>
            <a:off x="0" y="-216992"/>
            <a:ext cx="18288000" cy="1240415"/>
            <a:chOff x="0" y="-57150"/>
            <a:chExt cx="4816593" cy="326693"/>
          </a:xfrm>
        </p:grpSpPr>
        <p:sp>
          <p:nvSpPr>
            <p:cNvPr id="461" name="Google Shape;461;p23">
              <a:extLst>
                <a:ext uri="{FF2B5EF4-FFF2-40B4-BE49-F238E27FC236}">
                  <a16:creationId xmlns:a16="http://schemas.microsoft.com/office/drawing/2014/main" id="{08F6F108-624E-CCD0-8A17-D2FE12E57066}"/>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 name="Google Shape;462;p23">
              <a:extLst>
                <a:ext uri="{FF2B5EF4-FFF2-40B4-BE49-F238E27FC236}">
                  <a16:creationId xmlns:a16="http://schemas.microsoft.com/office/drawing/2014/main" id="{220D3C11-679D-CF7D-A2A8-B325EA59A045}"/>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473" name="Google Shape;473;p23">
            <a:extLst>
              <a:ext uri="{FF2B5EF4-FFF2-40B4-BE49-F238E27FC236}">
                <a16:creationId xmlns:a16="http://schemas.microsoft.com/office/drawing/2014/main" id="{F5CFBD09-86E1-4C33-9C09-F516C36D62DC}"/>
              </a:ext>
            </a:extLst>
          </p:cNvPr>
          <p:cNvSpPr txBox="1"/>
          <p:nvPr/>
        </p:nvSpPr>
        <p:spPr>
          <a:xfrm>
            <a:off x="4942397" y="7962719"/>
            <a:ext cx="8298703" cy="51181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200" u="none" dirty="0">
                <a:solidFill>
                  <a:srgbClr val="FFFFFF"/>
                </a:solidFill>
                <a:latin typeface="Barlow"/>
                <a:ea typeface="Barlow"/>
                <a:cs typeface="Barlow"/>
                <a:sym typeface="Barlow"/>
              </a:rPr>
              <a:t>Περιγράψτε λεπτομερώς τι θέλετε να συζητήσετε.</a:t>
            </a:r>
            <a:endParaRPr lang="en-US" dirty="0"/>
          </a:p>
        </p:txBody>
      </p:sp>
      <p:sp>
        <p:nvSpPr>
          <p:cNvPr id="4" name="Google Shape;506;p24">
            <a:extLst>
              <a:ext uri="{FF2B5EF4-FFF2-40B4-BE49-F238E27FC236}">
                <a16:creationId xmlns:a16="http://schemas.microsoft.com/office/drawing/2014/main" id="{6C15A47B-E715-568F-151D-CF9EF06AC05F}"/>
              </a:ext>
            </a:extLst>
          </p:cNvPr>
          <p:cNvSpPr txBox="1"/>
          <p:nvPr/>
        </p:nvSpPr>
        <p:spPr>
          <a:xfrm>
            <a:off x="540387" y="2840805"/>
            <a:ext cx="7077896" cy="5601533"/>
          </a:xfrm>
          <a:prstGeom prst="rect">
            <a:avLst/>
          </a:prstGeom>
          <a:noFill/>
          <a:ln>
            <a:noFill/>
          </a:ln>
        </p:spPr>
        <p:txBody>
          <a:bodyPr spcFirstLastPara="1" wrap="square" lIns="0" tIns="0" rIns="0" bIns="0" anchor="t" anchorCtr="0">
            <a:spAutoFit/>
          </a:bodyPr>
          <a:lstStyle/>
          <a:p>
            <a:pPr algn="l" rtl="0"/>
            <a:r>
              <a:rPr lang="el-GR" sz="2800" dirty="0" smtClean="0">
                <a:solidFill>
                  <a:schemeClr val="bg2"/>
                </a:solidFill>
                <a:latin typeface="Barlow" panose="00000500000000000000" pitchFamily="2" charset="-18"/>
              </a:rPr>
              <a:t>Το Εργαλείο</a:t>
            </a:r>
            <a:r>
              <a:rPr lang="en-US" sz="2800" dirty="0" smtClean="0">
                <a:solidFill>
                  <a:schemeClr val="bg2"/>
                </a:solidFill>
                <a:latin typeface="Barlow" panose="00000500000000000000" pitchFamily="2" charset="-18"/>
              </a:rPr>
              <a:t> </a:t>
            </a:r>
            <a:r>
              <a:rPr lang="en-US" sz="2800" dirty="0" err="1" smtClean="0">
                <a:solidFill>
                  <a:schemeClr val="bg2"/>
                </a:solidFill>
                <a:latin typeface="Barlow" panose="00000500000000000000" pitchFamily="2" charset="-18"/>
              </a:rPr>
              <a:t>Αξιολόγηση</a:t>
            </a:r>
            <a:r>
              <a:rPr lang="el-GR" sz="2800" dirty="0" smtClean="0">
                <a:solidFill>
                  <a:schemeClr val="bg2"/>
                </a:solidFill>
                <a:latin typeface="Barlow" panose="00000500000000000000" pitchFamily="2" charset="-18"/>
              </a:rPr>
              <a:t>ς</a:t>
            </a:r>
            <a:r>
              <a:rPr lang="en-US" sz="2800" dirty="0" smtClean="0">
                <a:solidFill>
                  <a:schemeClr val="bg2"/>
                </a:solidFill>
                <a:latin typeface="Barlow" panose="00000500000000000000" pitchFamily="2" charset="-18"/>
              </a:rPr>
              <a:t> </a:t>
            </a:r>
            <a:r>
              <a:rPr lang="en-US" sz="2800" dirty="0">
                <a:solidFill>
                  <a:schemeClr val="bg2"/>
                </a:solidFill>
                <a:latin typeface="Barlow" panose="00000500000000000000" pitchFamily="2" charset="-18"/>
              </a:rPr>
              <a:t>του </a:t>
            </a:r>
            <a:r>
              <a:rPr lang="en-US" sz="2800" dirty="0" err="1">
                <a:solidFill>
                  <a:schemeClr val="bg2"/>
                </a:solidFill>
                <a:latin typeface="Barlow" panose="00000500000000000000" pitchFamily="2" charset="-18"/>
              </a:rPr>
              <a:t>Εργ</a:t>
            </a:r>
            <a:r>
              <a:rPr lang="en-US" sz="2800" dirty="0">
                <a:solidFill>
                  <a:schemeClr val="bg2"/>
                </a:solidFill>
                <a:latin typeface="Barlow" panose="00000500000000000000" pitchFamily="2" charset="-18"/>
              </a:rPr>
              <a:t>ασιακού </a:t>
            </a:r>
            <a:r>
              <a:rPr lang="en-US" sz="2800" dirty="0" smtClean="0">
                <a:solidFill>
                  <a:schemeClr val="bg2"/>
                </a:solidFill>
                <a:latin typeface="Barlow" panose="00000500000000000000" pitchFamily="2" charset="-18"/>
              </a:rPr>
              <a:t>Περιβάλλοντο</a:t>
            </a:r>
            <a:r>
              <a:rPr lang="el-GR" sz="2800" dirty="0" smtClean="0">
                <a:solidFill>
                  <a:schemeClr val="bg2"/>
                </a:solidFill>
                <a:latin typeface="Barlow" panose="00000500000000000000" pitchFamily="2" charset="-18"/>
              </a:rPr>
              <a:t>ς </a:t>
            </a:r>
            <a:r>
              <a:rPr lang="en-US" sz="2800" dirty="0" smtClean="0">
                <a:solidFill>
                  <a:schemeClr val="bg2"/>
                </a:solidFill>
                <a:latin typeface="Barlow" panose="00000500000000000000" pitchFamily="2" charset="-18"/>
              </a:rPr>
              <a:t>επ</a:t>
            </a:r>
            <a:r>
              <a:rPr lang="en-US" sz="2800" dirty="0" err="1" smtClean="0">
                <a:solidFill>
                  <a:schemeClr val="bg2"/>
                </a:solidFill>
                <a:latin typeface="Barlow" panose="00000500000000000000" pitchFamily="2" charset="-18"/>
              </a:rPr>
              <a:t>ιτρέ</a:t>
            </a:r>
            <a:r>
              <a:rPr lang="en-US" sz="2800" dirty="0" smtClean="0">
                <a:solidFill>
                  <a:schemeClr val="bg2"/>
                </a:solidFill>
                <a:latin typeface="Barlow" panose="00000500000000000000" pitchFamily="2" charset="-18"/>
              </a:rPr>
              <a:t>πει </a:t>
            </a:r>
            <a:r>
              <a:rPr lang="en-US" sz="2800" dirty="0">
                <a:solidFill>
                  <a:schemeClr val="bg2"/>
                </a:solidFill>
                <a:latin typeface="Barlow" panose="00000500000000000000" pitchFamily="2" charset="-18"/>
              </a:rPr>
              <a:t>στους διευθυντές να αξιολογούν τόσο τις φυσικές όσο και τις κοινωνικές πτυχές του χώρου εργασίας. Οι διευθυντές μπορούν να συμπληρώσουν μια δομημένη έρευνα για να αξιολογήσουν παράγοντες όπως ο σχεδιασμός του χώρου εργασίας, η ασφάλεια και οι αλληλεπιδράσεις της ομάδας, με τα δεδομένα που αποθηκεύονται για ανάλυση. Αυτό το εργαλείο βοηθά στη διασφάλιση συνεπών αξιολογήσεων και υποστηρίζει βελτιώσεις στο εργασιακό περιβάλλον.</a:t>
            </a:r>
          </a:p>
        </p:txBody>
      </p:sp>
      <p:sp>
        <p:nvSpPr>
          <p:cNvPr id="5" name="Google Shape;459;p23">
            <a:extLst>
              <a:ext uri="{FF2B5EF4-FFF2-40B4-BE49-F238E27FC236}">
                <a16:creationId xmlns:a16="http://schemas.microsoft.com/office/drawing/2014/main" id="{CB3DC8F9-43B8-E303-0CC5-77063CA9433A}"/>
              </a:ext>
            </a:extLst>
          </p:cNvPr>
          <p:cNvSpPr txBox="1"/>
          <p:nvPr/>
        </p:nvSpPr>
        <p:spPr>
          <a:xfrm>
            <a:off x="-242408" y="1305626"/>
            <a:ext cx="8643486" cy="1181862"/>
          </a:xfrm>
          <a:prstGeom prst="rect">
            <a:avLst/>
          </a:prstGeom>
          <a:noFill/>
          <a:ln>
            <a:noFill/>
          </a:ln>
        </p:spPr>
        <p:txBody>
          <a:bodyPr spcFirstLastPara="1" wrap="square" lIns="0" tIns="0" rIns="0" bIns="0" anchor="t" anchorCtr="0">
            <a:spAutoFit/>
          </a:bodyPr>
          <a:lstStyle/>
          <a:p>
            <a:pPr algn="ctr" rtl="0">
              <a:lnSpc>
                <a:spcPct val="80000"/>
              </a:lnSpc>
            </a:pPr>
            <a:r>
              <a:rPr lang="el-GR" sz="4800" dirty="0" smtClean="0">
                <a:solidFill>
                  <a:schemeClr val="tx1"/>
                </a:solidFill>
                <a:latin typeface="Six Caps" panose="020B0604020202020204" charset="0"/>
                <a:ea typeface="Calibri"/>
                <a:cs typeface="Calibri"/>
                <a:sym typeface="Calibri"/>
              </a:rPr>
              <a:t>Εργαλείο Αξιολόγησης Εργασιακού Περιβάλλοντος</a:t>
            </a:r>
            <a:endParaRPr sz="4800" dirty="0">
              <a:solidFill>
                <a:schemeClr val="tx1"/>
              </a:solidFill>
              <a:latin typeface="Six Caps" panose="020B0604020202020204" charset="0"/>
            </a:endParaRPr>
          </a:p>
        </p:txBody>
      </p:sp>
      <p:pic>
        <p:nvPicPr>
          <p:cNvPr id="24" name="Picture 23" descr="A rainbow with a red needle and a red arrow  Description automatically generated">
            <a:extLst>
              <a:ext uri="{FF2B5EF4-FFF2-40B4-BE49-F238E27FC236}">
                <a16:creationId xmlns:a16="http://schemas.microsoft.com/office/drawing/2014/main" id="{383B11A5-D83F-2F45-86C1-9FA9B988DF6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25" name="Rectangle 24">
            <a:extLst>
              <a:ext uri="{FF2B5EF4-FFF2-40B4-BE49-F238E27FC236}">
                <a16:creationId xmlns:a16="http://schemas.microsoft.com/office/drawing/2014/main" id="{63F6738D-B730-0C30-6617-A96E0E13E1EB}"/>
              </a:ext>
            </a:extLst>
          </p:cNvPr>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26" name="Picture 7">
            <a:extLst>
              <a:ext uri="{FF2B5EF4-FFF2-40B4-BE49-F238E27FC236}">
                <a16:creationId xmlns:a16="http://schemas.microsoft.com/office/drawing/2014/main" id="{8123E5B3-3AD6-6BCB-C776-331A9A10532D}"/>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20" name="Google Shape;506;p24">
            <a:extLst>
              <a:ext uri="{FF2B5EF4-FFF2-40B4-BE49-F238E27FC236}">
                <a16:creationId xmlns:a16="http://schemas.microsoft.com/office/drawing/2014/main" id="{E44ACA1A-6814-6B6B-A9AB-C5CF002DA231}"/>
              </a:ext>
            </a:extLst>
          </p:cNvPr>
          <p:cNvSpPr txBox="1"/>
          <p:nvPr/>
        </p:nvSpPr>
        <p:spPr>
          <a:xfrm>
            <a:off x="10695524" y="9123749"/>
            <a:ext cx="8582050" cy="276999"/>
          </a:xfrm>
          <a:prstGeom prst="rect">
            <a:avLst/>
          </a:prstGeom>
          <a:noFill/>
          <a:ln>
            <a:noFill/>
          </a:ln>
        </p:spPr>
        <p:txBody>
          <a:bodyPr spcFirstLastPara="1" wrap="square" lIns="0" tIns="0" rIns="0" bIns="0" anchor="t" anchorCtr="0">
            <a:spAutoFit/>
          </a:bodyPr>
          <a:lstStyle/>
          <a:p>
            <a:pPr algn="l" rtl="0"/>
            <a:r>
              <a:rPr lang="pl-PL" sz="1800" dirty="0">
                <a:latin typeface="Tahoma" panose="020B0604030504040204" pitchFamily="34" charset="0"/>
              </a:rPr>
              <a:t>ΕΝΑ</a:t>
            </a:r>
            <a:r>
              <a:rPr lang="pl-PL" sz="1800" dirty="0" err="1">
                <a:latin typeface="Tahoma" panose="020B0604030504040204" pitchFamily="34" charset="0"/>
              </a:rPr>
              <a:t>λίστα ελέγχου</a:t>
            </a:r>
            <a:r>
              <a:rPr lang="pl-PL" sz="1800" dirty="0">
                <a:latin typeface="Tahoma" panose="020B0604030504040204" pitchFamily="34" charset="0"/>
              </a:rPr>
              <a:t>για</a:t>
            </a:r>
            <a:r>
              <a:rPr lang="pl-PL" sz="1800" dirty="0" err="1">
                <a:latin typeface="Tahoma" panose="020B0604030504040204" pitchFamily="34" charset="0"/>
              </a:rPr>
              <a:t>αξιολόγηση</a:t>
            </a:r>
            <a:r>
              <a:rPr lang="pl-PL" sz="1800" dirty="0">
                <a:latin typeface="Tahoma" panose="020B0604030504040204" pitchFamily="34" charset="0"/>
              </a:rPr>
              <a:t>ο</a:t>
            </a:r>
            <a:r>
              <a:rPr lang="pl-PL" sz="1800" dirty="0" err="1">
                <a:latin typeface="Tahoma" panose="020B0604030504040204" pitchFamily="34" charset="0"/>
              </a:rPr>
              <a:t>εργασία</a:t>
            </a:r>
            <a:r>
              <a:rPr lang="pl-PL" sz="1800" dirty="0">
                <a:latin typeface="Tahoma" panose="020B0604030504040204" pitchFamily="34" charset="0"/>
              </a:rPr>
              <a:t>περιβάλλο</a:t>
            </a:r>
            <a:endParaRPr lang="en-US" sz="3200" dirty="0">
              <a:latin typeface="Barlow" panose="00000500000000000000" pitchFamily="2" charset="-18"/>
            </a:endParaRPr>
          </a:p>
        </p:txBody>
      </p:sp>
      <p:pic>
        <p:nvPicPr>
          <p:cNvPr id="3" name="Obraz 2">
            <a:extLst>
              <a:ext uri="{FF2B5EF4-FFF2-40B4-BE49-F238E27FC236}">
                <a16:creationId xmlns:a16="http://schemas.microsoft.com/office/drawing/2014/main" id="{767140AA-8FF0-6E67-F453-CCD43EB54653}"/>
              </a:ext>
            </a:extLst>
          </p:cNvPr>
          <p:cNvPicPr>
            <a:picLocks noChangeAspect="1"/>
          </p:cNvPicPr>
          <p:nvPr/>
        </p:nvPicPr>
        <p:blipFill>
          <a:blip r:embed="rId5"/>
          <a:stretch>
            <a:fillRect/>
          </a:stretch>
        </p:blipFill>
        <p:spPr>
          <a:xfrm>
            <a:off x="7994013" y="2887395"/>
            <a:ext cx="9753600" cy="60864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651181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4">
          <a:extLst>
            <a:ext uri="{FF2B5EF4-FFF2-40B4-BE49-F238E27FC236}">
              <a16:creationId xmlns:a16="http://schemas.microsoft.com/office/drawing/2014/main" id="{C3BE2ECD-D573-1AA6-2871-F48623046DCE}"/>
            </a:ext>
          </a:extLst>
        </p:cNvPr>
        <p:cNvGrpSpPr/>
        <p:nvPr/>
      </p:nvGrpSpPr>
      <p:grpSpPr>
        <a:xfrm>
          <a:off x="0" y="0"/>
          <a:ext cx="0" cy="0"/>
          <a:chOff x="0" y="0"/>
          <a:chExt cx="0" cy="0"/>
        </a:xfrm>
      </p:grpSpPr>
      <p:grpSp>
        <p:nvGrpSpPr>
          <p:cNvPr id="460" name="Google Shape;460;p23">
            <a:extLst>
              <a:ext uri="{FF2B5EF4-FFF2-40B4-BE49-F238E27FC236}">
                <a16:creationId xmlns:a16="http://schemas.microsoft.com/office/drawing/2014/main" id="{D3BDDFD3-B7C3-CC71-7A53-1996BB36A6B2}"/>
              </a:ext>
            </a:extLst>
          </p:cNvPr>
          <p:cNvGrpSpPr/>
          <p:nvPr/>
        </p:nvGrpSpPr>
        <p:grpSpPr>
          <a:xfrm>
            <a:off x="0" y="-216992"/>
            <a:ext cx="18288000" cy="1240415"/>
            <a:chOff x="0" y="-57150"/>
            <a:chExt cx="4816593" cy="326693"/>
          </a:xfrm>
        </p:grpSpPr>
        <p:sp>
          <p:nvSpPr>
            <p:cNvPr id="461" name="Google Shape;461;p23">
              <a:extLst>
                <a:ext uri="{FF2B5EF4-FFF2-40B4-BE49-F238E27FC236}">
                  <a16:creationId xmlns:a16="http://schemas.microsoft.com/office/drawing/2014/main" id="{A5EA7D3A-9E87-F262-E034-7739DC551209}"/>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 name="Google Shape;462;p23">
              <a:extLst>
                <a:ext uri="{FF2B5EF4-FFF2-40B4-BE49-F238E27FC236}">
                  <a16:creationId xmlns:a16="http://schemas.microsoft.com/office/drawing/2014/main" id="{00E5377C-B6A8-B49B-F315-F81BD3C67A1E}"/>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473" name="Google Shape;473;p23">
            <a:extLst>
              <a:ext uri="{FF2B5EF4-FFF2-40B4-BE49-F238E27FC236}">
                <a16:creationId xmlns:a16="http://schemas.microsoft.com/office/drawing/2014/main" id="{8DCA26E6-82F7-C7C6-B9A5-9DD98B57A218}"/>
              </a:ext>
            </a:extLst>
          </p:cNvPr>
          <p:cNvSpPr txBox="1"/>
          <p:nvPr/>
        </p:nvSpPr>
        <p:spPr>
          <a:xfrm>
            <a:off x="4942397" y="7962719"/>
            <a:ext cx="8298703" cy="51181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200" u="none" dirty="0">
                <a:solidFill>
                  <a:srgbClr val="FFFFFF"/>
                </a:solidFill>
                <a:latin typeface="Barlow"/>
                <a:ea typeface="Barlow"/>
                <a:cs typeface="Barlow"/>
                <a:sym typeface="Barlow"/>
              </a:rPr>
              <a:t>Περιγράψτε λεπτομερώς τι θέλετε να συζητήσετε.</a:t>
            </a:r>
            <a:endParaRPr lang="en-US" dirty="0"/>
          </a:p>
        </p:txBody>
      </p:sp>
      <p:sp>
        <p:nvSpPr>
          <p:cNvPr id="4" name="Google Shape;506;p24">
            <a:extLst>
              <a:ext uri="{FF2B5EF4-FFF2-40B4-BE49-F238E27FC236}">
                <a16:creationId xmlns:a16="http://schemas.microsoft.com/office/drawing/2014/main" id="{1E326607-0474-09E4-B024-08D1CF97CF1A}"/>
              </a:ext>
            </a:extLst>
          </p:cNvPr>
          <p:cNvSpPr txBox="1"/>
          <p:nvPr/>
        </p:nvSpPr>
        <p:spPr>
          <a:xfrm>
            <a:off x="919973" y="2716711"/>
            <a:ext cx="9394359" cy="6463308"/>
          </a:xfrm>
          <a:prstGeom prst="rect">
            <a:avLst/>
          </a:prstGeom>
          <a:noFill/>
          <a:ln>
            <a:noFill/>
          </a:ln>
        </p:spPr>
        <p:txBody>
          <a:bodyPr spcFirstLastPara="1" wrap="square" lIns="0" tIns="0" rIns="0" bIns="0" anchor="t" anchorCtr="0">
            <a:spAutoFit/>
          </a:bodyPr>
          <a:lstStyle/>
          <a:p>
            <a:pPr algn="l" rtl="0"/>
            <a:r>
              <a:rPr lang="en-US" sz="2800" dirty="0">
                <a:solidFill>
                  <a:schemeClr val="bg2"/>
                </a:solidFill>
                <a:latin typeface="Barlow" panose="00000500000000000000" pitchFamily="2" charset="-18"/>
              </a:rPr>
              <a:t>Τα αναλυτικά στοιχεία της πλατφόρμας PERFORM HR προσφέρουν μια προσέγγιση βασισμένη σε δεδομένα για τη βελτίωση των πρακτικών στον χώρο εργασίας. Τα οπτικά γραφήματα παρακολουθούν τις τάσεις στην ικανοποίηση από την εργασία, την απόδοση και το εργασιακό περιβάλλον, βοηθώντας τους διευθυντές να εντοπίσουν τομείς δράσης. Τα αναλυτικά στοιχεία υποστηρίζουν επίσης τον καθορισμό στόχων, την παρακολούθηση της προόδου και τα εξατομικευμένα σχέδια, ειδικά για τους νευροδιαφορετικούς υπαλλήλους. Εναρμονίζοντας τα δεδομένα με τους KPI, οι διευθυντές προωθούν ένα περιβάλλον χωρίς αποκλεισμούς και προωθούν τη συνεχή βελτίωση της ικανοποίησης και της απόδοσης των εργαζομένων, επιτρέποντας τη λήψη τεκμηριωμένων αποφάσεων και την αποτελεσματική επικοινωνία.</a:t>
            </a:r>
          </a:p>
        </p:txBody>
      </p:sp>
      <p:sp>
        <p:nvSpPr>
          <p:cNvPr id="5" name="Google Shape;459;p23">
            <a:extLst>
              <a:ext uri="{FF2B5EF4-FFF2-40B4-BE49-F238E27FC236}">
                <a16:creationId xmlns:a16="http://schemas.microsoft.com/office/drawing/2014/main" id="{03DB576C-0869-E8C3-0ED8-6741DEF02FD3}"/>
              </a:ext>
            </a:extLst>
          </p:cNvPr>
          <p:cNvSpPr txBox="1"/>
          <p:nvPr/>
        </p:nvSpPr>
        <p:spPr>
          <a:xfrm>
            <a:off x="724592" y="1181976"/>
            <a:ext cx="16006956" cy="1181862"/>
          </a:xfrm>
          <a:prstGeom prst="rect">
            <a:avLst/>
          </a:prstGeom>
          <a:noFill/>
          <a:ln>
            <a:noFill/>
          </a:ln>
        </p:spPr>
        <p:txBody>
          <a:bodyPr spcFirstLastPara="1" wrap="square" lIns="0" tIns="0" rIns="0" bIns="0" anchor="t" anchorCtr="0">
            <a:spAutoFit/>
          </a:bodyPr>
          <a:lstStyle/>
          <a:p>
            <a:pPr algn="ctr" rtl="0">
              <a:lnSpc>
                <a:spcPct val="80000"/>
              </a:lnSpc>
            </a:pPr>
            <a:r>
              <a:rPr lang="pl-PL" sz="4800" dirty="0" err="1" smtClean="0">
                <a:solidFill>
                  <a:schemeClr val="tx1"/>
                </a:solidFill>
                <a:latin typeface="Tahoma" panose="020B0604030504040204" pitchFamily="34" charset="0"/>
                <a:ea typeface="Tahoma" panose="020B0604030504040204" pitchFamily="34" charset="0"/>
                <a:cs typeface="Tahoma" panose="020B0604030504040204" pitchFamily="34" charset="0"/>
                <a:sym typeface="Calibri"/>
              </a:rPr>
              <a:t>Χρ</a:t>
            </a:r>
            <a:r>
              <a:rPr lang="el-GR" sz="4800" dirty="0" err="1" smtClean="0">
                <a:solidFill>
                  <a:schemeClr val="tx1"/>
                </a:solidFill>
                <a:latin typeface="Tahoma" panose="020B0604030504040204" pitchFamily="34" charset="0"/>
                <a:ea typeface="Tahoma" panose="020B0604030504040204" pitchFamily="34" charset="0"/>
                <a:cs typeface="Tahoma" panose="020B0604030504040204" pitchFamily="34" charset="0"/>
                <a:sym typeface="Calibri"/>
              </a:rPr>
              <a:t>ήση</a:t>
            </a:r>
            <a:r>
              <a:rPr lang="el-GR" sz="4800" dirty="0" smtClean="0">
                <a:solidFill>
                  <a:schemeClr val="tx1"/>
                </a:solidFill>
                <a:latin typeface="Tahoma" panose="020B0604030504040204" pitchFamily="34" charset="0"/>
                <a:ea typeface="Tahoma" panose="020B0604030504040204" pitchFamily="34" charset="0"/>
                <a:cs typeface="Tahoma" panose="020B0604030504040204" pitchFamily="34" charset="0"/>
                <a:sym typeface="Calibri"/>
              </a:rPr>
              <a:t> αναλυτικών στοιχείων </a:t>
            </a:r>
            <a:r>
              <a:rPr lang="pl-PL" sz="4800" dirty="0" err="1" smtClean="0">
                <a:solidFill>
                  <a:schemeClr val="tx1"/>
                </a:solidFill>
                <a:latin typeface="Tahoma" panose="020B0604030504040204" pitchFamily="34" charset="0"/>
                <a:ea typeface="Tahoma" panose="020B0604030504040204" pitchFamily="34" charset="0"/>
                <a:cs typeface="Tahoma" panose="020B0604030504040204" pitchFamily="34" charset="0"/>
                <a:sym typeface="Calibri"/>
              </a:rPr>
              <a:t>γι</a:t>
            </a:r>
            <a:r>
              <a:rPr lang="pl-PL" sz="4800" dirty="0" smtClean="0">
                <a:solidFill>
                  <a:schemeClr val="tx1"/>
                </a:solidFill>
                <a:latin typeface="Tahoma" panose="020B0604030504040204" pitchFamily="34" charset="0"/>
                <a:ea typeface="Tahoma" panose="020B0604030504040204" pitchFamily="34" charset="0"/>
                <a:cs typeface="Tahoma" panose="020B0604030504040204" pitchFamily="34" charset="0"/>
                <a:sym typeface="Calibri"/>
              </a:rPr>
              <a:t>α </a:t>
            </a:r>
            <a:r>
              <a:rPr lang="pl-PL" sz="4800" dirty="0">
                <a:solidFill>
                  <a:schemeClr val="tx1"/>
                </a:solidFill>
                <a:latin typeface="Tahoma" panose="020B0604030504040204" pitchFamily="34" charset="0"/>
                <a:ea typeface="Tahoma" panose="020B0604030504040204" pitchFamily="34" charset="0"/>
                <a:cs typeface="Tahoma" panose="020B0604030504040204" pitchFamily="34" charset="0"/>
                <a:sym typeface="Calibri"/>
              </a:rPr>
              <a:t>τη βελτίωση του χώρου εργασίας</a:t>
            </a:r>
            <a:endParaRPr lang="pl-PL" sz="4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0" name="Google Shape;459;p23">
            <a:extLst>
              <a:ext uri="{FF2B5EF4-FFF2-40B4-BE49-F238E27FC236}">
                <a16:creationId xmlns:a16="http://schemas.microsoft.com/office/drawing/2014/main" id="{91253F4D-5C97-AB2D-776D-9FAF11A42719}"/>
              </a:ext>
            </a:extLst>
          </p:cNvPr>
          <p:cNvSpPr txBox="1"/>
          <p:nvPr/>
        </p:nvSpPr>
        <p:spPr>
          <a:xfrm>
            <a:off x="227957" y="2986829"/>
            <a:ext cx="4058984" cy="738664"/>
          </a:xfrm>
          <a:prstGeom prst="rect">
            <a:avLst/>
          </a:prstGeom>
          <a:noFill/>
          <a:ln>
            <a:noFill/>
          </a:ln>
        </p:spPr>
        <p:txBody>
          <a:bodyPr spcFirstLastPara="1" wrap="square" lIns="0" tIns="0" rIns="0" bIns="0" anchor="t" anchorCtr="0">
            <a:spAutoFit/>
          </a:bodyPr>
          <a:lstStyle/>
          <a:p>
            <a:pPr marL="0" marR="0" lvl="0" indent="0" algn="ctr" rtl="0">
              <a:lnSpc>
                <a:spcPct val="80000"/>
              </a:lnSpc>
              <a:spcBef>
                <a:spcPts val="0"/>
              </a:spcBef>
              <a:spcAft>
                <a:spcPts val="0"/>
              </a:spcAft>
              <a:buNone/>
            </a:pPr>
            <a:r>
              <a:rPr lang="en-US" sz="6000" dirty="0">
                <a:solidFill>
                  <a:schemeClr val="bg2"/>
                </a:solidFill>
                <a:latin typeface="Barlow" pitchFamily="2" charset="77"/>
                <a:sym typeface="Six Caps"/>
              </a:rPr>
              <a:t> </a:t>
            </a:r>
            <a:endParaRPr sz="6000" dirty="0">
              <a:solidFill>
                <a:schemeClr val="bg2"/>
              </a:solidFill>
              <a:latin typeface="Barlow" pitchFamily="2" charset="77"/>
            </a:endParaRPr>
          </a:p>
        </p:txBody>
      </p:sp>
      <p:pic>
        <p:nvPicPr>
          <p:cNvPr id="24" name="Picture 23" descr="A rainbow with a red needle and a red arrow  Description automatically generated">
            <a:extLst>
              <a:ext uri="{FF2B5EF4-FFF2-40B4-BE49-F238E27FC236}">
                <a16:creationId xmlns:a16="http://schemas.microsoft.com/office/drawing/2014/main" id="{1E06E4C7-0E7A-575A-07A5-4620676D9A44}"/>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25" name="Rectangle 24">
            <a:extLst>
              <a:ext uri="{FF2B5EF4-FFF2-40B4-BE49-F238E27FC236}">
                <a16:creationId xmlns:a16="http://schemas.microsoft.com/office/drawing/2014/main" id="{1C4FED56-44DE-9B08-8114-52BC9945DE4A}"/>
              </a:ext>
            </a:extLst>
          </p:cNvPr>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26" name="Picture 7">
            <a:extLst>
              <a:ext uri="{FF2B5EF4-FFF2-40B4-BE49-F238E27FC236}">
                <a16:creationId xmlns:a16="http://schemas.microsoft.com/office/drawing/2014/main" id="{80847266-D047-4FC7-FA20-1555D2FE762B}"/>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20" name="Google Shape;506;p24">
            <a:extLst>
              <a:ext uri="{FF2B5EF4-FFF2-40B4-BE49-F238E27FC236}">
                <a16:creationId xmlns:a16="http://schemas.microsoft.com/office/drawing/2014/main" id="{60CEEB41-801E-1D48-2233-2497089FB4F6}"/>
              </a:ext>
            </a:extLst>
          </p:cNvPr>
          <p:cNvSpPr txBox="1"/>
          <p:nvPr/>
        </p:nvSpPr>
        <p:spPr>
          <a:xfrm>
            <a:off x="9313727" y="8988758"/>
            <a:ext cx="8582050" cy="530915"/>
          </a:xfrm>
          <a:prstGeom prst="rect">
            <a:avLst/>
          </a:prstGeom>
          <a:noFill/>
          <a:ln>
            <a:noFill/>
          </a:ln>
        </p:spPr>
        <p:txBody>
          <a:bodyPr spcFirstLastPara="1" wrap="square" lIns="0" tIns="0" rIns="0" bIns="0" anchor="t" anchorCtr="0">
            <a:spAutoFit/>
          </a:bodyPr>
          <a:lstStyle/>
          <a:p>
            <a:pPr algn="ctr" rtl="0">
              <a:lnSpc>
                <a:spcPct val="150000"/>
              </a:lnSpc>
              <a:spcAft>
                <a:spcPts val="900"/>
              </a:spcAft>
            </a:pPr>
            <a:r>
              <a:rPr lang="en-GB" sz="1800" dirty="0">
                <a:solidFill>
                  <a:schemeClr val="bg2"/>
                </a:solidFill>
                <a:effectLst/>
                <a:latin typeface="Tahoma" panose="020B0604030504040204" pitchFamily="34" charset="0"/>
                <a:ea typeface="Calibri" panose="020F0502020204030204" pitchFamily="34" charset="0"/>
                <a:cs typeface="Times New Roman" panose="02020603050405020304" pitchFamily="18" charset="0"/>
              </a:rPr>
              <a:t>Οπτικά γραφήματα που αναδεικνύουν τις τάσεις στο εργασιακό περιβάλλον</a:t>
            </a:r>
            <a:endParaRPr lang="pl-PL"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Obraz 8">
            <a:extLst>
              <a:ext uri="{FF2B5EF4-FFF2-40B4-BE49-F238E27FC236}">
                <a16:creationId xmlns:a16="http://schemas.microsoft.com/office/drawing/2014/main" id="{F9164D5A-6215-79B7-94DA-15343FB92DFD}"/>
              </a:ext>
            </a:extLst>
          </p:cNvPr>
          <p:cNvPicPr>
            <a:picLocks noChangeAspect="1"/>
          </p:cNvPicPr>
          <p:nvPr/>
        </p:nvPicPr>
        <p:blipFill>
          <a:blip r:embed="rId5"/>
          <a:stretch>
            <a:fillRect/>
          </a:stretch>
        </p:blipFill>
        <p:spPr>
          <a:xfrm>
            <a:off x="10477956" y="2659304"/>
            <a:ext cx="6253592" cy="618578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982748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grpSp>
        <p:nvGrpSpPr>
          <p:cNvPr id="875" name="Google Shape;875;p34"/>
          <p:cNvGrpSpPr/>
          <p:nvPr/>
        </p:nvGrpSpPr>
        <p:grpSpPr>
          <a:xfrm>
            <a:off x="-2412023" y="-2528906"/>
            <a:ext cx="23112044" cy="14039954"/>
            <a:chOff x="-1" y="-272823"/>
            <a:chExt cx="30816058" cy="18719937"/>
          </a:xfrm>
        </p:grpSpPr>
        <p:grpSp>
          <p:nvGrpSpPr>
            <p:cNvPr id="876" name="Google Shape;876;p34"/>
            <p:cNvGrpSpPr/>
            <p:nvPr/>
          </p:nvGrpSpPr>
          <p:grpSpPr>
            <a:xfrm>
              <a:off x="17042413" y="2719851"/>
              <a:ext cx="13773644" cy="5783589"/>
              <a:chOff x="0" y="-57150"/>
              <a:chExt cx="2720720" cy="1142437"/>
            </a:xfrm>
          </p:grpSpPr>
          <p:sp>
            <p:nvSpPr>
              <p:cNvPr id="877" name="Google Shape;877;p34"/>
              <p:cNvSpPr/>
              <p:nvPr/>
            </p:nvSpPr>
            <p:spPr>
              <a:xfrm>
                <a:off x="0" y="0"/>
                <a:ext cx="2720720" cy="1085287"/>
              </a:xfrm>
              <a:custGeom>
                <a:avLst/>
                <a:gdLst/>
                <a:ahLst/>
                <a:cxnLst/>
                <a:rect l="l" t="t" r="r" b="b"/>
                <a:pathLst>
                  <a:path w="2720720" h="1085287" extrusionOk="0">
                    <a:moveTo>
                      <a:pt x="2517520" y="0"/>
                    </a:moveTo>
                    <a:lnTo>
                      <a:pt x="0" y="0"/>
                    </a:lnTo>
                    <a:lnTo>
                      <a:pt x="203200" y="1085287"/>
                    </a:lnTo>
                    <a:lnTo>
                      <a:pt x="2720720" y="1085287"/>
                    </a:lnTo>
                    <a:lnTo>
                      <a:pt x="251752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8" name="Google Shape;878;p34"/>
              <p:cNvSpPr txBox="1"/>
              <p:nvPr/>
            </p:nvSpPr>
            <p:spPr>
              <a:xfrm>
                <a:off x="101600" y="-57150"/>
                <a:ext cx="2517520" cy="1142437"/>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9" name="Google Shape;879;p34"/>
            <p:cNvGrpSpPr/>
            <p:nvPr/>
          </p:nvGrpSpPr>
          <p:grpSpPr>
            <a:xfrm rot="583941">
              <a:off x="19120813" y="12038526"/>
              <a:ext cx="7989899" cy="5774814"/>
              <a:chOff x="0" y="-57150"/>
              <a:chExt cx="1578252" cy="1140704"/>
            </a:xfrm>
          </p:grpSpPr>
          <p:sp>
            <p:nvSpPr>
              <p:cNvPr id="880" name="Google Shape;880;p34"/>
              <p:cNvSpPr/>
              <p:nvPr/>
            </p:nvSpPr>
            <p:spPr>
              <a:xfrm>
                <a:off x="0" y="0"/>
                <a:ext cx="1578252" cy="1083554"/>
              </a:xfrm>
              <a:custGeom>
                <a:avLst/>
                <a:gdLst/>
                <a:ahLst/>
                <a:cxnLst/>
                <a:rect l="l" t="t" r="r" b="b"/>
                <a:pathLst>
                  <a:path w="1578252" h="1083554" extrusionOk="0">
                    <a:moveTo>
                      <a:pt x="203200" y="0"/>
                    </a:moveTo>
                    <a:lnTo>
                      <a:pt x="1375052" y="0"/>
                    </a:lnTo>
                    <a:lnTo>
                      <a:pt x="1578252" y="1083554"/>
                    </a:lnTo>
                    <a:lnTo>
                      <a:pt x="0" y="1083554"/>
                    </a:lnTo>
                    <a:lnTo>
                      <a:pt x="2032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1" name="Google Shape;881;p34"/>
              <p:cNvSpPr txBox="1"/>
              <p:nvPr/>
            </p:nvSpPr>
            <p:spPr>
              <a:xfrm>
                <a:off x="127000" y="-57150"/>
                <a:ext cx="1324252" cy="1140704"/>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2" name="Google Shape;882;p34"/>
            <p:cNvGrpSpPr/>
            <p:nvPr/>
          </p:nvGrpSpPr>
          <p:grpSpPr>
            <a:xfrm rot="1166532">
              <a:off x="934790" y="3390463"/>
              <a:ext cx="23668083" cy="9671428"/>
              <a:chOff x="0" y="-57150"/>
              <a:chExt cx="4675177" cy="1910405"/>
            </a:xfrm>
          </p:grpSpPr>
          <p:sp>
            <p:nvSpPr>
              <p:cNvPr id="883" name="Google Shape;883;p34"/>
              <p:cNvSpPr/>
              <p:nvPr/>
            </p:nvSpPr>
            <p:spPr>
              <a:xfrm>
                <a:off x="0" y="0"/>
                <a:ext cx="4675177" cy="1853255"/>
              </a:xfrm>
              <a:custGeom>
                <a:avLst/>
                <a:gdLst/>
                <a:ahLst/>
                <a:cxnLst/>
                <a:rect l="l" t="t" r="r" b="b"/>
                <a:pathLst>
                  <a:path w="4675177" h="1853255" extrusionOk="0">
                    <a:moveTo>
                      <a:pt x="0" y="0"/>
                    </a:moveTo>
                    <a:lnTo>
                      <a:pt x="4675177" y="0"/>
                    </a:lnTo>
                    <a:lnTo>
                      <a:pt x="4675177" y="1853255"/>
                    </a:lnTo>
                    <a:lnTo>
                      <a:pt x="0" y="1853255"/>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4" name="Google Shape;884;p34"/>
              <p:cNvSpPr txBox="1"/>
              <p:nvPr/>
            </p:nvSpPr>
            <p:spPr>
              <a:xfrm>
                <a:off x="0" y="-57150"/>
                <a:ext cx="4675177" cy="1910404"/>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5" name="Google Shape;885;p34"/>
            <p:cNvGrpSpPr/>
            <p:nvPr/>
          </p:nvGrpSpPr>
          <p:grpSpPr>
            <a:xfrm rot="3737206">
              <a:off x="6707101" y="8987085"/>
              <a:ext cx="6177883" cy="5405648"/>
              <a:chOff x="0" y="0"/>
              <a:chExt cx="812800" cy="711200"/>
            </a:xfrm>
          </p:grpSpPr>
          <p:sp>
            <p:nvSpPr>
              <p:cNvPr id="886" name="Google Shape;886;p34"/>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7" name="Google Shape;887;p34"/>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888" name="Google Shape;888;p34"/>
          <p:cNvSpPr txBox="1"/>
          <p:nvPr/>
        </p:nvSpPr>
        <p:spPr>
          <a:xfrm>
            <a:off x="5619542" y="3674362"/>
            <a:ext cx="8173512"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9600" b="1" dirty="0" smtClean="0">
                <a:solidFill>
                  <a:srgbClr val="FFFFFF"/>
                </a:solidFill>
                <a:latin typeface="Barlow"/>
                <a:ea typeface="Barlow"/>
                <a:cs typeface="Barlow"/>
                <a:sym typeface="Barlow"/>
              </a:rPr>
              <a:t>ΕΥΧΑΡΙΣΤΩ</a:t>
            </a:r>
            <a:endParaRPr sz="9600" b="1" dirty="0"/>
          </a:p>
        </p:txBody>
      </p:sp>
      <p:sp>
        <p:nvSpPr>
          <p:cNvPr id="4" name="Rectangle 3">
            <a:extLst>
              <a:ext uri="{FF2B5EF4-FFF2-40B4-BE49-F238E27FC236}">
                <a16:creationId xmlns:a16="http://schemas.microsoft.com/office/drawing/2014/main" id="{535DB743-A38C-BE64-E064-F92B87DAFF08}"/>
              </a:ext>
            </a:extLst>
          </p:cNvPr>
          <p:cNvSpPr/>
          <p:nvPr/>
        </p:nvSpPr>
        <p:spPr>
          <a:xfrm>
            <a:off x="12550672" y="287720"/>
            <a:ext cx="5417170" cy="1169551"/>
          </a:xfrm>
          <a:prstGeom prst="rect">
            <a:avLst/>
          </a:prstGeom>
        </p:spPr>
        <p:txBody>
          <a:bodyPr wrap="square">
            <a:spAutoFit/>
          </a:bodyPr>
          <a:lstStyle/>
          <a:p>
            <a:pPr algn="l" rtl="0"/>
            <a:r>
              <a:rPr lang="en-US" dirty="0">
                <a:solidFill>
                  <a:schemeClr val="bg1"/>
                </a:solidFill>
              </a:rPr>
              <a:t>Αποποίηση ευθύνης: 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φέρει ευθύνη για οποιαδήποτε χρήση των πληροφοριών που περιέχονται σε αυτήν.</a:t>
            </a:r>
            <a:endParaRPr lang="mk-MK" dirty="0">
              <a:solidFill>
                <a:schemeClr val="bg1"/>
              </a:solidFill>
            </a:endParaRPr>
          </a:p>
        </p:txBody>
      </p:sp>
      <p:pic>
        <p:nvPicPr>
          <p:cNvPr id="19" name="Picture 18" descr="A rainbow with a red needle and a red arrow  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20" name="Rectangle 19"/>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21"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7233829" y="8785157"/>
            <a:ext cx="3231376" cy="876511"/>
          </a:xfrm>
          <a:prstGeom prst="rect">
            <a:avLst/>
          </a:prstGeom>
        </p:spPr>
      </p:pic>
    </p:spTree>
  </p:cSld>
  <p:clrMapOvr>
    <a:masterClrMapping/>
  </p:clrMapOvr>
  <p:transition>
    <p:push/>
  </p:transition>
</p:sld>
</file>

<file path=ppt/theme/theme1.xml><?xml version="1.0" encoding="utf-8"?>
<a:theme xmlns:a="http://schemas.openxmlformats.org/drawingml/2006/main" name="Modern Introduction To Graphic Design Slides">
  <a:themeElements>
    <a:clrScheme name="Office">
      <a:dk1>
        <a:srgbClr val="000000"/>
      </a:dk1>
      <a:lt1>
        <a:srgbClr val="FFFFFF"/>
      </a:lt1>
      <a:dk2>
        <a:srgbClr val="462AF0"/>
      </a:dk2>
      <a:lt2>
        <a:srgbClr val="F0F0F0"/>
      </a:lt2>
      <a:accent1>
        <a:srgbClr val="FFFFFF"/>
      </a:accent1>
      <a:accent2>
        <a:srgbClr val="462AF0"/>
      </a:accent2>
      <a:accent3>
        <a:srgbClr val="0F1A38"/>
      </a:accent3>
      <a:accent4>
        <a:srgbClr val="0F1A38"/>
      </a:accent4>
      <a:accent5>
        <a:srgbClr val="0F1A38"/>
      </a:accent5>
      <a:accent6>
        <a:srgbClr val="462AF0"/>
      </a:accent6>
      <a:hlink>
        <a:srgbClr val="462AF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1157</TotalTime>
  <Words>865</Words>
  <Application>Microsoft Office PowerPoint</Application>
  <PresentationFormat>Custom</PresentationFormat>
  <Paragraphs>68</Paragraphs>
  <Slides>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Tahoma</vt:lpstr>
      <vt:lpstr>Times New Roman</vt:lpstr>
      <vt:lpstr>Six Caps</vt:lpstr>
      <vt:lpstr>Arial</vt:lpstr>
      <vt:lpstr>Barlow</vt:lpstr>
      <vt:lpstr>Calibri</vt:lpstr>
      <vt:lpstr>Modern Introduction To Graphic Design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Dekaplus</dc:creator>
  <cp:lastModifiedBy>Dekaplus</cp:lastModifiedBy>
  <cp:revision>21</cp:revision>
  <dcterms:modified xsi:type="dcterms:W3CDTF">2025-07-14T12:56:59Z</dcterms:modified>
</cp:coreProperties>
</file>