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7" r:id="rId1"/>
  </p:sldMasterIdLst>
  <p:notesMasterIdLst>
    <p:notesMasterId r:id="rId28"/>
  </p:notesMasterIdLst>
  <p:sldIdLst>
    <p:sldId id="304" r:id="rId2"/>
    <p:sldId id="305" r:id="rId3"/>
    <p:sldId id="258" r:id="rId4"/>
    <p:sldId id="259" r:id="rId5"/>
    <p:sldId id="279" r:id="rId6"/>
    <p:sldId id="280" r:id="rId7"/>
    <p:sldId id="281" r:id="rId8"/>
    <p:sldId id="282" r:id="rId9"/>
    <p:sldId id="290" r:id="rId10"/>
    <p:sldId id="283" r:id="rId11"/>
    <p:sldId id="297" r:id="rId12"/>
    <p:sldId id="292" r:id="rId13"/>
    <p:sldId id="291" r:id="rId14"/>
    <p:sldId id="293" r:id="rId15"/>
    <p:sldId id="294" r:id="rId16"/>
    <p:sldId id="298" r:id="rId17"/>
    <p:sldId id="299" r:id="rId18"/>
    <p:sldId id="300" r:id="rId19"/>
    <p:sldId id="302" r:id="rId20"/>
    <p:sldId id="303" r:id="rId21"/>
    <p:sldId id="295" r:id="rId22"/>
    <p:sldId id="284" r:id="rId23"/>
    <p:sldId id="285" r:id="rId24"/>
    <p:sldId id="301" r:id="rId25"/>
    <p:sldId id="277" r:id="rId26"/>
    <p:sldId id="269" r:id="rId27"/>
  </p:sldIdLst>
  <p:sldSz cx="18288000" cy="10287000"/>
  <p:notesSz cx="6858000" cy="9144000"/>
  <p:embeddedFontLst>
    <p:embeddedFont>
      <p:font typeface="Tahoma" panose="020B0604030504040204" pitchFamily="34" charset="0"/>
      <p:regular r:id="rId29"/>
      <p:bold r:id="rId30"/>
    </p:embeddedFont>
    <p:embeddedFont>
      <p:font typeface="Barlow" panose="020B0604020202020204" charset="0"/>
      <p:regular r:id="rId31"/>
      <p:bold r:id="rId32"/>
      <p:italic r:id="rId33"/>
      <p:boldItalic r:id="rId34"/>
    </p:embeddedFont>
    <p:embeddedFont>
      <p:font typeface="Calibri" panose="020F0502020204030204" pitchFamily="34" charset="0"/>
      <p:regular r:id="rId35"/>
      <p:bold r:id="rId36"/>
      <p:italic r:id="rId37"/>
      <p:boldItalic r:id="rId38"/>
    </p:embeddedFont>
    <p:embeddedFont>
      <p:font typeface="Six Caps" panose="020B0604020202020204" charset="0"/>
      <p:regular r:id="rId39"/>
      <p:italic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67"/>
    <p:restoredTop sz="94646"/>
  </p:normalViewPr>
  <p:slideViewPr>
    <p:cSldViewPr snapToGrid="0">
      <p:cViewPr varScale="1">
        <p:scale>
          <a:sx n="42" d="100"/>
          <a:sy n="42" d="100"/>
        </p:scale>
        <p:origin x="712" y="6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6.fntdata"/><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6" name="Google Shape;40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920635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a:extLst>
            <a:ext uri="{FF2B5EF4-FFF2-40B4-BE49-F238E27FC236}">
              <a16:creationId xmlns:a16="http://schemas.microsoft.com/office/drawing/2014/main" id="{6EDDA431-B832-2AAF-406E-373E545D6652}"/>
            </a:ext>
          </a:extLst>
        </p:cNvPr>
        <p:cNvGrpSpPr/>
        <p:nvPr/>
      </p:nvGrpSpPr>
      <p:grpSpPr>
        <a:xfrm>
          <a:off x="0" y="0"/>
          <a:ext cx="0" cy="0"/>
          <a:chOff x="0" y="0"/>
          <a:chExt cx="0" cy="0"/>
        </a:xfrm>
      </p:grpSpPr>
      <p:sp>
        <p:nvSpPr>
          <p:cNvPr id="479" name="Google Shape;479;p4:notes">
            <a:extLst>
              <a:ext uri="{FF2B5EF4-FFF2-40B4-BE49-F238E27FC236}">
                <a16:creationId xmlns:a16="http://schemas.microsoft.com/office/drawing/2014/main" id="{1ECBBA40-D784-4EC4-80C0-1F2C54C2110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0" name="Google Shape;480;p4:notes">
            <a:extLst>
              <a:ext uri="{FF2B5EF4-FFF2-40B4-BE49-F238E27FC236}">
                <a16:creationId xmlns:a16="http://schemas.microsoft.com/office/drawing/2014/main" id="{DBB5F2C0-56F8-45CC-A650-7475E87171E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65176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a:extLst>
            <a:ext uri="{FF2B5EF4-FFF2-40B4-BE49-F238E27FC236}">
              <a16:creationId xmlns:a16="http://schemas.microsoft.com/office/drawing/2014/main" id="{AAED7264-2C79-E83D-0FF8-E56068EAFFE2}"/>
            </a:ext>
          </a:extLst>
        </p:cNvPr>
        <p:cNvGrpSpPr/>
        <p:nvPr/>
      </p:nvGrpSpPr>
      <p:grpSpPr>
        <a:xfrm>
          <a:off x="0" y="0"/>
          <a:ext cx="0" cy="0"/>
          <a:chOff x="0" y="0"/>
          <a:chExt cx="0" cy="0"/>
        </a:xfrm>
      </p:grpSpPr>
      <p:sp>
        <p:nvSpPr>
          <p:cNvPr id="479" name="Google Shape;479;p4:notes">
            <a:extLst>
              <a:ext uri="{FF2B5EF4-FFF2-40B4-BE49-F238E27FC236}">
                <a16:creationId xmlns:a16="http://schemas.microsoft.com/office/drawing/2014/main" id="{539464FF-55F9-B1AC-7002-FC4AF1AD88D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0" name="Google Shape;480;p4:notes">
            <a:extLst>
              <a:ext uri="{FF2B5EF4-FFF2-40B4-BE49-F238E27FC236}">
                <a16:creationId xmlns:a16="http://schemas.microsoft.com/office/drawing/2014/main" id="{D458DEF9-3D2E-63B2-88C2-804C273AD40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615652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a:extLst>
            <a:ext uri="{FF2B5EF4-FFF2-40B4-BE49-F238E27FC236}">
              <a16:creationId xmlns:a16="http://schemas.microsoft.com/office/drawing/2014/main" id="{53428953-245E-1624-71F2-3C1ECEAB71C1}"/>
            </a:ext>
          </a:extLst>
        </p:cNvPr>
        <p:cNvGrpSpPr/>
        <p:nvPr/>
      </p:nvGrpSpPr>
      <p:grpSpPr>
        <a:xfrm>
          <a:off x="0" y="0"/>
          <a:ext cx="0" cy="0"/>
          <a:chOff x="0" y="0"/>
          <a:chExt cx="0" cy="0"/>
        </a:xfrm>
      </p:grpSpPr>
      <p:sp>
        <p:nvSpPr>
          <p:cNvPr id="479" name="Google Shape;479;p4:notes">
            <a:extLst>
              <a:ext uri="{FF2B5EF4-FFF2-40B4-BE49-F238E27FC236}">
                <a16:creationId xmlns:a16="http://schemas.microsoft.com/office/drawing/2014/main" id="{539555D9-893B-35A5-6EC4-D53AE3620B2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0" name="Google Shape;480;p4:notes">
            <a:extLst>
              <a:ext uri="{FF2B5EF4-FFF2-40B4-BE49-F238E27FC236}">
                <a16:creationId xmlns:a16="http://schemas.microsoft.com/office/drawing/2014/main" id="{FEFB7D88-EBCF-8E98-2656-55AF43376D4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081606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a:extLst>
            <a:ext uri="{FF2B5EF4-FFF2-40B4-BE49-F238E27FC236}">
              <a16:creationId xmlns:a16="http://schemas.microsoft.com/office/drawing/2014/main" id="{6CFF60F6-8F31-0785-CBFB-07651AE938AF}"/>
            </a:ext>
          </a:extLst>
        </p:cNvPr>
        <p:cNvGrpSpPr/>
        <p:nvPr/>
      </p:nvGrpSpPr>
      <p:grpSpPr>
        <a:xfrm>
          <a:off x="0" y="0"/>
          <a:ext cx="0" cy="0"/>
          <a:chOff x="0" y="0"/>
          <a:chExt cx="0" cy="0"/>
        </a:xfrm>
      </p:grpSpPr>
      <p:sp>
        <p:nvSpPr>
          <p:cNvPr id="479" name="Google Shape;479;p4:notes">
            <a:extLst>
              <a:ext uri="{FF2B5EF4-FFF2-40B4-BE49-F238E27FC236}">
                <a16:creationId xmlns:a16="http://schemas.microsoft.com/office/drawing/2014/main" id="{9AF57946-D70D-B9F4-72E5-F7465C0373E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0" name="Google Shape;480;p4:notes">
            <a:extLst>
              <a:ext uri="{FF2B5EF4-FFF2-40B4-BE49-F238E27FC236}">
                <a16:creationId xmlns:a16="http://schemas.microsoft.com/office/drawing/2014/main" id="{36E9D3A0-8E62-318E-7925-4CDF22BEA32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048800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a:extLst>
            <a:ext uri="{FF2B5EF4-FFF2-40B4-BE49-F238E27FC236}">
              <a16:creationId xmlns:a16="http://schemas.microsoft.com/office/drawing/2014/main" id="{899DC6ED-06F5-E79C-4EAA-4C9C99AD3FE6}"/>
            </a:ext>
          </a:extLst>
        </p:cNvPr>
        <p:cNvGrpSpPr/>
        <p:nvPr/>
      </p:nvGrpSpPr>
      <p:grpSpPr>
        <a:xfrm>
          <a:off x="0" y="0"/>
          <a:ext cx="0" cy="0"/>
          <a:chOff x="0" y="0"/>
          <a:chExt cx="0" cy="0"/>
        </a:xfrm>
      </p:grpSpPr>
      <p:sp>
        <p:nvSpPr>
          <p:cNvPr id="479" name="Google Shape;479;p4:notes">
            <a:extLst>
              <a:ext uri="{FF2B5EF4-FFF2-40B4-BE49-F238E27FC236}">
                <a16:creationId xmlns:a16="http://schemas.microsoft.com/office/drawing/2014/main" id="{34537405-91D8-85E6-FD7D-45B106C9E54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0" name="Google Shape;480;p4:notes">
            <a:extLst>
              <a:ext uri="{FF2B5EF4-FFF2-40B4-BE49-F238E27FC236}">
                <a16:creationId xmlns:a16="http://schemas.microsoft.com/office/drawing/2014/main" id="{05FD1BCF-0A74-556D-E460-B3A19BB43D9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8975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a:extLst>
            <a:ext uri="{FF2B5EF4-FFF2-40B4-BE49-F238E27FC236}">
              <a16:creationId xmlns:a16="http://schemas.microsoft.com/office/drawing/2014/main" id="{8566F84F-D120-C1B5-EA85-56BE95C85905}"/>
            </a:ext>
          </a:extLst>
        </p:cNvPr>
        <p:cNvGrpSpPr/>
        <p:nvPr/>
      </p:nvGrpSpPr>
      <p:grpSpPr>
        <a:xfrm>
          <a:off x="0" y="0"/>
          <a:ext cx="0" cy="0"/>
          <a:chOff x="0" y="0"/>
          <a:chExt cx="0" cy="0"/>
        </a:xfrm>
      </p:grpSpPr>
      <p:sp>
        <p:nvSpPr>
          <p:cNvPr id="479" name="Google Shape;479;p4:notes">
            <a:extLst>
              <a:ext uri="{FF2B5EF4-FFF2-40B4-BE49-F238E27FC236}">
                <a16:creationId xmlns:a16="http://schemas.microsoft.com/office/drawing/2014/main" id="{ED4AF566-A64B-1CE8-781D-98BA6486E15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0" name="Google Shape;480;p4:notes">
            <a:extLst>
              <a:ext uri="{FF2B5EF4-FFF2-40B4-BE49-F238E27FC236}">
                <a16:creationId xmlns:a16="http://schemas.microsoft.com/office/drawing/2014/main" id="{472EB658-91E8-8891-9345-6FFB3BA48BE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105743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a:extLst>
            <a:ext uri="{FF2B5EF4-FFF2-40B4-BE49-F238E27FC236}">
              <a16:creationId xmlns:a16="http://schemas.microsoft.com/office/drawing/2014/main" id="{FB247DEB-61EB-FDE6-68D3-198229C133C0}"/>
            </a:ext>
          </a:extLst>
        </p:cNvPr>
        <p:cNvGrpSpPr/>
        <p:nvPr/>
      </p:nvGrpSpPr>
      <p:grpSpPr>
        <a:xfrm>
          <a:off x="0" y="0"/>
          <a:ext cx="0" cy="0"/>
          <a:chOff x="0" y="0"/>
          <a:chExt cx="0" cy="0"/>
        </a:xfrm>
      </p:grpSpPr>
      <p:sp>
        <p:nvSpPr>
          <p:cNvPr id="479" name="Google Shape;479;p4:notes">
            <a:extLst>
              <a:ext uri="{FF2B5EF4-FFF2-40B4-BE49-F238E27FC236}">
                <a16:creationId xmlns:a16="http://schemas.microsoft.com/office/drawing/2014/main" id="{9D2BA19B-53E9-3A9C-0153-619BD88CB32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0" name="Google Shape;480;p4:notes">
            <a:extLst>
              <a:ext uri="{FF2B5EF4-FFF2-40B4-BE49-F238E27FC236}">
                <a16:creationId xmlns:a16="http://schemas.microsoft.com/office/drawing/2014/main" id="{424CEDAF-E00E-D973-BB2B-E16C3DC8269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975852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a:extLst>
            <a:ext uri="{FF2B5EF4-FFF2-40B4-BE49-F238E27FC236}">
              <a16:creationId xmlns:a16="http://schemas.microsoft.com/office/drawing/2014/main" id="{18F20928-9FF6-8183-8C32-B47C2666D7EB}"/>
            </a:ext>
          </a:extLst>
        </p:cNvPr>
        <p:cNvGrpSpPr/>
        <p:nvPr/>
      </p:nvGrpSpPr>
      <p:grpSpPr>
        <a:xfrm>
          <a:off x="0" y="0"/>
          <a:ext cx="0" cy="0"/>
          <a:chOff x="0" y="0"/>
          <a:chExt cx="0" cy="0"/>
        </a:xfrm>
      </p:grpSpPr>
      <p:sp>
        <p:nvSpPr>
          <p:cNvPr id="479" name="Google Shape;479;p4:notes">
            <a:extLst>
              <a:ext uri="{FF2B5EF4-FFF2-40B4-BE49-F238E27FC236}">
                <a16:creationId xmlns:a16="http://schemas.microsoft.com/office/drawing/2014/main" id="{2751B5CE-454B-4900-5EAE-3B5AFF324ED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0" name="Google Shape;480;p4:notes">
            <a:extLst>
              <a:ext uri="{FF2B5EF4-FFF2-40B4-BE49-F238E27FC236}">
                <a16:creationId xmlns:a16="http://schemas.microsoft.com/office/drawing/2014/main" id="{91973827-39F6-28F2-89E8-17C05BC324B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135592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a:extLst>
            <a:ext uri="{FF2B5EF4-FFF2-40B4-BE49-F238E27FC236}">
              <a16:creationId xmlns:a16="http://schemas.microsoft.com/office/drawing/2014/main" id="{48D95727-68CE-5E63-F942-352B2C37214D}"/>
            </a:ext>
          </a:extLst>
        </p:cNvPr>
        <p:cNvGrpSpPr/>
        <p:nvPr/>
      </p:nvGrpSpPr>
      <p:grpSpPr>
        <a:xfrm>
          <a:off x="0" y="0"/>
          <a:ext cx="0" cy="0"/>
          <a:chOff x="0" y="0"/>
          <a:chExt cx="0" cy="0"/>
        </a:xfrm>
      </p:grpSpPr>
      <p:sp>
        <p:nvSpPr>
          <p:cNvPr id="479" name="Google Shape;479;p4:notes">
            <a:extLst>
              <a:ext uri="{FF2B5EF4-FFF2-40B4-BE49-F238E27FC236}">
                <a16:creationId xmlns:a16="http://schemas.microsoft.com/office/drawing/2014/main" id="{3555B716-492C-FC43-7A31-6DE02E6058A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0" name="Google Shape;480;p4:notes">
            <a:extLst>
              <a:ext uri="{FF2B5EF4-FFF2-40B4-BE49-F238E27FC236}">
                <a16:creationId xmlns:a16="http://schemas.microsoft.com/office/drawing/2014/main" id="{0F0AFBCF-0E1A-0046-B7EB-C7E0D0F655E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253491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a:extLst>
            <a:ext uri="{FF2B5EF4-FFF2-40B4-BE49-F238E27FC236}">
              <a16:creationId xmlns:a16="http://schemas.microsoft.com/office/drawing/2014/main" id="{017713B4-AD23-C069-4EF2-1AE5964099B9}"/>
            </a:ext>
          </a:extLst>
        </p:cNvPr>
        <p:cNvGrpSpPr/>
        <p:nvPr/>
      </p:nvGrpSpPr>
      <p:grpSpPr>
        <a:xfrm>
          <a:off x="0" y="0"/>
          <a:ext cx="0" cy="0"/>
          <a:chOff x="0" y="0"/>
          <a:chExt cx="0" cy="0"/>
        </a:xfrm>
      </p:grpSpPr>
      <p:sp>
        <p:nvSpPr>
          <p:cNvPr id="479" name="Google Shape;479;p4:notes">
            <a:extLst>
              <a:ext uri="{FF2B5EF4-FFF2-40B4-BE49-F238E27FC236}">
                <a16:creationId xmlns:a16="http://schemas.microsoft.com/office/drawing/2014/main" id="{B66E60F7-3748-54E6-3DD3-B495A55D3AD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0" name="Google Shape;480;p4:notes">
            <a:extLst>
              <a:ext uri="{FF2B5EF4-FFF2-40B4-BE49-F238E27FC236}">
                <a16:creationId xmlns:a16="http://schemas.microsoft.com/office/drawing/2014/main" id="{A1AF62CB-14DA-8DED-4BD7-7705B00A352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30823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53" name="Google Shape;45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a:extLst>
            <a:ext uri="{FF2B5EF4-FFF2-40B4-BE49-F238E27FC236}">
              <a16:creationId xmlns:a16="http://schemas.microsoft.com/office/drawing/2014/main" id="{D56E15A0-CF1E-3935-2FAB-C52BC4FC8331}"/>
            </a:ext>
          </a:extLst>
        </p:cNvPr>
        <p:cNvGrpSpPr/>
        <p:nvPr/>
      </p:nvGrpSpPr>
      <p:grpSpPr>
        <a:xfrm>
          <a:off x="0" y="0"/>
          <a:ext cx="0" cy="0"/>
          <a:chOff x="0" y="0"/>
          <a:chExt cx="0" cy="0"/>
        </a:xfrm>
      </p:grpSpPr>
      <p:sp>
        <p:nvSpPr>
          <p:cNvPr id="479" name="Google Shape;479;p4:notes">
            <a:extLst>
              <a:ext uri="{FF2B5EF4-FFF2-40B4-BE49-F238E27FC236}">
                <a16:creationId xmlns:a16="http://schemas.microsoft.com/office/drawing/2014/main" id="{A875B843-B2C3-93B9-ADEB-D9E31558556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0" name="Google Shape;480;p4:notes">
            <a:extLst>
              <a:ext uri="{FF2B5EF4-FFF2-40B4-BE49-F238E27FC236}">
                <a16:creationId xmlns:a16="http://schemas.microsoft.com/office/drawing/2014/main" id="{99EBE98B-FA67-7661-5AD6-95FD3C48BA3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443906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a:extLst>
            <a:ext uri="{FF2B5EF4-FFF2-40B4-BE49-F238E27FC236}">
              <a16:creationId xmlns:a16="http://schemas.microsoft.com/office/drawing/2014/main" id="{17C1DD5D-374B-5220-FDF7-8F66474FDDE6}"/>
            </a:ext>
          </a:extLst>
        </p:cNvPr>
        <p:cNvGrpSpPr/>
        <p:nvPr/>
      </p:nvGrpSpPr>
      <p:grpSpPr>
        <a:xfrm>
          <a:off x="0" y="0"/>
          <a:ext cx="0" cy="0"/>
          <a:chOff x="0" y="0"/>
          <a:chExt cx="0" cy="0"/>
        </a:xfrm>
      </p:grpSpPr>
      <p:sp>
        <p:nvSpPr>
          <p:cNvPr id="479" name="Google Shape;479;p4:notes">
            <a:extLst>
              <a:ext uri="{FF2B5EF4-FFF2-40B4-BE49-F238E27FC236}">
                <a16:creationId xmlns:a16="http://schemas.microsoft.com/office/drawing/2014/main" id="{EC41833F-E88F-3154-57DA-6B744EBB4F9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0" name="Google Shape;480;p4:notes">
            <a:extLst>
              <a:ext uri="{FF2B5EF4-FFF2-40B4-BE49-F238E27FC236}">
                <a16:creationId xmlns:a16="http://schemas.microsoft.com/office/drawing/2014/main" id="{3E21743E-7FC3-96E9-C879-56638065A56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31506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a:extLst>
            <a:ext uri="{FF2B5EF4-FFF2-40B4-BE49-F238E27FC236}">
              <a16:creationId xmlns:a16="http://schemas.microsoft.com/office/drawing/2014/main" id="{0CECFA6C-FFDA-CF27-2D3C-2F76D566B039}"/>
            </a:ext>
          </a:extLst>
        </p:cNvPr>
        <p:cNvGrpSpPr/>
        <p:nvPr/>
      </p:nvGrpSpPr>
      <p:grpSpPr>
        <a:xfrm>
          <a:off x="0" y="0"/>
          <a:ext cx="0" cy="0"/>
          <a:chOff x="0" y="0"/>
          <a:chExt cx="0" cy="0"/>
        </a:xfrm>
      </p:grpSpPr>
      <p:sp>
        <p:nvSpPr>
          <p:cNvPr id="479" name="Google Shape;479;p4:notes">
            <a:extLst>
              <a:ext uri="{FF2B5EF4-FFF2-40B4-BE49-F238E27FC236}">
                <a16:creationId xmlns:a16="http://schemas.microsoft.com/office/drawing/2014/main" id="{562108C3-2360-795F-B82F-227F5A45CC6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0" name="Google Shape;480;p4:notes">
            <a:extLst>
              <a:ext uri="{FF2B5EF4-FFF2-40B4-BE49-F238E27FC236}">
                <a16:creationId xmlns:a16="http://schemas.microsoft.com/office/drawing/2014/main" id="{5BA6C60F-2F0C-D079-7B40-52E0F554A60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087027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a:extLst>
            <a:ext uri="{FF2B5EF4-FFF2-40B4-BE49-F238E27FC236}">
              <a16:creationId xmlns:a16="http://schemas.microsoft.com/office/drawing/2014/main" id="{28B1B456-0C72-D767-E8CA-88A11BBEA829}"/>
            </a:ext>
          </a:extLst>
        </p:cNvPr>
        <p:cNvGrpSpPr/>
        <p:nvPr/>
      </p:nvGrpSpPr>
      <p:grpSpPr>
        <a:xfrm>
          <a:off x="0" y="0"/>
          <a:ext cx="0" cy="0"/>
          <a:chOff x="0" y="0"/>
          <a:chExt cx="0" cy="0"/>
        </a:xfrm>
      </p:grpSpPr>
      <p:sp>
        <p:nvSpPr>
          <p:cNvPr id="479" name="Google Shape;479;p4:notes">
            <a:extLst>
              <a:ext uri="{FF2B5EF4-FFF2-40B4-BE49-F238E27FC236}">
                <a16:creationId xmlns:a16="http://schemas.microsoft.com/office/drawing/2014/main" id="{6E3E119A-DA67-8240-4D37-648AB64340F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0" name="Google Shape;480;p4:notes">
            <a:extLst>
              <a:ext uri="{FF2B5EF4-FFF2-40B4-BE49-F238E27FC236}">
                <a16:creationId xmlns:a16="http://schemas.microsoft.com/office/drawing/2014/main" id="{578FF312-BCDC-6CAD-DA8B-32D7ACEB137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308813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0" name="Google Shape;48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269679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1"/>
        <p:cNvGrpSpPr/>
        <p:nvPr/>
      </p:nvGrpSpPr>
      <p:grpSpPr>
        <a:xfrm>
          <a:off x="0" y="0"/>
          <a:ext cx="0" cy="0"/>
          <a:chOff x="0" y="0"/>
          <a:chExt cx="0" cy="0"/>
        </a:xfrm>
      </p:grpSpPr>
      <p:sp>
        <p:nvSpPr>
          <p:cNvPr id="872" name="Google Shape;872;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73" name="Google Shape;873;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0" name="Google Shape;48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a:extLst>
            <a:ext uri="{FF2B5EF4-FFF2-40B4-BE49-F238E27FC236}">
              <a16:creationId xmlns:a16="http://schemas.microsoft.com/office/drawing/2014/main" id="{54515A5B-E237-F41A-777A-875004C65FED}"/>
            </a:ext>
          </a:extLst>
        </p:cNvPr>
        <p:cNvGrpSpPr/>
        <p:nvPr/>
      </p:nvGrpSpPr>
      <p:grpSpPr>
        <a:xfrm>
          <a:off x="0" y="0"/>
          <a:ext cx="0" cy="0"/>
          <a:chOff x="0" y="0"/>
          <a:chExt cx="0" cy="0"/>
        </a:xfrm>
      </p:grpSpPr>
      <p:sp>
        <p:nvSpPr>
          <p:cNvPr id="479" name="Google Shape;479;p4:notes">
            <a:extLst>
              <a:ext uri="{FF2B5EF4-FFF2-40B4-BE49-F238E27FC236}">
                <a16:creationId xmlns:a16="http://schemas.microsoft.com/office/drawing/2014/main" id="{24CD40CB-817A-3897-CD0A-EF0BCA2F666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0" name="Google Shape;480;p4:notes">
            <a:extLst>
              <a:ext uri="{FF2B5EF4-FFF2-40B4-BE49-F238E27FC236}">
                <a16:creationId xmlns:a16="http://schemas.microsoft.com/office/drawing/2014/main" id="{D013A341-9748-648A-4C63-474A437E9A7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511750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a:extLst>
            <a:ext uri="{FF2B5EF4-FFF2-40B4-BE49-F238E27FC236}">
              <a16:creationId xmlns:a16="http://schemas.microsoft.com/office/drawing/2014/main" id="{87BC1F8C-45AB-BFBC-C071-C7D99AFEE009}"/>
            </a:ext>
          </a:extLst>
        </p:cNvPr>
        <p:cNvGrpSpPr/>
        <p:nvPr/>
      </p:nvGrpSpPr>
      <p:grpSpPr>
        <a:xfrm>
          <a:off x="0" y="0"/>
          <a:ext cx="0" cy="0"/>
          <a:chOff x="0" y="0"/>
          <a:chExt cx="0" cy="0"/>
        </a:xfrm>
      </p:grpSpPr>
      <p:sp>
        <p:nvSpPr>
          <p:cNvPr id="479" name="Google Shape;479;p4:notes">
            <a:extLst>
              <a:ext uri="{FF2B5EF4-FFF2-40B4-BE49-F238E27FC236}">
                <a16:creationId xmlns:a16="http://schemas.microsoft.com/office/drawing/2014/main" id="{D7AE95CD-CAAB-4D27-5986-72A83CFA983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0" name="Google Shape;480;p4:notes">
            <a:extLst>
              <a:ext uri="{FF2B5EF4-FFF2-40B4-BE49-F238E27FC236}">
                <a16:creationId xmlns:a16="http://schemas.microsoft.com/office/drawing/2014/main" id="{B649BF9A-E99D-5AD3-ABB6-532AF82ECD4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200946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a:extLst>
            <a:ext uri="{FF2B5EF4-FFF2-40B4-BE49-F238E27FC236}">
              <a16:creationId xmlns:a16="http://schemas.microsoft.com/office/drawing/2014/main" id="{CF5C3B81-67A6-65ED-D7C0-1FDDF41944DF}"/>
            </a:ext>
          </a:extLst>
        </p:cNvPr>
        <p:cNvGrpSpPr/>
        <p:nvPr/>
      </p:nvGrpSpPr>
      <p:grpSpPr>
        <a:xfrm>
          <a:off x="0" y="0"/>
          <a:ext cx="0" cy="0"/>
          <a:chOff x="0" y="0"/>
          <a:chExt cx="0" cy="0"/>
        </a:xfrm>
      </p:grpSpPr>
      <p:sp>
        <p:nvSpPr>
          <p:cNvPr id="479" name="Google Shape;479;p4:notes">
            <a:extLst>
              <a:ext uri="{FF2B5EF4-FFF2-40B4-BE49-F238E27FC236}">
                <a16:creationId xmlns:a16="http://schemas.microsoft.com/office/drawing/2014/main" id="{FAF1FE57-A6DF-35D8-6A87-3019AA502E0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0" name="Google Shape;480;p4:notes">
            <a:extLst>
              <a:ext uri="{FF2B5EF4-FFF2-40B4-BE49-F238E27FC236}">
                <a16:creationId xmlns:a16="http://schemas.microsoft.com/office/drawing/2014/main" id="{E3B95681-04D8-6A52-36DF-731E8593432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15573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a:extLst>
            <a:ext uri="{FF2B5EF4-FFF2-40B4-BE49-F238E27FC236}">
              <a16:creationId xmlns:a16="http://schemas.microsoft.com/office/drawing/2014/main" id="{EDC33CF6-FFE0-2ECC-4CBD-F8EA3F58EDA2}"/>
            </a:ext>
          </a:extLst>
        </p:cNvPr>
        <p:cNvGrpSpPr/>
        <p:nvPr/>
      </p:nvGrpSpPr>
      <p:grpSpPr>
        <a:xfrm>
          <a:off x="0" y="0"/>
          <a:ext cx="0" cy="0"/>
          <a:chOff x="0" y="0"/>
          <a:chExt cx="0" cy="0"/>
        </a:xfrm>
      </p:grpSpPr>
      <p:sp>
        <p:nvSpPr>
          <p:cNvPr id="479" name="Google Shape;479;p4:notes">
            <a:extLst>
              <a:ext uri="{FF2B5EF4-FFF2-40B4-BE49-F238E27FC236}">
                <a16:creationId xmlns:a16="http://schemas.microsoft.com/office/drawing/2014/main" id="{0776B352-8DE6-1A01-3D92-C9AC366A91D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0" name="Google Shape;480;p4:notes">
            <a:extLst>
              <a:ext uri="{FF2B5EF4-FFF2-40B4-BE49-F238E27FC236}">
                <a16:creationId xmlns:a16="http://schemas.microsoft.com/office/drawing/2014/main" id="{5FD28027-9DFB-11D7-DFE2-E45FAA5B066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840436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a:extLst>
            <a:ext uri="{FF2B5EF4-FFF2-40B4-BE49-F238E27FC236}">
              <a16:creationId xmlns:a16="http://schemas.microsoft.com/office/drawing/2014/main" id="{D90774CD-5C61-EE45-3DD0-E9E3A7581B6D}"/>
            </a:ext>
          </a:extLst>
        </p:cNvPr>
        <p:cNvGrpSpPr/>
        <p:nvPr/>
      </p:nvGrpSpPr>
      <p:grpSpPr>
        <a:xfrm>
          <a:off x="0" y="0"/>
          <a:ext cx="0" cy="0"/>
          <a:chOff x="0" y="0"/>
          <a:chExt cx="0" cy="0"/>
        </a:xfrm>
      </p:grpSpPr>
      <p:sp>
        <p:nvSpPr>
          <p:cNvPr id="479" name="Google Shape;479;p4:notes">
            <a:extLst>
              <a:ext uri="{FF2B5EF4-FFF2-40B4-BE49-F238E27FC236}">
                <a16:creationId xmlns:a16="http://schemas.microsoft.com/office/drawing/2014/main" id="{70523BD1-281C-64F1-A657-A5C544A5015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0" name="Google Shape;480;p4:notes">
            <a:extLst>
              <a:ext uri="{FF2B5EF4-FFF2-40B4-BE49-F238E27FC236}">
                <a16:creationId xmlns:a16="http://schemas.microsoft.com/office/drawing/2014/main" id="{3203117A-8CB0-991B-0827-1D7F6F7F307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808404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a:extLst>
            <a:ext uri="{FF2B5EF4-FFF2-40B4-BE49-F238E27FC236}">
              <a16:creationId xmlns:a16="http://schemas.microsoft.com/office/drawing/2014/main" id="{F5ABF742-6C13-9833-6878-40371D2CEDBD}"/>
            </a:ext>
          </a:extLst>
        </p:cNvPr>
        <p:cNvGrpSpPr/>
        <p:nvPr/>
      </p:nvGrpSpPr>
      <p:grpSpPr>
        <a:xfrm>
          <a:off x="0" y="0"/>
          <a:ext cx="0" cy="0"/>
          <a:chOff x="0" y="0"/>
          <a:chExt cx="0" cy="0"/>
        </a:xfrm>
      </p:grpSpPr>
      <p:sp>
        <p:nvSpPr>
          <p:cNvPr id="479" name="Google Shape;479;p4:notes">
            <a:extLst>
              <a:ext uri="{FF2B5EF4-FFF2-40B4-BE49-F238E27FC236}">
                <a16:creationId xmlns:a16="http://schemas.microsoft.com/office/drawing/2014/main" id="{38D6E03E-DA3C-733F-0719-83745C36AD8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0" name="Google Shape;480;p4:notes">
            <a:extLst>
              <a:ext uri="{FF2B5EF4-FFF2-40B4-BE49-F238E27FC236}">
                <a16:creationId xmlns:a16="http://schemas.microsoft.com/office/drawing/2014/main" id="{C357745D-6D37-220D-E70E-5AE211F1DBE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963315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
        <p:cNvGrpSpPr/>
        <p:nvPr/>
      </p:nvGrpSpPr>
      <p:grpSpPr>
        <a:xfrm>
          <a:off x="0" y="0"/>
          <a:ext cx="0" cy="0"/>
          <a:chOff x="0" y="0"/>
          <a:chExt cx="0" cy="0"/>
        </a:xfrm>
      </p:grpSpPr>
      <p:sp>
        <p:nvSpPr>
          <p:cNvPr id="9" name="Google Shape;9;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 name="Google Shape;10;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 name="Google Shape;11;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09"/>
        <p:cNvGrpSpPr/>
        <p:nvPr/>
      </p:nvGrpSpPr>
      <p:grpSpPr>
        <a:xfrm>
          <a:off x="0" y="0"/>
          <a:ext cx="0" cy="0"/>
          <a:chOff x="0" y="0"/>
          <a:chExt cx="0" cy="0"/>
        </a:xfrm>
      </p:grpSpPr>
      <p:sp>
        <p:nvSpPr>
          <p:cNvPr id="310" name="Google Shape;310;p1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1" name="Google Shape;311;p12"/>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12" name="Google Shape;312;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3" name="Google Shape;313;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4" name="Google Shape;314;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5"/>
        <p:cNvGrpSpPr/>
        <p:nvPr/>
      </p:nvGrpSpPr>
      <p:grpSpPr>
        <a:xfrm>
          <a:off x="0" y="0"/>
          <a:ext cx="0" cy="0"/>
          <a:chOff x="0" y="0"/>
          <a:chExt cx="0" cy="0"/>
        </a:xfrm>
      </p:grpSpPr>
      <p:sp>
        <p:nvSpPr>
          <p:cNvPr id="316" name="Google Shape;316;p13"/>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7" name="Google Shape;317;p13"/>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18" name="Google Shape;318;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9" name="Google Shape;319;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0" name="Google Shape;320;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21"/>
        <p:cNvGrpSpPr/>
        <p:nvPr/>
      </p:nvGrpSpPr>
      <p:grpSpPr>
        <a:xfrm>
          <a:off x="0" y="0"/>
          <a:ext cx="0" cy="0"/>
          <a:chOff x="0" y="0"/>
          <a:chExt cx="0" cy="0"/>
        </a:xfrm>
      </p:grpSpPr>
      <p:sp>
        <p:nvSpPr>
          <p:cNvPr id="322" name="Google Shape;322;p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3" name="Google Shape;323;p14"/>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24" name="Google Shape;324;p14"/>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25" name="Google Shape;325;p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6" name="Google Shape;326;p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7" name="Google Shape;327;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28"/>
        <p:cNvGrpSpPr/>
        <p:nvPr/>
      </p:nvGrpSpPr>
      <p:grpSpPr>
        <a:xfrm>
          <a:off x="0" y="0"/>
          <a:ext cx="0" cy="0"/>
          <a:chOff x="0" y="0"/>
          <a:chExt cx="0" cy="0"/>
        </a:xfrm>
      </p:grpSpPr>
      <p:sp>
        <p:nvSpPr>
          <p:cNvPr id="329" name="Google Shape;329;p1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0" name="Google Shape;330;p15"/>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331" name="Google Shape;331;p15"/>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332" name="Google Shape;332;p15"/>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333" name="Google Shape;333;p15"/>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334" name="Google Shape;334;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5" name="Google Shape;335;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6" name="Google Shape;336;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37"/>
        <p:cNvGrpSpPr/>
        <p:nvPr/>
      </p:nvGrpSpPr>
      <p:grpSpPr>
        <a:xfrm>
          <a:off x="0" y="0"/>
          <a:ext cx="0" cy="0"/>
          <a:chOff x="0" y="0"/>
          <a:chExt cx="0" cy="0"/>
        </a:xfrm>
      </p:grpSpPr>
      <p:sp>
        <p:nvSpPr>
          <p:cNvPr id="338" name="Google Shape;338;p1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9" name="Google Shape;339;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0" name="Google Shape;340;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1" name="Google Shape;341;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42"/>
        <p:cNvGrpSpPr/>
        <p:nvPr/>
      </p:nvGrpSpPr>
      <p:grpSpPr>
        <a:xfrm>
          <a:off x="0" y="0"/>
          <a:ext cx="0" cy="0"/>
          <a:chOff x="0" y="0"/>
          <a:chExt cx="0" cy="0"/>
        </a:xfrm>
      </p:grpSpPr>
      <p:sp>
        <p:nvSpPr>
          <p:cNvPr id="343" name="Google Shape;343;p17"/>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4" name="Google Shape;344;p17"/>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345" name="Google Shape;345;p17"/>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346" name="Google Shape;346;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7" name="Google Shape;347;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8" name="Google Shape;348;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49"/>
        <p:cNvGrpSpPr/>
        <p:nvPr/>
      </p:nvGrpSpPr>
      <p:grpSpPr>
        <a:xfrm>
          <a:off x="0" y="0"/>
          <a:ext cx="0" cy="0"/>
          <a:chOff x="0" y="0"/>
          <a:chExt cx="0" cy="0"/>
        </a:xfrm>
      </p:grpSpPr>
      <p:sp>
        <p:nvSpPr>
          <p:cNvPr id="350" name="Google Shape;350;p18"/>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1" name="Google Shape;351;p18"/>
          <p:cNvSpPr>
            <a:spLocks noGrp="1"/>
          </p:cNvSpPr>
          <p:nvPr>
            <p:ph type="pic" idx="2"/>
          </p:nvPr>
        </p:nvSpPr>
        <p:spPr>
          <a:xfrm>
            <a:off x="1792288" y="612775"/>
            <a:ext cx="5486400" cy="4114800"/>
          </a:xfrm>
          <a:prstGeom prst="rect">
            <a:avLst/>
          </a:prstGeom>
          <a:noFill/>
          <a:ln>
            <a:noFill/>
          </a:ln>
        </p:spPr>
      </p:sp>
      <p:sp>
        <p:nvSpPr>
          <p:cNvPr id="352" name="Google Shape;352;p18"/>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353" name="Google Shape;353;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4" name="Google Shape;354;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5" name="Google Shape;355;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356"/>
        <p:cNvGrpSpPr/>
        <p:nvPr/>
      </p:nvGrpSpPr>
      <p:grpSpPr>
        <a:xfrm>
          <a:off x="0" y="0"/>
          <a:ext cx="0" cy="0"/>
          <a:chOff x="0" y="0"/>
          <a:chExt cx="0" cy="0"/>
        </a:xfrm>
      </p:grpSpPr>
      <p:sp>
        <p:nvSpPr>
          <p:cNvPr id="357" name="Google Shape;357;p1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8" name="Google Shape;358;p19"/>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59" name="Google Shape;359;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0" name="Google Shape;360;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1" name="Google Shape;361;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362"/>
        <p:cNvGrpSpPr/>
        <p:nvPr/>
      </p:nvGrpSpPr>
      <p:grpSpPr>
        <a:xfrm>
          <a:off x="0" y="0"/>
          <a:ext cx="0" cy="0"/>
          <a:chOff x="0" y="0"/>
          <a:chExt cx="0" cy="0"/>
        </a:xfrm>
      </p:grpSpPr>
      <p:sp>
        <p:nvSpPr>
          <p:cNvPr id="363" name="Google Shape;363;p20"/>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4" name="Google Shape;364;p20"/>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65" name="Google Shape;365;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6" name="Google Shape;366;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7" name="Google Shape;367;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ustom Layout 7">
  <p:cSld name="CUSTOM_6">
    <p:spTree>
      <p:nvGrpSpPr>
        <p:cNvPr id="1" name="Shape 38"/>
        <p:cNvGrpSpPr/>
        <p:nvPr/>
      </p:nvGrpSpPr>
      <p:grpSpPr>
        <a:xfrm>
          <a:off x="0" y="0"/>
          <a:ext cx="0" cy="0"/>
          <a:chOff x="0" y="0"/>
          <a:chExt cx="0" cy="0"/>
        </a:xfrm>
      </p:grpSpPr>
      <p:sp>
        <p:nvSpPr>
          <p:cNvPr id="39" name="Google Shape;39;p4"/>
          <p:cNvSpPr>
            <a:spLocks noGrp="1"/>
          </p:cNvSpPr>
          <p:nvPr>
            <p:ph type="pic" idx="2"/>
          </p:nvPr>
        </p:nvSpPr>
        <p:spPr>
          <a:xfrm>
            <a:off x="426575" y="1496300"/>
            <a:ext cx="5289300" cy="8291700"/>
          </a:xfrm>
          <a:prstGeom prst="rect">
            <a:avLst/>
          </a:prstGeom>
          <a:noFill/>
          <a:ln>
            <a:noFill/>
          </a:ln>
        </p:spPr>
      </p:sp>
      <p:sp>
        <p:nvSpPr>
          <p:cNvPr id="40" name="Google Shape;40;p4"/>
          <p:cNvSpPr>
            <a:spLocks noGrp="1"/>
          </p:cNvSpPr>
          <p:nvPr>
            <p:ph type="pic" idx="3"/>
          </p:nvPr>
        </p:nvSpPr>
        <p:spPr>
          <a:xfrm>
            <a:off x="6165600" y="4748150"/>
            <a:ext cx="5586600" cy="5068200"/>
          </a:xfrm>
          <a:prstGeom prst="rect">
            <a:avLst/>
          </a:prstGeom>
          <a:noFill/>
          <a:ln>
            <a:noFill/>
          </a:ln>
        </p:spPr>
      </p:sp>
      <p:sp>
        <p:nvSpPr>
          <p:cNvPr id="41" name="Google Shape;41;p4"/>
          <p:cNvSpPr>
            <a:spLocks noGrp="1"/>
          </p:cNvSpPr>
          <p:nvPr>
            <p:ph type="pic" idx="4"/>
          </p:nvPr>
        </p:nvSpPr>
        <p:spPr>
          <a:xfrm>
            <a:off x="12201925" y="4748150"/>
            <a:ext cx="5586600" cy="5068200"/>
          </a:xfrm>
          <a:prstGeom prst="rect">
            <a:avLst/>
          </a:prstGeom>
          <a:noFill/>
          <a:ln>
            <a:noFill/>
          </a:ln>
        </p:spPr>
      </p:sp>
      <p:sp>
        <p:nvSpPr>
          <p:cNvPr id="42" name="Google Shape;42;p4"/>
          <p:cNvSpPr>
            <a:spLocks noGrp="1"/>
          </p:cNvSpPr>
          <p:nvPr>
            <p:ph type="pic" idx="5"/>
          </p:nvPr>
        </p:nvSpPr>
        <p:spPr>
          <a:xfrm>
            <a:off x="6165600" y="1496300"/>
            <a:ext cx="11638200" cy="2776800"/>
          </a:xfrm>
          <a:prstGeom prst="rect">
            <a:avLst/>
          </a:prstGeom>
          <a:noFill/>
          <a:ln>
            <a:noFill/>
          </a:ln>
        </p:spPr>
      </p:sp>
      <p:grpSp>
        <p:nvGrpSpPr>
          <p:cNvPr id="43" name="Google Shape;43;p4"/>
          <p:cNvGrpSpPr/>
          <p:nvPr/>
        </p:nvGrpSpPr>
        <p:grpSpPr>
          <a:xfrm>
            <a:off x="0" y="-216993"/>
            <a:ext cx="18288118" cy="1240447"/>
            <a:chOff x="0" y="-57150"/>
            <a:chExt cx="4816592" cy="326700"/>
          </a:xfrm>
        </p:grpSpPr>
        <p:sp>
          <p:nvSpPr>
            <p:cNvPr id="44" name="Google Shape;44;p4"/>
            <p:cNvSpPr/>
            <p:nvPr/>
          </p:nvSpPr>
          <p:spPr>
            <a:xfrm>
              <a:off x="0" y="0"/>
              <a:ext cx="4816592" cy="269543"/>
            </a:xfrm>
            <a:custGeom>
              <a:avLst/>
              <a:gdLst/>
              <a:ahLst/>
              <a:cxnLst/>
              <a:rect l="l" t="t" r="r" b="b"/>
              <a:pathLst>
                <a:path w="4816592" h="269543" extrusionOk="0">
                  <a:moveTo>
                    <a:pt x="0" y="0"/>
                  </a:moveTo>
                  <a:lnTo>
                    <a:pt x="4816592" y="0"/>
                  </a:lnTo>
                  <a:lnTo>
                    <a:pt x="4816592" y="269543"/>
                  </a:lnTo>
                  <a:lnTo>
                    <a:pt x="0" y="269543"/>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 name="Google Shape;45;p4"/>
            <p:cNvSpPr txBox="1"/>
            <p:nvPr/>
          </p:nvSpPr>
          <p:spPr>
            <a:xfrm>
              <a:off x="0" y="-57150"/>
              <a:ext cx="4816500" cy="3267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46" name="Google Shape;46;p4"/>
          <p:cNvGrpSpPr/>
          <p:nvPr/>
        </p:nvGrpSpPr>
        <p:grpSpPr>
          <a:xfrm>
            <a:off x="15178824" y="106043"/>
            <a:ext cx="811337" cy="811337"/>
            <a:chOff x="0" y="0"/>
            <a:chExt cx="812800" cy="812800"/>
          </a:xfrm>
        </p:grpSpPr>
        <p:sp>
          <p:nvSpPr>
            <p:cNvPr id="47" name="Google Shape;47;p4"/>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 cap="sq"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 name="Google Shape;48;p4"/>
            <p:cNvSpPr txBox="1"/>
            <p:nvPr/>
          </p:nvSpPr>
          <p:spPr>
            <a:xfrm>
              <a:off x="76200" y="19050"/>
              <a:ext cx="660300" cy="717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49" name="Google Shape;49;p4"/>
          <p:cNvGrpSpPr/>
          <p:nvPr/>
        </p:nvGrpSpPr>
        <p:grpSpPr>
          <a:xfrm>
            <a:off x="16155759" y="106043"/>
            <a:ext cx="811337" cy="811337"/>
            <a:chOff x="0" y="0"/>
            <a:chExt cx="812800" cy="812800"/>
          </a:xfrm>
        </p:grpSpPr>
        <p:sp>
          <p:nvSpPr>
            <p:cNvPr id="50" name="Google Shape;50;p4"/>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9525" cap="sq"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 name="Google Shape;51;p4"/>
            <p:cNvSpPr txBox="1"/>
            <p:nvPr/>
          </p:nvSpPr>
          <p:spPr>
            <a:xfrm>
              <a:off x="76200" y="19050"/>
              <a:ext cx="660300" cy="717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52" name="Google Shape;52;p4"/>
          <p:cNvGrpSpPr/>
          <p:nvPr/>
        </p:nvGrpSpPr>
        <p:grpSpPr>
          <a:xfrm>
            <a:off x="17132694" y="106043"/>
            <a:ext cx="811337" cy="811337"/>
            <a:chOff x="0" y="0"/>
            <a:chExt cx="812800" cy="812800"/>
          </a:xfrm>
        </p:grpSpPr>
        <p:sp>
          <p:nvSpPr>
            <p:cNvPr id="53" name="Google Shape;53;p4"/>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 cap="sq"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 name="Google Shape;54;p4"/>
            <p:cNvSpPr txBox="1"/>
            <p:nvPr/>
          </p:nvSpPr>
          <p:spPr>
            <a:xfrm>
              <a:off x="76200" y="19050"/>
              <a:ext cx="660300" cy="717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cxnSp>
        <p:nvCxnSpPr>
          <p:cNvPr id="55" name="Google Shape;55;p4"/>
          <p:cNvCxnSpPr/>
          <p:nvPr/>
        </p:nvCxnSpPr>
        <p:spPr>
          <a:xfrm>
            <a:off x="5148295" y="492661"/>
            <a:ext cx="9398100" cy="0"/>
          </a:xfrm>
          <a:prstGeom prst="straightConnector1">
            <a:avLst/>
          </a:prstGeom>
          <a:noFill/>
          <a:ln w="9525" cap="flat" cmpd="sng">
            <a:solidFill>
              <a:srgbClr val="FFFFFF"/>
            </a:solidFill>
            <a:prstDash val="solid"/>
            <a:round/>
            <a:headEnd type="none" w="sm" len="sm"/>
            <a:tailEnd type="none" w="sm" len="sm"/>
          </a:ln>
        </p:spPr>
      </p:cxnSp>
      <p:sp>
        <p:nvSpPr>
          <p:cNvPr id="56" name="Google Shape;56;p4"/>
          <p:cNvSpPr txBox="1">
            <a:spLocks noGrp="1"/>
          </p:cNvSpPr>
          <p:nvPr>
            <p:ph type="subTitle" idx="1"/>
          </p:nvPr>
        </p:nvSpPr>
        <p:spPr>
          <a:xfrm>
            <a:off x="623450" y="210225"/>
            <a:ext cx="4380600" cy="538500"/>
          </a:xfrm>
          <a:prstGeom prst="rect">
            <a:avLst/>
          </a:prstGeom>
        </p:spPr>
        <p:txBody>
          <a:bodyPr spcFirstLastPara="1" wrap="square" lIns="91425" tIns="45700" rIns="91425" bIns="45700" anchor="t" anchorCtr="0">
            <a:normAutofit/>
          </a:bodyPr>
          <a:lstStyle>
            <a:lvl1pPr lvl="0">
              <a:spcBef>
                <a:spcPts val="640"/>
              </a:spcBef>
              <a:spcAft>
                <a:spcPts val="0"/>
              </a:spcAft>
              <a:buClr>
                <a:schemeClr val="lt1"/>
              </a:buClr>
              <a:buSzPts val="5000"/>
              <a:buFont typeface="Six Caps"/>
              <a:buNone/>
              <a:defRPr sz="5000">
                <a:solidFill>
                  <a:schemeClr val="lt1"/>
                </a:solidFill>
                <a:latin typeface="Six Caps"/>
                <a:ea typeface="Six Caps"/>
                <a:cs typeface="Six Caps"/>
                <a:sym typeface="Six Caps"/>
              </a:defRPr>
            </a:lvl1pPr>
            <a:lvl2pPr lvl="1">
              <a:spcBef>
                <a:spcPts val="560"/>
              </a:spcBef>
              <a:spcAft>
                <a:spcPts val="0"/>
              </a:spcAft>
              <a:buClr>
                <a:schemeClr val="lt1"/>
              </a:buClr>
              <a:buSzPts val="5000"/>
              <a:buFont typeface="Six Caps"/>
              <a:buNone/>
              <a:defRPr sz="5000">
                <a:solidFill>
                  <a:schemeClr val="lt1"/>
                </a:solidFill>
                <a:latin typeface="Six Caps"/>
                <a:ea typeface="Six Caps"/>
                <a:cs typeface="Six Caps"/>
                <a:sym typeface="Six Caps"/>
              </a:defRPr>
            </a:lvl2pPr>
            <a:lvl3pPr lvl="2">
              <a:spcBef>
                <a:spcPts val="480"/>
              </a:spcBef>
              <a:spcAft>
                <a:spcPts val="0"/>
              </a:spcAft>
              <a:buClr>
                <a:schemeClr val="lt1"/>
              </a:buClr>
              <a:buSzPts val="5000"/>
              <a:buFont typeface="Six Caps"/>
              <a:buNone/>
              <a:defRPr sz="5000">
                <a:solidFill>
                  <a:schemeClr val="lt1"/>
                </a:solidFill>
                <a:latin typeface="Six Caps"/>
                <a:ea typeface="Six Caps"/>
                <a:cs typeface="Six Caps"/>
                <a:sym typeface="Six Caps"/>
              </a:defRPr>
            </a:lvl3pPr>
            <a:lvl4pPr lvl="3">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4pPr>
            <a:lvl5pPr lvl="4">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5pPr>
            <a:lvl6pPr lvl="5">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6pPr>
            <a:lvl7pPr lvl="6">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7pPr>
            <a:lvl8pPr lvl="7">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8pPr>
            <a:lvl9pPr lvl="8">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9pPr>
          </a:lstStyle>
          <a:p>
            <a:endParaRPr/>
          </a:p>
        </p:txBody>
      </p:sp>
      <p:sp>
        <p:nvSpPr>
          <p:cNvPr id="57" name="Google Shape;57;p4"/>
          <p:cNvSpPr txBox="1">
            <a:spLocks noGrp="1"/>
          </p:cNvSpPr>
          <p:nvPr>
            <p:ph type="subTitle" idx="6"/>
          </p:nvPr>
        </p:nvSpPr>
        <p:spPr>
          <a:xfrm>
            <a:off x="15321975" y="182150"/>
            <a:ext cx="525000" cy="659100"/>
          </a:xfrm>
          <a:prstGeom prst="rect">
            <a:avLst/>
          </a:prstGeom>
        </p:spPr>
        <p:txBody>
          <a:bodyPr spcFirstLastPara="1" wrap="square" lIns="91425" tIns="45700" rIns="91425" bIns="45700" anchor="t" anchorCtr="0">
            <a:normAutofit/>
          </a:bodyPr>
          <a:lstStyle>
            <a:lvl1pPr lvl="0" algn="ctr">
              <a:spcBef>
                <a:spcPts val="640"/>
              </a:spcBef>
              <a:spcAft>
                <a:spcPts val="0"/>
              </a:spcAft>
              <a:buClr>
                <a:schemeClr val="lt1"/>
              </a:buClr>
              <a:buSzPts val="3500"/>
              <a:buFont typeface="Six Caps"/>
              <a:buNone/>
              <a:defRPr>
                <a:solidFill>
                  <a:schemeClr val="lt1"/>
                </a:solidFill>
                <a:latin typeface="Six Caps"/>
                <a:ea typeface="Six Caps"/>
                <a:cs typeface="Six Caps"/>
                <a:sym typeface="Six Caps"/>
              </a:defRPr>
            </a:lvl1pPr>
            <a:lvl2pPr lvl="1" algn="ctr">
              <a:spcBef>
                <a:spcPts val="560"/>
              </a:spcBef>
              <a:spcAft>
                <a:spcPts val="0"/>
              </a:spcAft>
              <a:buClr>
                <a:srgbClr val="462AF0"/>
              </a:buClr>
              <a:buSzPts val="3500"/>
              <a:buFont typeface="Six Caps"/>
              <a:buNone/>
              <a:defRPr sz="3500">
                <a:solidFill>
                  <a:srgbClr val="462AF0"/>
                </a:solidFill>
                <a:latin typeface="Six Caps"/>
                <a:ea typeface="Six Caps"/>
                <a:cs typeface="Six Caps"/>
                <a:sym typeface="Six Caps"/>
              </a:defRPr>
            </a:lvl2pPr>
            <a:lvl3pPr lvl="2" algn="ctr">
              <a:spcBef>
                <a:spcPts val="480"/>
              </a:spcBef>
              <a:spcAft>
                <a:spcPts val="0"/>
              </a:spcAft>
              <a:buClr>
                <a:srgbClr val="462AF0"/>
              </a:buClr>
              <a:buSzPts val="3500"/>
              <a:buFont typeface="Six Caps"/>
              <a:buNone/>
              <a:defRPr sz="3500">
                <a:solidFill>
                  <a:srgbClr val="462AF0"/>
                </a:solidFill>
                <a:latin typeface="Six Caps"/>
                <a:ea typeface="Six Caps"/>
                <a:cs typeface="Six Caps"/>
                <a:sym typeface="Six Caps"/>
              </a:defRPr>
            </a:lvl3pPr>
            <a:lvl4pPr lvl="3"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4pPr>
            <a:lvl5pPr lvl="4"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5pPr>
            <a:lvl6pPr lvl="5"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6pPr>
            <a:lvl7pPr lvl="6"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7pPr>
            <a:lvl8pPr lvl="7"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8pPr>
            <a:lvl9pPr lvl="8"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9pPr>
          </a:lstStyle>
          <a:p>
            <a:endParaRPr/>
          </a:p>
        </p:txBody>
      </p:sp>
      <p:sp>
        <p:nvSpPr>
          <p:cNvPr id="58" name="Google Shape;58;p4"/>
          <p:cNvSpPr txBox="1">
            <a:spLocks noGrp="1"/>
          </p:cNvSpPr>
          <p:nvPr>
            <p:ph type="subTitle" idx="7"/>
          </p:nvPr>
        </p:nvSpPr>
        <p:spPr>
          <a:xfrm>
            <a:off x="16298925" y="182150"/>
            <a:ext cx="525000" cy="659100"/>
          </a:xfrm>
          <a:prstGeom prst="rect">
            <a:avLst/>
          </a:prstGeom>
        </p:spPr>
        <p:txBody>
          <a:bodyPr spcFirstLastPara="1" wrap="square" lIns="91425" tIns="45700" rIns="91425" bIns="45700" anchor="t" anchorCtr="0">
            <a:normAutofit/>
          </a:bodyPr>
          <a:lstStyle>
            <a:lvl1pPr lvl="0" algn="ctr">
              <a:spcBef>
                <a:spcPts val="640"/>
              </a:spcBef>
              <a:spcAft>
                <a:spcPts val="0"/>
              </a:spcAft>
              <a:buClr>
                <a:srgbClr val="462AF0"/>
              </a:buClr>
              <a:buSzPts val="3500"/>
              <a:buFont typeface="Six Caps"/>
              <a:buNone/>
              <a:defRPr>
                <a:solidFill>
                  <a:srgbClr val="462AF0"/>
                </a:solidFill>
                <a:latin typeface="Six Caps"/>
                <a:ea typeface="Six Caps"/>
                <a:cs typeface="Six Caps"/>
                <a:sym typeface="Six Caps"/>
              </a:defRPr>
            </a:lvl1pPr>
            <a:lvl2pPr lvl="1" algn="ctr">
              <a:spcBef>
                <a:spcPts val="560"/>
              </a:spcBef>
              <a:spcAft>
                <a:spcPts val="0"/>
              </a:spcAft>
              <a:buClr>
                <a:schemeClr val="lt1"/>
              </a:buClr>
              <a:buSzPts val="3500"/>
              <a:buFont typeface="Six Caps"/>
              <a:buNone/>
              <a:defRPr sz="3500">
                <a:solidFill>
                  <a:schemeClr val="lt1"/>
                </a:solidFill>
                <a:latin typeface="Six Caps"/>
                <a:ea typeface="Six Caps"/>
                <a:cs typeface="Six Caps"/>
                <a:sym typeface="Six Caps"/>
              </a:defRPr>
            </a:lvl2pPr>
            <a:lvl3pPr lvl="2" algn="ctr">
              <a:spcBef>
                <a:spcPts val="480"/>
              </a:spcBef>
              <a:spcAft>
                <a:spcPts val="0"/>
              </a:spcAft>
              <a:buClr>
                <a:schemeClr val="lt1"/>
              </a:buClr>
              <a:buSzPts val="3500"/>
              <a:buFont typeface="Six Caps"/>
              <a:buNone/>
              <a:defRPr sz="3500">
                <a:solidFill>
                  <a:schemeClr val="lt1"/>
                </a:solidFill>
                <a:latin typeface="Six Caps"/>
                <a:ea typeface="Six Caps"/>
                <a:cs typeface="Six Caps"/>
                <a:sym typeface="Six Caps"/>
              </a:defRPr>
            </a:lvl3pPr>
            <a:lvl4pPr lvl="3"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4pPr>
            <a:lvl5pPr lvl="4"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5pPr>
            <a:lvl6pPr lvl="5"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6pPr>
            <a:lvl7pPr lvl="6"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7pPr>
            <a:lvl8pPr lvl="7"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8pPr>
            <a:lvl9pPr lvl="8"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9pPr>
          </a:lstStyle>
          <a:p>
            <a:endParaRPr/>
          </a:p>
        </p:txBody>
      </p:sp>
      <p:sp>
        <p:nvSpPr>
          <p:cNvPr id="59" name="Google Shape;59;p4"/>
          <p:cNvSpPr txBox="1">
            <a:spLocks noGrp="1"/>
          </p:cNvSpPr>
          <p:nvPr>
            <p:ph type="subTitle" idx="8"/>
          </p:nvPr>
        </p:nvSpPr>
        <p:spPr>
          <a:xfrm>
            <a:off x="17275875" y="182150"/>
            <a:ext cx="525000" cy="659100"/>
          </a:xfrm>
          <a:prstGeom prst="rect">
            <a:avLst/>
          </a:prstGeom>
        </p:spPr>
        <p:txBody>
          <a:bodyPr spcFirstLastPara="1" wrap="square" lIns="91425" tIns="45700" rIns="91425" bIns="45700" anchor="t" anchorCtr="0">
            <a:normAutofit/>
          </a:bodyPr>
          <a:lstStyle>
            <a:lvl1pPr lvl="0" algn="ctr">
              <a:spcBef>
                <a:spcPts val="640"/>
              </a:spcBef>
              <a:spcAft>
                <a:spcPts val="0"/>
              </a:spcAft>
              <a:buClr>
                <a:schemeClr val="lt1"/>
              </a:buClr>
              <a:buSzPts val="3500"/>
              <a:buFont typeface="Six Caps"/>
              <a:buNone/>
              <a:defRPr>
                <a:solidFill>
                  <a:schemeClr val="lt1"/>
                </a:solidFill>
                <a:latin typeface="Six Caps"/>
                <a:ea typeface="Six Caps"/>
                <a:cs typeface="Six Caps"/>
                <a:sym typeface="Six Caps"/>
              </a:defRPr>
            </a:lvl1pPr>
            <a:lvl2pPr lvl="1" algn="ctr">
              <a:spcBef>
                <a:spcPts val="560"/>
              </a:spcBef>
              <a:spcAft>
                <a:spcPts val="0"/>
              </a:spcAft>
              <a:buClr>
                <a:schemeClr val="lt1"/>
              </a:buClr>
              <a:buSzPts val="3500"/>
              <a:buFont typeface="Six Caps"/>
              <a:buNone/>
              <a:defRPr sz="3500">
                <a:solidFill>
                  <a:schemeClr val="lt1"/>
                </a:solidFill>
                <a:latin typeface="Six Caps"/>
                <a:ea typeface="Six Caps"/>
                <a:cs typeface="Six Caps"/>
                <a:sym typeface="Six Caps"/>
              </a:defRPr>
            </a:lvl2pPr>
            <a:lvl3pPr lvl="2" algn="ctr">
              <a:spcBef>
                <a:spcPts val="480"/>
              </a:spcBef>
              <a:spcAft>
                <a:spcPts val="0"/>
              </a:spcAft>
              <a:buClr>
                <a:schemeClr val="lt1"/>
              </a:buClr>
              <a:buSzPts val="3500"/>
              <a:buFont typeface="Six Caps"/>
              <a:buNone/>
              <a:defRPr sz="3500">
                <a:solidFill>
                  <a:schemeClr val="lt1"/>
                </a:solidFill>
                <a:latin typeface="Six Caps"/>
                <a:ea typeface="Six Caps"/>
                <a:cs typeface="Six Caps"/>
                <a:sym typeface="Six Caps"/>
              </a:defRPr>
            </a:lvl3pPr>
            <a:lvl4pPr lvl="3"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4pPr>
            <a:lvl5pPr lvl="4"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5pPr>
            <a:lvl6pPr lvl="5"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6pPr>
            <a:lvl7pPr lvl="6"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7pPr>
            <a:lvl8pPr lvl="7"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8pPr>
            <a:lvl9pPr lvl="8"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ustom Layout 6">
  <p:cSld name="CUSTOM_5">
    <p:spTree>
      <p:nvGrpSpPr>
        <p:cNvPr id="1" name="Shape 60"/>
        <p:cNvGrpSpPr/>
        <p:nvPr/>
      </p:nvGrpSpPr>
      <p:grpSpPr>
        <a:xfrm>
          <a:off x="0" y="0"/>
          <a:ext cx="0" cy="0"/>
          <a:chOff x="0" y="0"/>
          <a:chExt cx="0" cy="0"/>
        </a:xfrm>
      </p:grpSpPr>
      <p:sp>
        <p:nvSpPr>
          <p:cNvPr id="61" name="Google Shape;61;p5"/>
          <p:cNvSpPr>
            <a:spLocks noGrp="1"/>
          </p:cNvSpPr>
          <p:nvPr>
            <p:ph type="pic" idx="2"/>
          </p:nvPr>
        </p:nvSpPr>
        <p:spPr>
          <a:xfrm>
            <a:off x="639850" y="1450350"/>
            <a:ext cx="3802200" cy="3688500"/>
          </a:xfrm>
          <a:prstGeom prst="rect">
            <a:avLst/>
          </a:prstGeom>
          <a:noFill/>
          <a:ln>
            <a:noFill/>
          </a:ln>
        </p:spPr>
      </p:sp>
      <p:sp>
        <p:nvSpPr>
          <p:cNvPr id="62" name="Google Shape;62;p5"/>
          <p:cNvSpPr>
            <a:spLocks noGrp="1"/>
          </p:cNvSpPr>
          <p:nvPr>
            <p:ph type="pic" idx="3"/>
          </p:nvPr>
        </p:nvSpPr>
        <p:spPr>
          <a:xfrm>
            <a:off x="4986313" y="1454938"/>
            <a:ext cx="3802200" cy="3688500"/>
          </a:xfrm>
          <a:prstGeom prst="rect">
            <a:avLst/>
          </a:prstGeom>
          <a:noFill/>
          <a:ln>
            <a:noFill/>
          </a:ln>
        </p:spPr>
      </p:sp>
      <p:cxnSp>
        <p:nvCxnSpPr>
          <p:cNvPr id="63" name="Google Shape;63;p5"/>
          <p:cNvCxnSpPr/>
          <p:nvPr/>
        </p:nvCxnSpPr>
        <p:spPr>
          <a:xfrm>
            <a:off x="5148295" y="492661"/>
            <a:ext cx="9398100" cy="0"/>
          </a:xfrm>
          <a:prstGeom prst="straightConnector1">
            <a:avLst/>
          </a:prstGeom>
          <a:noFill/>
          <a:ln w="9525" cap="flat" cmpd="sng">
            <a:solidFill>
              <a:srgbClr val="FFFFFF"/>
            </a:solidFill>
            <a:prstDash val="solid"/>
            <a:round/>
            <a:headEnd type="none" w="sm" len="sm"/>
            <a:tailEnd type="none" w="sm" len="sm"/>
          </a:ln>
        </p:spPr>
      </p:cxnSp>
      <p:grpSp>
        <p:nvGrpSpPr>
          <p:cNvPr id="64" name="Google Shape;64;p5"/>
          <p:cNvGrpSpPr/>
          <p:nvPr/>
        </p:nvGrpSpPr>
        <p:grpSpPr>
          <a:xfrm>
            <a:off x="0" y="-216993"/>
            <a:ext cx="18288118" cy="1240447"/>
            <a:chOff x="0" y="-57150"/>
            <a:chExt cx="4816592" cy="326700"/>
          </a:xfrm>
        </p:grpSpPr>
        <p:sp>
          <p:nvSpPr>
            <p:cNvPr id="65" name="Google Shape;65;p5"/>
            <p:cNvSpPr/>
            <p:nvPr/>
          </p:nvSpPr>
          <p:spPr>
            <a:xfrm>
              <a:off x="0" y="0"/>
              <a:ext cx="4816592" cy="269543"/>
            </a:xfrm>
            <a:custGeom>
              <a:avLst/>
              <a:gdLst/>
              <a:ahLst/>
              <a:cxnLst/>
              <a:rect l="l" t="t" r="r" b="b"/>
              <a:pathLst>
                <a:path w="4816592" h="269543" extrusionOk="0">
                  <a:moveTo>
                    <a:pt x="0" y="0"/>
                  </a:moveTo>
                  <a:lnTo>
                    <a:pt x="4816592" y="0"/>
                  </a:lnTo>
                  <a:lnTo>
                    <a:pt x="4816592" y="269543"/>
                  </a:lnTo>
                  <a:lnTo>
                    <a:pt x="0" y="269543"/>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6" name="Google Shape;66;p5"/>
            <p:cNvSpPr txBox="1"/>
            <p:nvPr/>
          </p:nvSpPr>
          <p:spPr>
            <a:xfrm>
              <a:off x="0" y="-57150"/>
              <a:ext cx="4816500" cy="3267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7" name="Google Shape;67;p5"/>
          <p:cNvGrpSpPr/>
          <p:nvPr/>
        </p:nvGrpSpPr>
        <p:grpSpPr>
          <a:xfrm>
            <a:off x="15178824" y="106043"/>
            <a:ext cx="811337" cy="811337"/>
            <a:chOff x="0" y="0"/>
            <a:chExt cx="812800" cy="812800"/>
          </a:xfrm>
        </p:grpSpPr>
        <p:sp>
          <p:nvSpPr>
            <p:cNvPr id="68" name="Google Shape;68;p5"/>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 cap="sq"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9" name="Google Shape;69;p5"/>
            <p:cNvSpPr txBox="1"/>
            <p:nvPr/>
          </p:nvSpPr>
          <p:spPr>
            <a:xfrm>
              <a:off x="76200" y="19050"/>
              <a:ext cx="660300" cy="717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0" name="Google Shape;70;p5"/>
          <p:cNvGrpSpPr/>
          <p:nvPr/>
        </p:nvGrpSpPr>
        <p:grpSpPr>
          <a:xfrm>
            <a:off x="16155759" y="106043"/>
            <a:ext cx="811337" cy="811337"/>
            <a:chOff x="0" y="0"/>
            <a:chExt cx="812800" cy="812800"/>
          </a:xfrm>
        </p:grpSpPr>
        <p:sp>
          <p:nvSpPr>
            <p:cNvPr id="71" name="Google Shape;71;p5"/>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9525" cap="sq"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2" name="Google Shape;72;p5"/>
            <p:cNvSpPr txBox="1"/>
            <p:nvPr/>
          </p:nvSpPr>
          <p:spPr>
            <a:xfrm>
              <a:off x="76200" y="19050"/>
              <a:ext cx="660300" cy="717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3" name="Google Shape;73;p5"/>
          <p:cNvGrpSpPr/>
          <p:nvPr/>
        </p:nvGrpSpPr>
        <p:grpSpPr>
          <a:xfrm>
            <a:off x="17132694" y="106043"/>
            <a:ext cx="811337" cy="811337"/>
            <a:chOff x="0" y="0"/>
            <a:chExt cx="812800" cy="812800"/>
          </a:xfrm>
        </p:grpSpPr>
        <p:sp>
          <p:nvSpPr>
            <p:cNvPr id="74" name="Google Shape;74;p5"/>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 cap="sq"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5" name="Google Shape;75;p5"/>
            <p:cNvSpPr txBox="1"/>
            <p:nvPr/>
          </p:nvSpPr>
          <p:spPr>
            <a:xfrm>
              <a:off x="76200" y="19050"/>
              <a:ext cx="660300" cy="717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cxnSp>
        <p:nvCxnSpPr>
          <p:cNvPr id="76" name="Google Shape;76;p5"/>
          <p:cNvCxnSpPr/>
          <p:nvPr/>
        </p:nvCxnSpPr>
        <p:spPr>
          <a:xfrm>
            <a:off x="5148295" y="492661"/>
            <a:ext cx="9398100" cy="0"/>
          </a:xfrm>
          <a:prstGeom prst="straightConnector1">
            <a:avLst/>
          </a:prstGeom>
          <a:noFill/>
          <a:ln w="9525" cap="flat" cmpd="sng">
            <a:solidFill>
              <a:srgbClr val="FFFFFF"/>
            </a:solidFill>
            <a:prstDash val="solid"/>
            <a:round/>
            <a:headEnd type="none" w="sm" len="sm"/>
            <a:tailEnd type="none" w="sm" len="sm"/>
          </a:ln>
        </p:spPr>
      </p:cxnSp>
      <p:sp>
        <p:nvSpPr>
          <p:cNvPr id="77" name="Google Shape;77;p5"/>
          <p:cNvSpPr/>
          <p:nvPr/>
        </p:nvSpPr>
        <p:spPr>
          <a:xfrm rot="-5400000">
            <a:off x="9127524" y="759236"/>
            <a:ext cx="8943695" cy="13423932"/>
          </a:xfrm>
          <a:custGeom>
            <a:avLst/>
            <a:gdLst/>
            <a:ahLst/>
            <a:cxnLst/>
            <a:rect l="l" t="t" r="r" b="b"/>
            <a:pathLst>
              <a:path w="8943695" h="13423932" extrusionOk="0">
                <a:moveTo>
                  <a:pt x="0" y="0"/>
                </a:moveTo>
                <a:lnTo>
                  <a:pt x="8943694" y="0"/>
                </a:lnTo>
                <a:lnTo>
                  <a:pt x="8943694" y="13423932"/>
                </a:lnTo>
                <a:lnTo>
                  <a:pt x="0" y="13423932"/>
                </a:lnTo>
                <a:lnTo>
                  <a:pt x="0" y="0"/>
                </a:lnTo>
                <a:close/>
              </a:path>
            </a:pathLst>
          </a:custGeom>
          <a:blipFill rotWithShape="1">
            <a:blip r:embed="rId2">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8" name="Google Shape;78;p5"/>
          <p:cNvSpPr/>
          <p:nvPr/>
        </p:nvSpPr>
        <p:spPr>
          <a:xfrm>
            <a:off x="9144000" y="5329304"/>
            <a:ext cx="2313951" cy="2525145"/>
          </a:xfrm>
          <a:custGeom>
            <a:avLst/>
            <a:gdLst/>
            <a:ahLst/>
            <a:cxnLst/>
            <a:rect l="l" t="t" r="r" b="b"/>
            <a:pathLst>
              <a:path w="2313951" h="2525145" extrusionOk="0">
                <a:moveTo>
                  <a:pt x="0" y="0"/>
                </a:moveTo>
                <a:lnTo>
                  <a:pt x="2313951" y="0"/>
                </a:lnTo>
                <a:lnTo>
                  <a:pt x="2313951" y="2525145"/>
                </a:lnTo>
                <a:lnTo>
                  <a:pt x="0" y="2525145"/>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9" name="Google Shape;79;p5"/>
          <p:cNvSpPr txBox="1">
            <a:spLocks noGrp="1"/>
          </p:cNvSpPr>
          <p:nvPr>
            <p:ph type="subTitle" idx="1"/>
          </p:nvPr>
        </p:nvSpPr>
        <p:spPr>
          <a:xfrm>
            <a:off x="607050" y="5830950"/>
            <a:ext cx="3035100" cy="607200"/>
          </a:xfrm>
          <a:prstGeom prst="rect">
            <a:avLst/>
          </a:prstGeom>
        </p:spPr>
        <p:txBody>
          <a:bodyPr spcFirstLastPara="1" wrap="square" lIns="91425" tIns="45700" rIns="91425" bIns="45700" anchor="t" anchorCtr="0">
            <a:normAutofit/>
          </a:bodyPr>
          <a:lstStyle>
            <a:lvl1pPr lvl="0">
              <a:spcBef>
                <a:spcPts val="640"/>
              </a:spcBef>
              <a:spcAft>
                <a:spcPts val="0"/>
              </a:spcAft>
              <a:buClr>
                <a:srgbClr val="462AF0"/>
              </a:buClr>
              <a:buSzPts val="3500"/>
              <a:buNone/>
              <a:defRPr>
                <a:solidFill>
                  <a:srgbClr val="462AF0"/>
                </a:solidFill>
              </a:defRPr>
            </a:lvl1pPr>
            <a:lvl2pPr lvl="1">
              <a:spcBef>
                <a:spcPts val="560"/>
              </a:spcBef>
              <a:spcAft>
                <a:spcPts val="0"/>
              </a:spcAft>
              <a:buSzPts val="2100"/>
              <a:buNone/>
              <a:defRPr/>
            </a:lvl2pPr>
            <a:lvl3pPr lvl="2">
              <a:spcBef>
                <a:spcPts val="480"/>
              </a:spcBef>
              <a:spcAft>
                <a:spcPts val="0"/>
              </a:spcAft>
              <a:buSzPts val="2100"/>
              <a:buNone/>
              <a:defRPr/>
            </a:lvl3pPr>
            <a:lvl4pPr lvl="3">
              <a:spcBef>
                <a:spcPts val="400"/>
              </a:spcBef>
              <a:spcAft>
                <a:spcPts val="0"/>
              </a:spcAft>
              <a:buSzPts val="2100"/>
              <a:buNone/>
              <a:defRPr/>
            </a:lvl4pPr>
            <a:lvl5pPr lvl="4">
              <a:spcBef>
                <a:spcPts val="400"/>
              </a:spcBef>
              <a:spcAft>
                <a:spcPts val="0"/>
              </a:spcAft>
              <a:buSzPts val="2100"/>
              <a:buNone/>
              <a:defRPr/>
            </a:lvl5pPr>
            <a:lvl6pPr lvl="5">
              <a:spcBef>
                <a:spcPts val="400"/>
              </a:spcBef>
              <a:spcAft>
                <a:spcPts val="0"/>
              </a:spcAft>
              <a:buSzPts val="2100"/>
              <a:buNone/>
              <a:defRPr/>
            </a:lvl6pPr>
            <a:lvl7pPr lvl="6">
              <a:spcBef>
                <a:spcPts val="400"/>
              </a:spcBef>
              <a:spcAft>
                <a:spcPts val="0"/>
              </a:spcAft>
              <a:buSzPts val="2100"/>
              <a:buNone/>
              <a:defRPr/>
            </a:lvl7pPr>
            <a:lvl8pPr lvl="7">
              <a:spcBef>
                <a:spcPts val="400"/>
              </a:spcBef>
              <a:spcAft>
                <a:spcPts val="0"/>
              </a:spcAft>
              <a:buSzPts val="2100"/>
              <a:buNone/>
              <a:defRPr/>
            </a:lvl8pPr>
            <a:lvl9pPr lvl="8">
              <a:spcBef>
                <a:spcPts val="400"/>
              </a:spcBef>
              <a:spcAft>
                <a:spcPts val="0"/>
              </a:spcAft>
              <a:buSzPts val="2100"/>
              <a:buNone/>
              <a:defRPr/>
            </a:lvl9pPr>
          </a:lstStyle>
          <a:p>
            <a:endParaRPr/>
          </a:p>
        </p:txBody>
      </p:sp>
      <p:sp>
        <p:nvSpPr>
          <p:cNvPr id="80" name="Google Shape;80;p5"/>
          <p:cNvSpPr txBox="1">
            <a:spLocks noGrp="1"/>
          </p:cNvSpPr>
          <p:nvPr>
            <p:ph type="body" idx="4"/>
          </p:nvPr>
        </p:nvSpPr>
        <p:spPr>
          <a:xfrm>
            <a:off x="607050" y="6634875"/>
            <a:ext cx="3675000" cy="3232200"/>
          </a:xfrm>
          <a:prstGeom prst="rect">
            <a:avLst/>
          </a:prstGeom>
        </p:spPr>
        <p:txBody>
          <a:bodyPr spcFirstLastPara="1" wrap="square" lIns="91425" tIns="45700" rIns="91425" bIns="45700" anchor="t" anchorCtr="0">
            <a:normAutofit/>
          </a:bodyPr>
          <a:lstStyle>
            <a:lvl1pPr marL="457200" lvl="0" indent="-361950">
              <a:spcBef>
                <a:spcPts val="640"/>
              </a:spcBef>
              <a:spcAft>
                <a:spcPts val="0"/>
              </a:spcAft>
              <a:buClr>
                <a:srgbClr val="462AF0"/>
              </a:buClr>
              <a:buSzPts val="2100"/>
              <a:buChar char="•"/>
              <a:defRPr sz="2100">
                <a:solidFill>
                  <a:srgbClr val="462AF0"/>
                </a:solidFill>
              </a:defRPr>
            </a:lvl1pPr>
            <a:lvl2pPr marL="914400" lvl="1" indent="-361950">
              <a:spcBef>
                <a:spcPts val="560"/>
              </a:spcBef>
              <a:spcAft>
                <a:spcPts val="0"/>
              </a:spcAft>
              <a:buClr>
                <a:srgbClr val="462AF0"/>
              </a:buClr>
              <a:buSzPts val="2100"/>
              <a:buChar char="–"/>
              <a:defRPr>
                <a:solidFill>
                  <a:srgbClr val="462AF0"/>
                </a:solidFill>
              </a:defRPr>
            </a:lvl2pPr>
            <a:lvl3pPr marL="1371600" lvl="2" indent="-361950">
              <a:spcBef>
                <a:spcPts val="480"/>
              </a:spcBef>
              <a:spcAft>
                <a:spcPts val="0"/>
              </a:spcAft>
              <a:buClr>
                <a:srgbClr val="462AF0"/>
              </a:buClr>
              <a:buSzPts val="2100"/>
              <a:buChar char="•"/>
              <a:defRPr>
                <a:solidFill>
                  <a:srgbClr val="462AF0"/>
                </a:solidFill>
              </a:defRPr>
            </a:lvl3pPr>
            <a:lvl4pPr marL="1828800" lvl="3" indent="-361950">
              <a:spcBef>
                <a:spcPts val="400"/>
              </a:spcBef>
              <a:spcAft>
                <a:spcPts val="0"/>
              </a:spcAft>
              <a:buClr>
                <a:srgbClr val="462AF0"/>
              </a:buClr>
              <a:buSzPts val="2100"/>
              <a:buChar char="–"/>
              <a:defRPr>
                <a:solidFill>
                  <a:srgbClr val="462AF0"/>
                </a:solidFill>
              </a:defRPr>
            </a:lvl4pPr>
            <a:lvl5pPr marL="2286000" lvl="4" indent="-361950">
              <a:spcBef>
                <a:spcPts val="400"/>
              </a:spcBef>
              <a:spcAft>
                <a:spcPts val="0"/>
              </a:spcAft>
              <a:buClr>
                <a:srgbClr val="462AF0"/>
              </a:buClr>
              <a:buSzPts val="2100"/>
              <a:buChar char="»"/>
              <a:defRPr>
                <a:solidFill>
                  <a:srgbClr val="462AF0"/>
                </a:solidFill>
              </a:defRPr>
            </a:lvl5pPr>
            <a:lvl6pPr marL="2743200" lvl="5" indent="-361950">
              <a:spcBef>
                <a:spcPts val="400"/>
              </a:spcBef>
              <a:spcAft>
                <a:spcPts val="0"/>
              </a:spcAft>
              <a:buClr>
                <a:srgbClr val="462AF0"/>
              </a:buClr>
              <a:buSzPts val="2100"/>
              <a:buChar char="•"/>
              <a:defRPr>
                <a:solidFill>
                  <a:srgbClr val="462AF0"/>
                </a:solidFill>
              </a:defRPr>
            </a:lvl6pPr>
            <a:lvl7pPr marL="3200400" lvl="6" indent="-361950">
              <a:spcBef>
                <a:spcPts val="400"/>
              </a:spcBef>
              <a:spcAft>
                <a:spcPts val="0"/>
              </a:spcAft>
              <a:buClr>
                <a:srgbClr val="462AF0"/>
              </a:buClr>
              <a:buSzPts val="2100"/>
              <a:buChar char="•"/>
              <a:defRPr>
                <a:solidFill>
                  <a:srgbClr val="462AF0"/>
                </a:solidFill>
              </a:defRPr>
            </a:lvl7pPr>
            <a:lvl8pPr marL="3657600" lvl="7" indent="-361950">
              <a:spcBef>
                <a:spcPts val="400"/>
              </a:spcBef>
              <a:spcAft>
                <a:spcPts val="0"/>
              </a:spcAft>
              <a:buClr>
                <a:srgbClr val="462AF0"/>
              </a:buClr>
              <a:buSzPts val="2100"/>
              <a:buChar char="•"/>
              <a:defRPr>
                <a:solidFill>
                  <a:srgbClr val="462AF0"/>
                </a:solidFill>
              </a:defRPr>
            </a:lvl8pPr>
            <a:lvl9pPr marL="4114800" lvl="8" indent="-361950">
              <a:spcBef>
                <a:spcPts val="400"/>
              </a:spcBef>
              <a:spcAft>
                <a:spcPts val="0"/>
              </a:spcAft>
              <a:buClr>
                <a:srgbClr val="462AF0"/>
              </a:buClr>
              <a:buSzPts val="2100"/>
              <a:buChar char="•"/>
              <a:defRPr>
                <a:solidFill>
                  <a:srgbClr val="462AF0"/>
                </a:solidFill>
              </a:defRPr>
            </a:lvl9pPr>
          </a:lstStyle>
          <a:p>
            <a:endParaRPr/>
          </a:p>
        </p:txBody>
      </p:sp>
      <p:sp>
        <p:nvSpPr>
          <p:cNvPr id="81" name="Google Shape;81;p5"/>
          <p:cNvSpPr txBox="1">
            <a:spLocks noGrp="1"/>
          </p:cNvSpPr>
          <p:nvPr>
            <p:ph type="subTitle" idx="5"/>
          </p:nvPr>
        </p:nvSpPr>
        <p:spPr>
          <a:xfrm>
            <a:off x="4986225" y="5830950"/>
            <a:ext cx="3035100" cy="607200"/>
          </a:xfrm>
          <a:prstGeom prst="rect">
            <a:avLst/>
          </a:prstGeom>
        </p:spPr>
        <p:txBody>
          <a:bodyPr spcFirstLastPara="1" wrap="square" lIns="91425" tIns="45700" rIns="91425" bIns="45700" anchor="t" anchorCtr="0">
            <a:normAutofit/>
          </a:bodyPr>
          <a:lstStyle>
            <a:lvl1pPr lvl="0">
              <a:spcBef>
                <a:spcPts val="640"/>
              </a:spcBef>
              <a:spcAft>
                <a:spcPts val="0"/>
              </a:spcAft>
              <a:buClr>
                <a:srgbClr val="462AF0"/>
              </a:buClr>
              <a:buSzPts val="3500"/>
              <a:buNone/>
              <a:defRPr>
                <a:solidFill>
                  <a:srgbClr val="462AF0"/>
                </a:solidFill>
              </a:defRPr>
            </a:lvl1pPr>
            <a:lvl2pPr lvl="1">
              <a:spcBef>
                <a:spcPts val="560"/>
              </a:spcBef>
              <a:spcAft>
                <a:spcPts val="0"/>
              </a:spcAft>
              <a:buSzPts val="2100"/>
              <a:buNone/>
              <a:defRPr/>
            </a:lvl2pPr>
            <a:lvl3pPr lvl="2">
              <a:spcBef>
                <a:spcPts val="480"/>
              </a:spcBef>
              <a:spcAft>
                <a:spcPts val="0"/>
              </a:spcAft>
              <a:buSzPts val="2100"/>
              <a:buNone/>
              <a:defRPr/>
            </a:lvl3pPr>
            <a:lvl4pPr lvl="3">
              <a:spcBef>
                <a:spcPts val="400"/>
              </a:spcBef>
              <a:spcAft>
                <a:spcPts val="0"/>
              </a:spcAft>
              <a:buSzPts val="2100"/>
              <a:buNone/>
              <a:defRPr/>
            </a:lvl4pPr>
            <a:lvl5pPr lvl="4">
              <a:spcBef>
                <a:spcPts val="400"/>
              </a:spcBef>
              <a:spcAft>
                <a:spcPts val="0"/>
              </a:spcAft>
              <a:buSzPts val="2100"/>
              <a:buNone/>
              <a:defRPr/>
            </a:lvl5pPr>
            <a:lvl6pPr lvl="5">
              <a:spcBef>
                <a:spcPts val="400"/>
              </a:spcBef>
              <a:spcAft>
                <a:spcPts val="0"/>
              </a:spcAft>
              <a:buSzPts val="2100"/>
              <a:buNone/>
              <a:defRPr/>
            </a:lvl6pPr>
            <a:lvl7pPr lvl="6">
              <a:spcBef>
                <a:spcPts val="400"/>
              </a:spcBef>
              <a:spcAft>
                <a:spcPts val="0"/>
              </a:spcAft>
              <a:buSzPts val="2100"/>
              <a:buNone/>
              <a:defRPr/>
            </a:lvl7pPr>
            <a:lvl8pPr lvl="7">
              <a:spcBef>
                <a:spcPts val="400"/>
              </a:spcBef>
              <a:spcAft>
                <a:spcPts val="0"/>
              </a:spcAft>
              <a:buSzPts val="2100"/>
              <a:buNone/>
              <a:defRPr/>
            </a:lvl8pPr>
            <a:lvl9pPr lvl="8">
              <a:spcBef>
                <a:spcPts val="400"/>
              </a:spcBef>
              <a:spcAft>
                <a:spcPts val="0"/>
              </a:spcAft>
              <a:buSzPts val="2100"/>
              <a:buNone/>
              <a:defRPr/>
            </a:lvl9pPr>
          </a:lstStyle>
          <a:p>
            <a:endParaRPr/>
          </a:p>
        </p:txBody>
      </p:sp>
      <p:sp>
        <p:nvSpPr>
          <p:cNvPr id="82" name="Google Shape;82;p5"/>
          <p:cNvSpPr txBox="1">
            <a:spLocks noGrp="1"/>
          </p:cNvSpPr>
          <p:nvPr>
            <p:ph type="body" idx="6"/>
          </p:nvPr>
        </p:nvSpPr>
        <p:spPr>
          <a:xfrm>
            <a:off x="4986225" y="6634875"/>
            <a:ext cx="3675000" cy="3232200"/>
          </a:xfrm>
          <a:prstGeom prst="rect">
            <a:avLst/>
          </a:prstGeom>
        </p:spPr>
        <p:txBody>
          <a:bodyPr spcFirstLastPara="1" wrap="square" lIns="91425" tIns="45700" rIns="91425" bIns="45700" anchor="t" anchorCtr="0">
            <a:normAutofit/>
          </a:bodyPr>
          <a:lstStyle>
            <a:lvl1pPr marL="457200" lvl="0" indent="-361950">
              <a:spcBef>
                <a:spcPts val="640"/>
              </a:spcBef>
              <a:spcAft>
                <a:spcPts val="0"/>
              </a:spcAft>
              <a:buClr>
                <a:srgbClr val="462AF0"/>
              </a:buClr>
              <a:buSzPts val="2100"/>
              <a:buChar char="•"/>
              <a:defRPr sz="2100">
                <a:solidFill>
                  <a:srgbClr val="462AF0"/>
                </a:solidFill>
              </a:defRPr>
            </a:lvl1pPr>
            <a:lvl2pPr marL="914400" lvl="1" indent="-361950">
              <a:spcBef>
                <a:spcPts val="560"/>
              </a:spcBef>
              <a:spcAft>
                <a:spcPts val="0"/>
              </a:spcAft>
              <a:buClr>
                <a:srgbClr val="462AF0"/>
              </a:buClr>
              <a:buSzPts val="2100"/>
              <a:buChar char="–"/>
              <a:defRPr>
                <a:solidFill>
                  <a:srgbClr val="462AF0"/>
                </a:solidFill>
              </a:defRPr>
            </a:lvl2pPr>
            <a:lvl3pPr marL="1371600" lvl="2" indent="-361950">
              <a:spcBef>
                <a:spcPts val="480"/>
              </a:spcBef>
              <a:spcAft>
                <a:spcPts val="0"/>
              </a:spcAft>
              <a:buClr>
                <a:srgbClr val="462AF0"/>
              </a:buClr>
              <a:buSzPts val="2100"/>
              <a:buChar char="•"/>
              <a:defRPr>
                <a:solidFill>
                  <a:srgbClr val="462AF0"/>
                </a:solidFill>
              </a:defRPr>
            </a:lvl3pPr>
            <a:lvl4pPr marL="1828800" lvl="3" indent="-361950">
              <a:spcBef>
                <a:spcPts val="400"/>
              </a:spcBef>
              <a:spcAft>
                <a:spcPts val="0"/>
              </a:spcAft>
              <a:buClr>
                <a:srgbClr val="462AF0"/>
              </a:buClr>
              <a:buSzPts val="2100"/>
              <a:buChar char="–"/>
              <a:defRPr>
                <a:solidFill>
                  <a:srgbClr val="462AF0"/>
                </a:solidFill>
              </a:defRPr>
            </a:lvl4pPr>
            <a:lvl5pPr marL="2286000" lvl="4" indent="-361950">
              <a:spcBef>
                <a:spcPts val="400"/>
              </a:spcBef>
              <a:spcAft>
                <a:spcPts val="0"/>
              </a:spcAft>
              <a:buClr>
                <a:srgbClr val="462AF0"/>
              </a:buClr>
              <a:buSzPts val="2100"/>
              <a:buChar char="»"/>
              <a:defRPr>
                <a:solidFill>
                  <a:srgbClr val="462AF0"/>
                </a:solidFill>
              </a:defRPr>
            </a:lvl5pPr>
            <a:lvl6pPr marL="2743200" lvl="5" indent="-361950">
              <a:spcBef>
                <a:spcPts val="400"/>
              </a:spcBef>
              <a:spcAft>
                <a:spcPts val="0"/>
              </a:spcAft>
              <a:buClr>
                <a:srgbClr val="462AF0"/>
              </a:buClr>
              <a:buSzPts val="2100"/>
              <a:buChar char="•"/>
              <a:defRPr>
                <a:solidFill>
                  <a:srgbClr val="462AF0"/>
                </a:solidFill>
              </a:defRPr>
            </a:lvl6pPr>
            <a:lvl7pPr marL="3200400" lvl="6" indent="-361950">
              <a:spcBef>
                <a:spcPts val="400"/>
              </a:spcBef>
              <a:spcAft>
                <a:spcPts val="0"/>
              </a:spcAft>
              <a:buClr>
                <a:srgbClr val="462AF0"/>
              </a:buClr>
              <a:buSzPts val="2100"/>
              <a:buChar char="•"/>
              <a:defRPr>
                <a:solidFill>
                  <a:srgbClr val="462AF0"/>
                </a:solidFill>
              </a:defRPr>
            </a:lvl7pPr>
            <a:lvl8pPr marL="3657600" lvl="7" indent="-361950">
              <a:spcBef>
                <a:spcPts val="400"/>
              </a:spcBef>
              <a:spcAft>
                <a:spcPts val="0"/>
              </a:spcAft>
              <a:buClr>
                <a:srgbClr val="462AF0"/>
              </a:buClr>
              <a:buSzPts val="2100"/>
              <a:buChar char="•"/>
              <a:defRPr>
                <a:solidFill>
                  <a:srgbClr val="462AF0"/>
                </a:solidFill>
              </a:defRPr>
            </a:lvl8pPr>
            <a:lvl9pPr marL="4114800" lvl="8" indent="-361950">
              <a:spcBef>
                <a:spcPts val="400"/>
              </a:spcBef>
              <a:spcAft>
                <a:spcPts val="0"/>
              </a:spcAft>
              <a:buClr>
                <a:srgbClr val="462AF0"/>
              </a:buClr>
              <a:buSzPts val="2100"/>
              <a:buChar char="•"/>
              <a:defRPr>
                <a:solidFill>
                  <a:srgbClr val="462AF0"/>
                </a:solidFill>
              </a:defRPr>
            </a:lvl9pPr>
          </a:lstStyle>
          <a:p>
            <a:endParaRPr/>
          </a:p>
        </p:txBody>
      </p:sp>
      <p:sp>
        <p:nvSpPr>
          <p:cNvPr id="83" name="Google Shape;83;p5"/>
          <p:cNvSpPr txBox="1">
            <a:spLocks noGrp="1"/>
          </p:cNvSpPr>
          <p:nvPr>
            <p:ph type="title"/>
          </p:nvPr>
        </p:nvSpPr>
        <p:spPr>
          <a:xfrm>
            <a:off x="11238600" y="3730875"/>
            <a:ext cx="6562800" cy="1493100"/>
          </a:xfrm>
          <a:prstGeom prst="rect">
            <a:avLst/>
          </a:prstGeom>
        </p:spPr>
        <p:txBody>
          <a:bodyPr spcFirstLastPara="1" wrap="square" lIns="91425" tIns="45700" rIns="91425" bIns="45700" anchor="t" anchorCtr="0">
            <a:normAutofit/>
          </a:bodyPr>
          <a:lstStyle>
            <a:lvl1pPr lvl="0" algn="r">
              <a:spcBef>
                <a:spcPts val="0"/>
              </a:spcBef>
              <a:spcAft>
                <a:spcPts val="0"/>
              </a:spcAft>
              <a:buSzPts val="110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4" name="Google Shape;84;p5"/>
          <p:cNvSpPr txBox="1">
            <a:spLocks noGrp="1"/>
          </p:cNvSpPr>
          <p:nvPr>
            <p:ph type="subTitle" idx="7"/>
          </p:nvPr>
        </p:nvSpPr>
        <p:spPr>
          <a:xfrm>
            <a:off x="623450" y="210225"/>
            <a:ext cx="4380600" cy="538500"/>
          </a:xfrm>
          <a:prstGeom prst="rect">
            <a:avLst/>
          </a:prstGeom>
        </p:spPr>
        <p:txBody>
          <a:bodyPr spcFirstLastPara="1" wrap="square" lIns="91425" tIns="45700" rIns="91425" bIns="45700" anchor="t" anchorCtr="0">
            <a:normAutofit/>
          </a:bodyPr>
          <a:lstStyle>
            <a:lvl1pPr lvl="0">
              <a:spcBef>
                <a:spcPts val="640"/>
              </a:spcBef>
              <a:spcAft>
                <a:spcPts val="0"/>
              </a:spcAft>
              <a:buClr>
                <a:schemeClr val="lt1"/>
              </a:buClr>
              <a:buSzPts val="5000"/>
              <a:buFont typeface="Six Caps"/>
              <a:buNone/>
              <a:defRPr sz="5000">
                <a:solidFill>
                  <a:schemeClr val="lt1"/>
                </a:solidFill>
                <a:latin typeface="Six Caps"/>
                <a:ea typeface="Six Caps"/>
                <a:cs typeface="Six Caps"/>
                <a:sym typeface="Six Caps"/>
              </a:defRPr>
            </a:lvl1pPr>
            <a:lvl2pPr lvl="1">
              <a:spcBef>
                <a:spcPts val="560"/>
              </a:spcBef>
              <a:spcAft>
                <a:spcPts val="0"/>
              </a:spcAft>
              <a:buClr>
                <a:schemeClr val="lt1"/>
              </a:buClr>
              <a:buSzPts val="5000"/>
              <a:buFont typeface="Six Caps"/>
              <a:buNone/>
              <a:defRPr sz="5000">
                <a:solidFill>
                  <a:schemeClr val="lt1"/>
                </a:solidFill>
                <a:latin typeface="Six Caps"/>
                <a:ea typeface="Six Caps"/>
                <a:cs typeface="Six Caps"/>
                <a:sym typeface="Six Caps"/>
              </a:defRPr>
            </a:lvl2pPr>
            <a:lvl3pPr lvl="2">
              <a:spcBef>
                <a:spcPts val="480"/>
              </a:spcBef>
              <a:spcAft>
                <a:spcPts val="0"/>
              </a:spcAft>
              <a:buClr>
                <a:schemeClr val="lt1"/>
              </a:buClr>
              <a:buSzPts val="5000"/>
              <a:buFont typeface="Six Caps"/>
              <a:buNone/>
              <a:defRPr sz="5000">
                <a:solidFill>
                  <a:schemeClr val="lt1"/>
                </a:solidFill>
                <a:latin typeface="Six Caps"/>
                <a:ea typeface="Six Caps"/>
                <a:cs typeface="Six Caps"/>
                <a:sym typeface="Six Caps"/>
              </a:defRPr>
            </a:lvl3pPr>
            <a:lvl4pPr lvl="3">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4pPr>
            <a:lvl5pPr lvl="4">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5pPr>
            <a:lvl6pPr lvl="5">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6pPr>
            <a:lvl7pPr lvl="6">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7pPr>
            <a:lvl8pPr lvl="7">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8pPr>
            <a:lvl9pPr lvl="8">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9pPr>
          </a:lstStyle>
          <a:p>
            <a:endParaRPr/>
          </a:p>
        </p:txBody>
      </p:sp>
      <p:sp>
        <p:nvSpPr>
          <p:cNvPr id="85" name="Google Shape;85;p5"/>
          <p:cNvSpPr txBox="1">
            <a:spLocks noGrp="1"/>
          </p:cNvSpPr>
          <p:nvPr>
            <p:ph type="subTitle" idx="8"/>
          </p:nvPr>
        </p:nvSpPr>
        <p:spPr>
          <a:xfrm>
            <a:off x="15321975" y="182150"/>
            <a:ext cx="525000" cy="659100"/>
          </a:xfrm>
          <a:prstGeom prst="rect">
            <a:avLst/>
          </a:prstGeom>
        </p:spPr>
        <p:txBody>
          <a:bodyPr spcFirstLastPara="1" wrap="square" lIns="91425" tIns="45700" rIns="91425" bIns="45700" anchor="t" anchorCtr="0">
            <a:normAutofit/>
          </a:bodyPr>
          <a:lstStyle>
            <a:lvl1pPr lvl="0" algn="ctr">
              <a:spcBef>
                <a:spcPts val="640"/>
              </a:spcBef>
              <a:spcAft>
                <a:spcPts val="0"/>
              </a:spcAft>
              <a:buClr>
                <a:schemeClr val="lt1"/>
              </a:buClr>
              <a:buSzPts val="3500"/>
              <a:buFont typeface="Six Caps"/>
              <a:buNone/>
              <a:defRPr>
                <a:solidFill>
                  <a:schemeClr val="lt1"/>
                </a:solidFill>
                <a:latin typeface="Six Caps"/>
                <a:ea typeface="Six Caps"/>
                <a:cs typeface="Six Caps"/>
                <a:sym typeface="Six Caps"/>
              </a:defRPr>
            </a:lvl1pPr>
            <a:lvl2pPr lvl="1" algn="ctr">
              <a:spcBef>
                <a:spcPts val="560"/>
              </a:spcBef>
              <a:spcAft>
                <a:spcPts val="0"/>
              </a:spcAft>
              <a:buClr>
                <a:srgbClr val="462AF0"/>
              </a:buClr>
              <a:buSzPts val="3500"/>
              <a:buFont typeface="Six Caps"/>
              <a:buNone/>
              <a:defRPr sz="3500">
                <a:solidFill>
                  <a:srgbClr val="462AF0"/>
                </a:solidFill>
                <a:latin typeface="Six Caps"/>
                <a:ea typeface="Six Caps"/>
                <a:cs typeface="Six Caps"/>
                <a:sym typeface="Six Caps"/>
              </a:defRPr>
            </a:lvl2pPr>
            <a:lvl3pPr lvl="2" algn="ctr">
              <a:spcBef>
                <a:spcPts val="480"/>
              </a:spcBef>
              <a:spcAft>
                <a:spcPts val="0"/>
              </a:spcAft>
              <a:buClr>
                <a:srgbClr val="462AF0"/>
              </a:buClr>
              <a:buSzPts val="3500"/>
              <a:buFont typeface="Six Caps"/>
              <a:buNone/>
              <a:defRPr sz="3500">
                <a:solidFill>
                  <a:srgbClr val="462AF0"/>
                </a:solidFill>
                <a:latin typeface="Six Caps"/>
                <a:ea typeface="Six Caps"/>
                <a:cs typeface="Six Caps"/>
                <a:sym typeface="Six Caps"/>
              </a:defRPr>
            </a:lvl3pPr>
            <a:lvl4pPr lvl="3"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4pPr>
            <a:lvl5pPr lvl="4"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5pPr>
            <a:lvl6pPr lvl="5"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6pPr>
            <a:lvl7pPr lvl="6"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7pPr>
            <a:lvl8pPr lvl="7"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8pPr>
            <a:lvl9pPr lvl="8"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9pPr>
          </a:lstStyle>
          <a:p>
            <a:endParaRPr/>
          </a:p>
        </p:txBody>
      </p:sp>
      <p:sp>
        <p:nvSpPr>
          <p:cNvPr id="86" name="Google Shape;86;p5"/>
          <p:cNvSpPr txBox="1">
            <a:spLocks noGrp="1"/>
          </p:cNvSpPr>
          <p:nvPr>
            <p:ph type="subTitle" idx="9"/>
          </p:nvPr>
        </p:nvSpPr>
        <p:spPr>
          <a:xfrm>
            <a:off x="16298925" y="182150"/>
            <a:ext cx="525000" cy="659100"/>
          </a:xfrm>
          <a:prstGeom prst="rect">
            <a:avLst/>
          </a:prstGeom>
        </p:spPr>
        <p:txBody>
          <a:bodyPr spcFirstLastPara="1" wrap="square" lIns="91425" tIns="45700" rIns="91425" bIns="45700" anchor="t" anchorCtr="0">
            <a:normAutofit/>
          </a:bodyPr>
          <a:lstStyle>
            <a:lvl1pPr lvl="0" algn="ctr">
              <a:spcBef>
                <a:spcPts val="640"/>
              </a:spcBef>
              <a:spcAft>
                <a:spcPts val="0"/>
              </a:spcAft>
              <a:buClr>
                <a:srgbClr val="462AF0"/>
              </a:buClr>
              <a:buSzPts val="3500"/>
              <a:buFont typeface="Six Caps"/>
              <a:buNone/>
              <a:defRPr>
                <a:solidFill>
                  <a:srgbClr val="462AF0"/>
                </a:solidFill>
                <a:latin typeface="Six Caps"/>
                <a:ea typeface="Six Caps"/>
                <a:cs typeface="Six Caps"/>
                <a:sym typeface="Six Caps"/>
              </a:defRPr>
            </a:lvl1pPr>
            <a:lvl2pPr lvl="1" algn="ctr">
              <a:spcBef>
                <a:spcPts val="560"/>
              </a:spcBef>
              <a:spcAft>
                <a:spcPts val="0"/>
              </a:spcAft>
              <a:buClr>
                <a:schemeClr val="lt1"/>
              </a:buClr>
              <a:buSzPts val="3500"/>
              <a:buFont typeface="Six Caps"/>
              <a:buNone/>
              <a:defRPr sz="3500">
                <a:solidFill>
                  <a:schemeClr val="lt1"/>
                </a:solidFill>
                <a:latin typeface="Six Caps"/>
                <a:ea typeface="Six Caps"/>
                <a:cs typeface="Six Caps"/>
                <a:sym typeface="Six Caps"/>
              </a:defRPr>
            </a:lvl2pPr>
            <a:lvl3pPr lvl="2" algn="ctr">
              <a:spcBef>
                <a:spcPts val="480"/>
              </a:spcBef>
              <a:spcAft>
                <a:spcPts val="0"/>
              </a:spcAft>
              <a:buClr>
                <a:schemeClr val="lt1"/>
              </a:buClr>
              <a:buSzPts val="3500"/>
              <a:buFont typeface="Six Caps"/>
              <a:buNone/>
              <a:defRPr sz="3500">
                <a:solidFill>
                  <a:schemeClr val="lt1"/>
                </a:solidFill>
                <a:latin typeface="Six Caps"/>
                <a:ea typeface="Six Caps"/>
                <a:cs typeface="Six Caps"/>
                <a:sym typeface="Six Caps"/>
              </a:defRPr>
            </a:lvl3pPr>
            <a:lvl4pPr lvl="3"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4pPr>
            <a:lvl5pPr lvl="4"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5pPr>
            <a:lvl6pPr lvl="5"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6pPr>
            <a:lvl7pPr lvl="6"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7pPr>
            <a:lvl8pPr lvl="7"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8pPr>
            <a:lvl9pPr lvl="8"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9pPr>
          </a:lstStyle>
          <a:p>
            <a:endParaRPr/>
          </a:p>
        </p:txBody>
      </p:sp>
      <p:sp>
        <p:nvSpPr>
          <p:cNvPr id="87" name="Google Shape;87;p5"/>
          <p:cNvSpPr txBox="1">
            <a:spLocks noGrp="1"/>
          </p:cNvSpPr>
          <p:nvPr>
            <p:ph type="subTitle" idx="13"/>
          </p:nvPr>
        </p:nvSpPr>
        <p:spPr>
          <a:xfrm>
            <a:off x="17275875" y="182150"/>
            <a:ext cx="525000" cy="659100"/>
          </a:xfrm>
          <a:prstGeom prst="rect">
            <a:avLst/>
          </a:prstGeom>
        </p:spPr>
        <p:txBody>
          <a:bodyPr spcFirstLastPara="1" wrap="square" lIns="91425" tIns="45700" rIns="91425" bIns="45700" anchor="t" anchorCtr="0">
            <a:normAutofit/>
          </a:bodyPr>
          <a:lstStyle>
            <a:lvl1pPr lvl="0" algn="ctr">
              <a:spcBef>
                <a:spcPts val="640"/>
              </a:spcBef>
              <a:spcAft>
                <a:spcPts val="0"/>
              </a:spcAft>
              <a:buClr>
                <a:schemeClr val="lt1"/>
              </a:buClr>
              <a:buSzPts val="3500"/>
              <a:buFont typeface="Six Caps"/>
              <a:buNone/>
              <a:defRPr>
                <a:solidFill>
                  <a:schemeClr val="lt1"/>
                </a:solidFill>
                <a:latin typeface="Six Caps"/>
                <a:ea typeface="Six Caps"/>
                <a:cs typeface="Six Caps"/>
                <a:sym typeface="Six Caps"/>
              </a:defRPr>
            </a:lvl1pPr>
            <a:lvl2pPr lvl="1" algn="ctr">
              <a:spcBef>
                <a:spcPts val="560"/>
              </a:spcBef>
              <a:spcAft>
                <a:spcPts val="0"/>
              </a:spcAft>
              <a:buClr>
                <a:schemeClr val="lt1"/>
              </a:buClr>
              <a:buSzPts val="3500"/>
              <a:buFont typeface="Six Caps"/>
              <a:buNone/>
              <a:defRPr sz="3500">
                <a:solidFill>
                  <a:schemeClr val="lt1"/>
                </a:solidFill>
                <a:latin typeface="Six Caps"/>
                <a:ea typeface="Six Caps"/>
                <a:cs typeface="Six Caps"/>
                <a:sym typeface="Six Caps"/>
              </a:defRPr>
            </a:lvl2pPr>
            <a:lvl3pPr lvl="2" algn="ctr">
              <a:spcBef>
                <a:spcPts val="480"/>
              </a:spcBef>
              <a:spcAft>
                <a:spcPts val="0"/>
              </a:spcAft>
              <a:buClr>
                <a:schemeClr val="lt1"/>
              </a:buClr>
              <a:buSzPts val="3500"/>
              <a:buFont typeface="Six Caps"/>
              <a:buNone/>
              <a:defRPr sz="3500">
                <a:solidFill>
                  <a:schemeClr val="lt1"/>
                </a:solidFill>
                <a:latin typeface="Six Caps"/>
                <a:ea typeface="Six Caps"/>
                <a:cs typeface="Six Caps"/>
                <a:sym typeface="Six Caps"/>
              </a:defRPr>
            </a:lvl3pPr>
            <a:lvl4pPr lvl="3"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4pPr>
            <a:lvl5pPr lvl="4"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5pPr>
            <a:lvl6pPr lvl="5"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6pPr>
            <a:lvl7pPr lvl="6"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7pPr>
            <a:lvl8pPr lvl="7"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8pPr>
            <a:lvl9pPr lvl="8"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ustom Layout 5">
  <p:cSld name="CUSTOM_4">
    <p:spTree>
      <p:nvGrpSpPr>
        <p:cNvPr id="1" name="Shape 88"/>
        <p:cNvGrpSpPr/>
        <p:nvPr/>
      </p:nvGrpSpPr>
      <p:grpSpPr>
        <a:xfrm>
          <a:off x="0" y="0"/>
          <a:ext cx="0" cy="0"/>
          <a:chOff x="0" y="0"/>
          <a:chExt cx="0" cy="0"/>
        </a:xfrm>
      </p:grpSpPr>
      <p:grpSp>
        <p:nvGrpSpPr>
          <p:cNvPr id="89" name="Google Shape;89;p6"/>
          <p:cNvGrpSpPr/>
          <p:nvPr/>
        </p:nvGrpSpPr>
        <p:grpSpPr>
          <a:xfrm>
            <a:off x="287017" y="4268852"/>
            <a:ext cx="4939455" cy="1648171"/>
            <a:chOff x="0" y="-57150"/>
            <a:chExt cx="421200" cy="140545"/>
          </a:xfrm>
        </p:grpSpPr>
        <p:sp>
          <p:nvSpPr>
            <p:cNvPr id="90" name="Google Shape;90;p6"/>
            <p:cNvSpPr/>
            <p:nvPr/>
          </p:nvSpPr>
          <p:spPr>
            <a:xfrm>
              <a:off x="0" y="0"/>
              <a:ext cx="421185" cy="83395"/>
            </a:xfrm>
            <a:custGeom>
              <a:avLst/>
              <a:gdLst/>
              <a:ahLst/>
              <a:cxnLst/>
              <a:rect l="l" t="t" r="r" b="b"/>
              <a:pathLst>
                <a:path w="421185" h="83395" extrusionOk="0">
                  <a:moveTo>
                    <a:pt x="41697" y="0"/>
                  </a:moveTo>
                  <a:lnTo>
                    <a:pt x="379488" y="0"/>
                  </a:lnTo>
                  <a:cubicBezTo>
                    <a:pt x="390547" y="0"/>
                    <a:pt x="401153" y="4393"/>
                    <a:pt x="408972" y="12213"/>
                  </a:cubicBezTo>
                  <a:cubicBezTo>
                    <a:pt x="416792" y="20033"/>
                    <a:pt x="421185" y="30638"/>
                    <a:pt x="421185" y="41697"/>
                  </a:cubicBezTo>
                  <a:lnTo>
                    <a:pt x="421185" y="41697"/>
                  </a:lnTo>
                  <a:cubicBezTo>
                    <a:pt x="421185" y="64726"/>
                    <a:pt x="402517" y="83395"/>
                    <a:pt x="379488" y="83395"/>
                  </a:cubicBezTo>
                  <a:lnTo>
                    <a:pt x="41697" y="83395"/>
                  </a:lnTo>
                  <a:cubicBezTo>
                    <a:pt x="30638" y="83395"/>
                    <a:pt x="20033" y="79002"/>
                    <a:pt x="12213" y="71182"/>
                  </a:cubicBezTo>
                  <a:cubicBezTo>
                    <a:pt x="4393" y="63362"/>
                    <a:pt x="0" y="52756"/>
                    <a:pt x="0" y="41697"/>
                  </a:cubicBezTo>
                  <a:lnTo>
                    <a:pt x="0" y="41697"/>
                  </a:lnTo>
                  <a:cubicBezTo>
                    <a:pt x="0" y="30638"/>
                    <a:pt x="4393" y="20033"/>
                    <a:pt x="12213" y="12213"/>
                  </a:cubicBezTo>
                  <a:cubicBezTo>
                    <a:pt x="20033" y="4393"/>
                    <a:pt x="30638" y="0"/>
                    <a:pt x="41697" y="0"/>
                  </a:cubicBezTo>
                  <a:close/>
                </a:path>
              </a:pathLst>
            </a:custGeom>
            <a:solidFill>
              <a:srgbClr val="000000">
                <a:alpha val="0"/>
              </a:srgbClr>
            </a:solidFill>
            <a:ln w="19050" cap="rnd" cmpd="sng">
              <a:solidFill>
                <a:srgbClr val="462AF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1" name="Google Shape;91;p6"/>
            <p:cNvSpPr txBox="1"/>
            <p:nvPr/>
          </p:nvSpPr>
          <p:spPr>
            <a:xfrm>
              <a:off x="0" y="-57150"/>
              <a:ext cx="421200" cy="1404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2" name="Google Shape;92;p6"/>
          <p:cNvGrpSpPr/>
          <p:nvPr/>
        </p:nvGrpSpPr>
        <p:grpSpPr>
          <a:xfrm>
            <a:off x="0" y="-216993"/>
            <a:ext cx="18288118" cy="1240447"/>
            <a:chOff x="0" y="-57150"/>
            <a:chExt cx="4816592" cy="326700"/>
          </a:xfrm>
        </p:grpSpPr>
        <p:sp>
          <p:nvSpPr>
            <p:cNvPr id="93" name="Google Shape;93;p6"/>
            <p:cNvSpPr/>
            <p:nvPr/>
          </p:nvSpPr>
          <p:spPr>
            <a:xfrm>
              <a:off x="0" y="0"/>
              <a:ext cx="4816592" cy="269543"/>
            </a:xfrm>
            <a:custGeom>
              <a:avLst/>
              <a:gdLst/>
              <a:ahLst/>
              <a:cxnLst/>
              <a:rect l="l" t="t" r="r" b="b"/>
              <a:pathLst>
                <a:path w="4816592" h="269543" extrusionOk="0">
                  <a:moveTo>
                    <a:pt x="0" y="0"/>
                  </a:moveTo>
                  <a:lnTo>
                    <a:pt x="4816592" y="0"/>
                  </a:lnTo>
                  <a:lnTo>
                    <a:pt x="4816592" y="269543"/>
                  </a:lnTo>
                  <a:lnTo>
                    <a:pt x="0" y="269543"/>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4" name="Google Shape;94;p6"/>
            <p:cNvSpPr txBox="1"/>
            <p:nvPr/>
          </p:nvSpPr>
          <p:spPr>
            <a:xfrm>
              <a:off x="0" y="-57150"/>
              <a:ext cx="4816500" cy="3267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5" name="Google Shape;95;p6"/>
          <p:cNvGrpSpPr/>
          <p:nvPr/>
        </p:nvGrpSpPr>
        <p:grpSpPr>
          <a:xfrm>
            <a:off x="15178824" y="106043"/>
            <a:ext cx="811337" cy="811337"/>
            <a:chOff x="0" y="0"/>
            <a:chExt cx="812800" cy="812800"/>
          </a:xfrm>
        </p:grpSpPr>
        <p:sp>
          <p:nvSpPr>
            <p:cNvPr id="96" name="Google Shape;96;p6"/>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9525" cap="sq"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7" name="Google Shape;97;p6"/>
            <p:cNvSpPr txBox="1"/>
            <p:nvPr/>
          </p:nvSpPr>
          <p:spPr>
            <a:xfrm>
              <a:off x="76200" y="19050"/>
              <a:ext cx="660300" cy="717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8" name="Google Shape;98;p6"/>
          <p:cNvGrpSpPr/>
          <p:nvPr/>
        </p:nvGrpSpPr>
        <p:grpSpPr>
          <a:xfrm>
            <a:off x="16155759" y="106043"/>
            <a:ext cx="811337" cy="811337"/>
            <a:chOff x="0" y="0"/>
            <a:chExt cx="812800" cy="812800"/>
          </a:xfrm>
        </p:grpSpPr>
        <p:sp>
          <p:nvSpPr>
            <p:cNvPr id="99" name="Google Shape;99;p6"/>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 cap="sq"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0" name="Google Shape;100;p6"/>
            <p:cNvSpPr txBox="1"/>
            <p:nvPr/>
          </p:nvSpPr>
          <p:spPr>
            <a:xfrm>
              <a:off x="76200" y="19050"/>
              <a:ext cx="660300" cy="717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01" name="Google Shape;101;p6"/>
          <p:cNvGrpSpPr/>
          <p:nvPr/>
        </p:nvGrpSpPr>
        <p:grpSpPr>
          <a:xfrm>
            <a:off x="17132694" y="106043"/>
            <a:ext cx="811337" cy="811337"/>
            <a:chOff x="0" y="0"/>
            <a:chExt cx="812800" cy="812800"/>
          </a:xfrm>
        </p:grpSpPr>
        <p:sp>
          <p:nvSpPr>
            <p:cNvPr id="102" name="Google Shape;102;p6"/>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 cap="sq"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3" name="Google Shape;103;p6"/>
            <p:cNvSpPr txBox="1"/>
            <p:nvPr/>
          </p:nvSpPr>
          <p:spPr>
            <a:xfrm>
              <a:off x="76200" y="19050"/>
              <a:ext cx="660300" cy="717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cxnSp>
        <p:nvCxnSpPr>
          <p:cNvPr id="104" name="Google Shape;104;p6"/>
          <p:cNvCxnSpPr/>
          <p:nvPr/>
        </p:nvCxnSpPr>
        <p:spPr>
          <a:xfrm>
            <a:off x="5148295" y="492661"/>
            <a:ext cx="9398100" cy="0"/>
          </a:xfrm>
          <a:prstGeom prst="straightConnector1">
            <a:avLst/>
          </a:prstGeom>
          <a:noFill/>
          <a:ln w="9525" cap="flat" cmpd="sng">
            <a:solidFill>
              <a:srgbClr val="FFFFFF"/>
            </a:solidFill>
            <a:prstDash val="solid"/>
            <a:round/>
            <a:headEnd type="none" w="sm" len="sm"/>
            <a:tailEnd type="none" w="sm" len="sm"/>
          </a:ln>
        </p:spPr>
      </p:cxnSp>
      <p:grpSp>
        <p:nvGrpSpPr>
          <p:cNvPr id="105" name="Google Shape;105;p6"/>
          <p:cNvGrpSpPr/>
          <p:nvPr/>
        </p:nvGrpSpPr>
        <p:grpSpPr>
          <a:xfrm>
            <a:off x="6612563" y="4268852"/>
            <a:ext cx="4929393" cy="1648171"/>
            <a:chOff x="0" y="-57150"/>
            <a:chExt cx="420342" cy="140545"/>
          </a:xfrm>
        </p:grpSpPr>
        <p:sp>
          <p:nvSpPr>
            <p:cNvPr id="106" name="Google Shape;106;p6"/>
            <p:cNvSpPr/>
            <p:nvPr/>
          </p:nvSpPr>
          <p:spPr>
            <a:xfrm>
              <a:off x="0" y="0"/>
              <a:ext cx="420342" cy="83395"/>
            </a:xfrm>
            <a:custGeom>
              <a:avLst/>
              <a:gdLst/>
              <a:ahLst/>
              <a:cxnLst/>
              <a:rect l="l" t="t" r="r" b="b"/>
              <a:pathLst>
                <a:path w="420342" h="83395" extrusionOk="0">
                  <a:moveTo>
                    <a:pt x="41697" y="0"/>
                  </a:moveTo>
                  <a:lnTo>
                    <a:pt x="378645" y="0"/>
                  </a:lnTo>
                  <a:cubicBezTo>
                    <a:pt x="389704" y="0"/>
                    <a:pt x="400309" y="4393"/>
                    <a:pt x="408129" y="12213"/>
                  </a:cubicBezTo>
                  <a:cubicBezTo>
                    <a:pt x="415949" y="20033"/>
                    <a:pt x="420342" y="30638"/>
                    <a:pt x="420342" y="41697"/>
                  </a:cubicBezTo>
                  <a:lnTo>
                    <a:pt x="420342" y="41697"/>
                  </a:lnTo>
                  <a:cubicBezTo>
                    <a:pt x="420342" y="64726"/>
                    <a:pt x="401674" y="83395"/>
                    <a:pt x="378645" y="83395"/>
                  </a:cubicBezTo>
                  <a:lnTo>
                    <a:pt x="41697" y="83395"/>
                  </a:lnTo>
                  <a:cubicBezTo>
                    <a:pt x="30638" y="83395"/>
                    <a:pt x="20033" y="79002"/>
                    <a:pt x="12213" y="71182"/>
                  </a:cubicBezTo>
                  <a:cubicBezTo>
                    <a:pt x="4393" y="63362"/>
                    <a:pt x="0" y="52756"/>
                    <a:pt x="0" y="41697"/>
                  </a:cubicBezTo>
                  <a:lnTo>
                    <a:pt x="0" y="41697"/>
                  </a:lnTo>
                  <a:cubicBezTo>
                    <a:pt x="0" y="30638"/>
                    <a:pt x="4393" y="20033"/>
                    <a:pt x="12213" y="12213"/>
                  </a:cubicBezTo>
                  <a:cubicBezTo>
                    <a:pt x="20033" y="4393"/>
                    <a:pt x="30638" y="0"/>
                    <a:pt x="41697" y="0"/>
                  </a:cubicBezTo>
                  <a:close/>
                </a:path>
              </a:pathLst>
            </a:custGeom>
            <a:solidFill>
              <a:srgbClr val="000000">
                <a:alpha val="0"/>
              </a:srgbClr>
            </a:solidFill>
            <a:ln w="19050" cap="rnd" cmpd="sng">
              <a:solidFill>
                <a:srgbClr val="462AF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7" name="Google Shape;107;p6"/>
            <p:cNvSpPr txBox="1"/>
            <p:nvPr/>
          </p:nvSpPr>
          <p:spPr>
            <a:xfrm>
              <a:off x="0" y="-57150"/>
              <a:ext cx="420300" cy="1404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08" name="Google Shape;108;p6"/>
          <p:cNvGrpSpPr/>
          <p:nvPr/>
        </p:nvGrpSpPr>
        <p:grpSpPr>
          <a:xfrm>
            <a:off x="12927818" y="4268852"/>
            <a:ext cx="4929393" cy="1648171"/>
            <a:chOff x="0" y="-57150"/>
            <a:chExt cx="420342" cy="140545"/>
          </a:xfrm>
        </p:grpSpPr>
        <p:sp>
          <p:nvSpPr>
            <p:cNvPr id="109" name="Google Shape;109;p6"/>
            <p:cNvSpPr/>
            <p:nvPr/>
          </p:nvSpPr>
          <p:spPr>
            <a:xfrm>
              <a:off x="0" y="0"/>
              <a:ext cx="420342" cy="83395"/>
            </a:xfrm>
            <a:custGeom>
              <a:avLst/>
              <a:gdLst/>
              <a:ahLst/>
              <a:cxnLst/>
              <a:rect l="l" t="t" r="r" b="b"/>
              <a:pathLst>
                <a:path w="420342" h="83395" extrusionOk="0">
                  <a:moveTo>
                    <a:pt x="41697" y="0"/>
                  </a:moveTo>
                  <a:lnTo>
                    <a:pt x="378645" y="0"/>
                  </a:lnTo>
                  <a:cubicBezTo>
                    <a:pt x="389704" y="0"/>
                    <a:pt x="400309" y="4393"/>
                    <a:pt x="408129" y="12213"/>
                  </a:cubicBezTo>
                  <a:cubicBezTo>
                    <a:pt x="415949" y="20033"/>
                    <a:pt x="420342" y="30638"/>
                    <a:pt x="420342" y="41697"/>
                  </a:cubicBezTo>
                  <a:lnTo>
                    <a:pt x="420342" y="41697"/>
                  </a:lnTo>
                  <a:cubicBezTo>
                    <a:pt x="420342" y="64726"/>
                    <a:pt x="401674" y="83395"/>
                    <a:pt x="378645" y="83395"/>
                  </a:cubicBezTo>
                  <a:lnTo>
                    <a:pt x="41697" y="83395"/>
                  </a:lnTo>
                  <a:cubicBezTo>
                    <a:pt x="30638" y="83395"/>
                    <a:pt x="20033" y="79002"/>
                    <a:pt x="12213" y="71182"/>
                  </a:cubicBezTo>
                  <a:cubicBezTo>
                    <a:pt x="4393" y="63362"/>
                    <a:pt x="0" y="52756"/>
                    <a:pt x="0" y="41697"/>
                  </a:cubicBezTo>
                  <a:lnTo>
                    <a:pt x="0" y="41697"/>
                  </a:lnTo>
                  <a:cubicBezTo>
                    <a:pt x="0" y="30638"/>
                    <a:pt x="4393" y="20033"/>
                    <a:pt x="12213" y="12213"/>
                  </a:cubicBezTo>
                  <a:cubicBezTo>
                    <a:pt x="20033" y="4393"/>
                    <a:pt x="30638" y="0"/>
                    <a:pt x="41697" y="0"/>
                  </a:cubicBezTo>
                  <a:close/>
                </a:path>
              </a:pathLst>
            </a:custGeom>
            <a:solidFill>
              <a:srgbClr val="000000">
                <a:alpha val="0"/>
              </a:srgbClr>
            </a:solidFill>
            <a:ln w="19050" cap="rnd" cmpd="sng">
              <a:solidFill>
                <a:srgbClr val="462AF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0" name="Google Shape;110;p6"/>
            <p:cNvSpPr txBox="1"/>
            <p:nvPr/>
          </p:nvSpPr>
          <p:spPr>
            <a:xfrm>
              <a:off x="0" y="-57150"/>
              <a:ext cx="420300" cy="1404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11" name="Google Shape;111;p6"/>
          <p:cNvGrpSpPr/>
          <p:nvPr/>
        </p:nvGrpSpPr>
        <p:grpSpPr>
          <a:xfrm>
            <a:off x="328109" y="7797795"/>
            <a:ext cx="4940088" cy="1648171"/>
            <a:chOff x="0" y="-57150"/>
            <a:chExt cx="421254" cy="140545"/>
          </a:xfrm>
        </p:grpSpPr>
        <p:sp>
          <p:nvSpPr>
            <p:cNvPr id="112" name="Google Shape;112;p6"/>
            <p:cNvSpPr/>
            <p:nvPr/>
          </p:nvSpPr>
          <p:spPr>
            <a:xfrm>
              <a:off x="0" y="0"/>
              <a:ext cx="421254" cy="83395"/>
            </a:xfrm>
            <a:custGeom>
              <a:avLst/>
              <a:gdLst/>
              <a:ahLst/>
              <a:cxnLst/>
              <a:rect l="l" t="t" r="r" b="b"/>
              <a:pathLst>
                <a:path w="421254" h="83395" extrusionOk="0">
                  <a:moveTo>
                    <a:pt x="41697" y="0"/>
                  </a:moveTo>
                  <a:lnTo>
                    <a:pt x="379557" y="0"/>
                  </a:lnTo>
                  <a:cubicBezTo>
                    <a:pt x="402586" y="0"/>
                    <a:pt x="421254" y="18669"/>
                    <a:pt x="421254" y="41697"/>
                  </a:cubicBezTo>
                  <a:lnTo>
                    <a:pt x="421254" y="41697"/>
                  </a:lnTo>
                  <a:cubicBezTo>
                    <a:pt x="421254" y="52756"/>
                    <a:pt x="416861" y="63362"/>
                    <a:pt x="409041" y="71182"/>
                  </a:cubicBezTo>
                  <a:cubicBezTo>
                    <a:pt x="401222" y="79002"/>
                    <a:pt x="390616" y="83395"/>
                    <a:pt x="379557" y="83395"/>
                  </a:cubicBezTo>
                  <a:lnTo>
                    <a:pt x="41697" y="83395"/>
                  </a:lnTo>
                  <a:cubicBezTo>
                    <a:pt x="30638" y="83395"/>
                    <a:pt x="20033" y="79002"/>
                    <a:pt x="12213" y="71182"/>
                  </a:cubicBezTo>
                  <a:cubicBezTo>
                    <a:pt x="4393" y="63362"/>
                    <a:pt x="0" y="52756"/>
                    <a:pt x="0" y="41697"/>
                  </a:cubicBezTo>
                  <a:lnTo>
                    <a:pt x="0" y="41697"/>
                  </a:lnTo>
                  <a:cubicBezTo>
                    <a:pt x="0" y="30638"/>
                    <a:pt x="4393" y="20033"/>
                    <a:pt x="12213" y="12213"/>
                  </a:cubicBezTo>
                  <a:cubicBezTo>
                    <a:pt x="20033" y="4393"/>
                    <a:pt x="30638" y="0"/>
                    <a:pt x="41697" y="0"/>
                  </a:cubicBezTo>
                  <a:close/>
                </a:path>
              </a:pathLst>
            </a:custGeom>
            <a:solidFill>
              <a:srgbClr val="000000">
                <a:alpha val="0"/>
              </a:srgbClr>
            </a:solidFill>
            <a:ln w="19050" cap="rnd" cmpd="sng">
              <a:solidFill>
                <a:srgbClr val="462AF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3" name="Google Shape;113;p6"/>
            <p:cNvSpPr txBox="1"/>
            <p:nvPr/>
          </p:nvSpPr>
          <p:spPr>
            <a:xfrm>
              <a:off x="0" y="-57150"/>
              <a:ext cx="421200" cy="1404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14" name="Google Shape;114;p6"/>
          <p:cNvGrpSpPr/>
          <p:nvPr/>
        </p:nvGrpSpPr>
        <p:grpSpPr>
          <a:xfrm>
            <a:off x="6654061" y="7797795"/>
            <a:ext cx="4929393" cy="1648171"/>
            <a:chOff x="0" y="-57150"/>
            <a:chExt cx="420342" cy="140545"/>
          </a:xfrm>
        </p:grpSpPr>
        <p:sp>
          <p:nvSpPr>
            <p:cNvPr id="115" name="Google Shape;115;p6"/>
            <p:cNvSpPr/>
            <p:nvPr/>
          </p:nvSpPr>
          <p:spPr>
            <a:xfrm>
              <a:off x="0" y="0"/>
              <a:ext cx="420342" cy="83395"/>
            </a:xfrm>
            <a:custGeom>
              <a:avLst/>
              <a:gdLst/>
              <a:ahLst/>
              <a:cxnLst/>
              <a:rect l="l" t="t" r="r" b="b"/>
              <a:pathLst>
                <a:path w="420342" h="83395" extrusionOk="0">
                  <a:moveTo>
                    <a:pt x="41697" y="0"/>
                  </a:moveTo>
                  <a:lnTo>
                    <a:pt x="378645" y="0"/>
                  </a:lnTo>
                  <a:cubicBezTo>
                    <a:pt x="389704" y="0"/>
                    <a:pt x="400309" y="4393"/>
                    <a:pt x="408129" y="12213"/>
                  </a:cubicBezTo>
                  <a:cubicBezTo>
                    <a:pt x="415949" y="20033"/>
                    <a:pt x="420342" y="30638"/>
                    <a:pt x="420342" y="41697"/>
                  </a:cubicBezTo>
                  <a:lnTo>
                    <a:pt x="420342" y="41697"/>
                  </a:lnTo>
                  <a:cubicBezTo>
                    <a:pt x="420342" y="64726"/>
                    <a:pt x="401674" y="83395"/>
                    <a:pt x="378645" y="83395"/>
                  </a:cubicBezTo>
                  <a:lnTo>
                    <a:pt x="41697" y="83395"/>
                  </a:lnTo>
                  <a:cubicBezTo>
                    <a:pt x="30638" y="83395"/>
                    <a:pt x="20033" y="79002"/>
                    <a:pt x="12213" y="71182"/>
                  </a:cubicBezTo>
                  <a:cubicBezTo>
                    <a:pt x="4393" y="63362"/>
                    <a:pt x="0" y="52756"/>
                    <a:pt x="0" y="41697"/>
                  </a:cubicBezTo>
                  <a:lnTo>
                    <a:pt x="0" y="41697"/>
                  </a:lnTo>
                  <a:cubicBezTo>
                    <a:pt x="0" y="30638"/>
                    <a:pt x="4393" y="20033"/>
                    <a:pt x="12213" y="12213"/>
                  </a:cubicBezTo>
                  <a:cubicBezTo>
                    <a:pt x="20033" y="4393"/>
                    <a:pt x="30638" y="0"/>
                    <a:pt x="41697" y="0"/>
                  </a:cubicBezTo>
                  <a:close/>
                </a:path>
              </a:pathLst>
            </a:custGeom>
            <a:solidFill>
              <a:srgbClr val="000000">
                <a:alpha val="0"/>
              </a:srgbClr>
            </a:solidFill>
            <a:ln w="19050" cap="rnd" cmpd="sng">
              <a:solidFill>
                <a:srgbClr val="462AF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6" name="Google Shape;116;p6"/>
            <p:cNvSpPr txBox="1"/>
            <p:nvPr/>
          </p:nvSpPr>
          <p:spPr>
            <a:xfrm>
              <a:off x="0" y="-57150"/>
              <a:ext cx="420300" cy="1404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17" name="Google Shape;117;p6"/>
          <p:cNvGrpSpPr/>
          <p:nvPr/>
        </p:nvGrpSpPr>
        <p:grpSpPr>
          <a:xfrm>
            <a:off x="12974406" y="7797795"/>
            <a:ext cx="4919172" cy="1648171"/>
            <a:chOff x="0" y="-57150"/>
            <a:chExt cx="419474" cy="140545"/>
          </a:xfrm>
        </p:grpSpPr>
        <p:sp>
          <p:nvSpPr>
            <p:cNvPr id="118" name="Google Shape;118;p6"/>
            <p:cNvSpPr/>
            <p:nvPr/>
          </p:nvSpPr>
          <p:spPr>
            <a:xfrm>
              <a:off x="0" y="0"/>
              <a:ext cx="419474" cy="83395"/>
            </a:xfrm>
            <a:custGeom>
              <a:avLst/>
              <a:gdLst/>
              <a:ahLst/>
              <a:cxnLst/>
              <a:rect l="l" t="t" r="r" b="b"/>
              <a:pathLst>
                <a:path w="419474" h="83395" extrusionOk="0">
                  <a:moveTo>
                    <a:pt x="41697" y="0"/>
                  </a:moveTo>
                  <a:lnTo>
                    <a:pt x="377777" y="0"/>
                  </a:lnTo>
                  <a:cubicBezTo>
                    <a:pt x="400805" y="0"/>
                    <a:pt x="419474" y="18669"/>
                    <a:pt x="419474" y="41697"/>
                  </a:cubicBezTo>
                  <a:lnTo>
                    <a:pt x="419474" y="41697"/>
                  </a:lnTo>
                  <a:cubicBezTo>
                    <a:pt x="419474" y="52756"/>
                    <a:pt x="415081" y="63362"/>
                    <a:pt x="407261" y="71182"/>
                  </a:cubicBezTo>
                  <a:cubicBezTo>
                    <a:pt x="399441" y="79002"/>
                    <a:pt x="388835" y="83395"/>
                    <a:pt x="377777" y="83395"/>
                  </a:cubicBezTo>
                  <a:lnTo>
                    <a:pt x="41697" y="83395"/>
                  </a:lnTo>
                  <a:cubicBezTo>
                    <a:pt x="30638" y="83395"/>
                    <a:pt x="20033" y="79002"/>
                    <a:pt x="12213" y="71182"/>
                  </a:cubicBezTo>
                  <a:cubicBezTo>
                    <a:pt x="4393" y="63362"/>
                    <a:pt x="0" y="52756"/>
                    <a:pt x="0" y="41697"/>
                  </a:cubicBezTo>
                  <a:lnTo>
                    <a:pt x="0" y="41697"/>
                  </a:lnTo>
                  <a:cubicBezTo>
                    <a:pt x="0" y="30638"/>
                    <a:pt x="4393" y="20033"/>
                    <a:pt x="12213" y="12213"/>
                  </a:cubicBezTo>
                  <a:cubicBezTo>
                    <a:pt x="20033" y="4393"/>
                    <a:pt x="30638" y="0"/>
                    <a:pt x="41697" y="0"/>
                  </a:cubicBezTo>
                  <a:close/>
                </a:path>
              </a:pathLst>
            </a:custGeom>
            <a:solidFill>
              <a:srgbClr val="000000">
                <a:alpha val="0"/>
              </a:srgbClr>
            </a:solidFill>
            <a:ln w="19050" cap="rnd" cmpd="sng">
              <a:solidFill>
                <a:srgbClr val="462AF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9" name="Google Shape;119;p6"/>
            <p:cNvSpPr txBox="1"/>
            <p:nvPr/>
          </p:nvSpPr>
          <p:spPr>
            <a:xfrm>
              <a:off x="0" y="-57150"/>
              <a:ext cx="419400" cy="1404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cxnSp>
        <p:nvCxnSpPr>
          <p:cNvPr id="120" name="Google Shape;120;p6"/>
          <p:cNvCxnSpPr/>
          <p:nvPr/>
        </p:nvCxnSpPr>
        <p:spPr>
          <a:xfrm rot="10800000" flipH="1">
            <a:off x="1163235" y="4020991"/>
            <a:ext cx="2196000" cy="588300"/>
          </a:xfrm>
          <a:prstGeom prst="straightConnector1">
            <a:avLst/>
          </a:prstGeom>
          <a:noFill/>
          <a:ln w="28575" cap="flat" cmpd="sng">
            <a:solidFill>
              <a:srgbClr val="462AF0"/>
            </a:solidFill>
            <a:prstDash val="solid"/>
            <a:round/>
            <a:headEnd type="none" w="sm" len="sm"/>
            <a:tailEnd type="none" w="sm" len="sm"/>
          </a:ln>
        </p:spPr>
      </p:cxnSp>
      <p:cxnSp>
        <p:nvCxnSpPr>
          <p:cNvPr id="121" name="Google Shape;121;p6"/>
          <p:cNvCxnSpPr/>
          <p:nvPr/>
        </p:nvCxnSpPr>
        <p:spPr>
          <a:xfrm rot="10800000" flipH="1">
            <a:off x="3352550" y="3030119"/>
            <a:ext cx="913200" cy="981000"/>
          </a:xfrm>
          <a:prstGeom prst="straightConnector1">
            <a:avLst/>
          </a:prstGeom>
          <a:noFill/>
          <a:ln w="28575" cap="flat" cmpd="sng">
            <a:solidFill>
              <a:srgbClr val="462AF0"/>
            </a:solidFill>
            <a:prstDash val="solid"/>
            <a:round/>
            <a:headEnd type="none" w="sm" len="sm"/>
            <a:tailEnd type="none" w="sm" len="sm"/>
          </a:ln>
        </p:spPr>
      </p:cxnSp>
      <p:grpSp>
        <p:nvGrpSpPr>
          <p:cNvPr id="122" name="Google Shape;122;p6"/>
          <p:cNvGrpSpPr/>
          <p:nvPr/>
        </p:nvGrpSpPr>
        <p:grpSpPr>
          <a:xfrm>
            <a:off x="8157170" y="2894748"/>
            <a:ext cx="1815795" cy="1588821"/>
            <a:chOff x="0" y="0"/>
            <a:chExt cx="812800" cy="711200"/>
          </a:xfrm>
        </p:grpSpPr>
        <p:sp>
          <p:nvSpPr>
            <p:cNvPr id="123" name="Google Shape;123;p6"/>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4" name="Google Shape;124;p6"/>
            <p:cNvSpPr txBox="1"/>
            <p:nvPr/>
          </p:nvSpPr>
          <p:spPr>
            <a:xfrm>
              <a:off x="127000" y="273050"/>
              <a:ext cx="558900" cy="3873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sp>
        <p:nvSpPr>
          <p:cNvPr id="125" name="Google Shape;125;p6"/>
          <p:cNvSpPr/>
          <p:nvPr/>
        </p:nvSpPr>
        <p:spPr>
          <a:xfrm>
            <a:off x="2058667" y="7222041"/>
            <a:ext cx="851724" cy="979252"/>
          </a:xfrm>
          <a:custGeom>
            <a:avLst/>
            <a:gdLst/>
            <a:ahLst/>
            <a:cxnLst/>
            <a:rect l="l" t="t" r="r" b="b"/>
            <a:pathLst>
              <a:path w="851724" h="979252" extrusionOk="0">
                <a:moveTo>
                  <a:pt x="0" y="0"/>
                </a:moveTo>
                <a:lnTo>
                  <a:pt x="851725" y="0"/>
                </a:lnTo>
                <a:lnTo>
                  <a:pt x="851725" y="979252"/>
                </a:lnTo>
                <a:lnTo>
                  <a:pt x="0" y="979252"/>
                </a:lnTo>
                <a:lnTo>
                  <a:pt x="0" y="0"/>
                </a:lnTo>
                <a:close/>
              </a:path>
            </a:pathLst>
          </a:custGeom>
          <a:blipFill rotWithShape="1">
            <a:blip r:embed="rId2">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126" name="Google Shape;126;p6"/>
          <p:cNvGrpSpPr/>
          <p:nvPr/>
        </p:nvGrpSpPr>
        <p:grpSpPr>
          <a:xfrm>
            <a:off x="13969539" y="2957807"/>
            <a:ext cx="2928825" cy="1714500"/>
            <a:chOff x="0" y="0"/>
            <a:chExt cx="3905100" cy="2286000"/>
          </a:xfrm>
        </p:grpSpPr>
        <p:cxnSp>
          <p:nvCxnSpPr>
            <p:cNvPr id="127" name="Google Shape;127;p6"/>
            <p:cNvCxnSpPr/>
            <p:nvPr/>
          </p:nvCxnSpPr>
          <p:spPr>
            <a:xfrm>
              <a:off x="0" y="393003"/>
              <a:ext cx="3905100" cy="0"/>
            </a:xfrm>
            <a:prstGeom prst="straightConnector1">
              <a:avLst/>
            </a:prstGeom>
            <a:noFill/>
            <a:ln w="38100" cap="flat" cmpd="sng">
              <a:solidFill>
                <a:srgbClr val="462AF0"/>
              </a:solidFill>
              <a:prstDash val="solid"/>
              <a:round/>
              <a:headEnd type="none" w="sm" len="sm"/>
              <a:tailEnd type="none" w="sm" len="sm"/>
            </a:ln>
          </p:spPr>
        </p:cxnSp>
        <p:cxnSp>
          <p:nvCxnSpPr>
            <p:cNvPr id="128" name="Google Shape;128;p6"/>
            <p:cNvCxnSpPr/>
            <p:nvPr/>
          </p:nvCxnSpPr>
          <p:spPr>
            <a:xfrm>
              <a:off x="0" y="771666"/>
              <a:ext cx="3905100" cy="0"/>
            </a:xfrm>
            <a:prstGeom prst="straightConnector1">
              <a:avLst/>
            </a:prstGeom>
            <a:noFill/>
            <a:ln w="38100" cap="flat" cmpd="sng">
              <a:solidFill>
                <a:srgbClr val="462AF0"/>
              </a:solidFill>
              <a:prstDash val="solid"/>
              <a:round/>
              <a:headEnd type="none" w="sm" len="sm"/>
              <a:tailEnd type="none" w="sm" len="sm"/>
            </a:ln>
          </p:spPr>
        </p:cxnSp>
        <p:cxnSp>
          <p:nvCxnSpPr>
            <p:cNvPr id="129" name="Google Shape;129;p6"/>
            <p:cNvCxnSpPr/>
            <p:nvPr/>
          </p:nvCxnSpPr>
          <p:spPr>
            <a:xfrm>
              <a:off x="0" y="1150328"/>
              <a:ext cx="3905100" cy="0"/>
            </a:xfrm>
            <a:prstGeom prst="straightConnector1">
              <a:avLst/>
            </a:prstGeom>
            <a:noFill/>
            <a:ln w="38100" cap="flat" cmpd="sng">
              <a:solidFill>
                <a:srgbClr val="462AF0"/>
              </a:solidFill>
              <a:prstDash val="solid"/>
              <a:round/>
              <a:headEnd type="none" w="sm" len="sm"/>
              <a:tailEnd type="none" w="sm" len="sm"/>
            </a:ln>
          </p:spPr>
        </p:cxnSp>
        <p:cxnSp>
          <p:nvCxnSpPr>
            <p:cNvPr id="130" name="Google Shape;130;p6"/>
            <p:cNvCxnSpPr/>
            <p:nvPr/>
          </p:nvCxnSpPr>
          <p:spPr>
            <a:xfrm>
              <a:off x="0" y="1528991"/>
              <a:ext cx="3905100" cy="0"/>
            </a:xfrm>
            <a:prstGeom prst="straightConnector1">
              <a:avLst/>
            </a:prstGeom>
            <a:noFill/>
            <a:ln w="38100" cap="flat" cmpd="sng">
              <a:solidFill>
                <a:srgbClr val="462AF0"/>
              </a:solidFill>
              <a:prstDash val="solid"/>
              <a:round/>
              <a:headEnd type="none" w="sm" len="sm"/>
              <a:tailEnd type="none" w="sm" len="sm"/>
            </a:ln>
          </p:spPr>
        </p:cxnSp>
        <p:cxnSp>
          <p:nvCxnSpPr>
            <p:cNvPr id="131" name="Google Shape;131;p6"/>
            <p:cNvCxnSpPr/>
            <p:nvPr/>
          </p:nvCxnSpPr>
          <p:spPr>
            <a:xfrm>
              <a:off x="0" y="1907654"/>
              <a:ext cx="3905100" cy="0"/>
            </a:xfrm>
            <a:prstGeom prst="straightConnector1">
              <a:avLst/>
            </a:prstGeom>
            <a:noFill/>
            <a:ln w="38100" cap="flat" cmpd="sng">
              <a:solidFill>
                <a:srgbClr val="462AF0"/>
              </a:solidFill>
              <a:prstDash val="solid"/>
              <a:round/>
              <a:headEnd type="none" w="sm" len="sm"/>
              <a:tailEnd type="none" w="sm" len="sm"/>
            </a:ln>
          </p:spPr>
        </p:cxnSp>
        <p:cxnSp>
          <p:nvCxnSpPr>
            <p:cNvPr id="132" name="Google Shape;132;p6"/>
            <p:cNvCxnSpPr/>
            <p:nvPr/>
          </p:nvCxnSpPr>
          <p:spPr>
            <a:xfrm>
              <a:off x="1752083" y="0"/>
              <a:ext cx="0" cy="2286000"/>
            </a:xfrm>
            <a:prstGeom prst="straightConnector1">
              <a:avLst/>
            </a:prstGeom>
            <a:noFill/>
            <a:ln w="38100" cap="flat" cmpd="sng">
              <a:solidFill>
                <a:srgbClr val="462AF0"/>
              </a:solidFill>
              <a:prstDash val="solid"/>
              <a:round/>
              <a:headEnd type="none" w="sm" len="sm"/>
              <a:tailEnd type="none" w="sm" len="sm"/>
            </a:ln>
          </p:spPr>
        </p:cxnSp>
        <p:cxnSp>
          <p:nvCxnSpPr>
            <p:cNvPr id="133" name="Google Shape;133;p6"/>
            <p:cNvCxnSpPr/>
            <p:nvPr/>
          </p:nvCxnSpPr>
          <p:spPr>
            <a:xfrm>
              <a:off x="1373420" y="0"/>
              <a:ext cx="0" cy="2286000"/>
            </a:xfrm>
            <a:prstGeom prst="straightConnector1">
              <a:avLst/>
            </a:prstGeom>
            <a:noFill/>
            <a:ln w="38100" cap="flat" cmpd="sng">
              <a:solidFill>
                <a:srgbClr val="462AF0"/>
              </a:solidFill>
              <a:prstDash val="solid"/>
              <a:round/>
              <a:headEnd type="none" w="sm" len="sm"/>
              <a:tailEnd type="none" w="sm" len="sm"/>
            </a:ln>
          </p:spPr>
        </p:cxnSp>
        <p:cxnSp>
          <p:nvCxnSpPr>
            <p:cNvPr id="134" name="Google Shape;134;p6"/>
            <p:cNvCxnSpPr/>
            <p:nvPr/>
          </p:nvCxnSpPr>
          <p:spPr>
            <a:xfrm>
              <a:off x="994757" y="0"/>
              <a:ext cx="0" cy="2286000"/>
            </a:xfrm>
            <a:prstGeom prst="straightConnector1">
              <a:avLst/>
            </a:prstGeom>
            <a:noFill/>
            <a:ln w="38100" cap="flat" cmpd="sng">
              <a:solidFill>
                <a:srgbClr val="462AF0"/>
              </a:solidFill>
              <a:prstDash val="solid"/>
              <a:round/>
              <a:headEnd type="none" w="sm" len="sm"/>
              <a:tailEnd type="none" w="sm" len="sm"/>
            </a:ln>
          </p:spPr>
        </p:cxnSp>
        <p:cxnSp>
          <p:nvCxnSpPr>
            <p:cNvPr id="135" name="Google Shape;135;p6"/>
            <p:cNvCxnSpPr/>
            <p:nvPr/>
          </p:nvCxnSpPr>
          <p:spPr>
            <a:xfrm>
              <a:off x="616095" y="0"/>
              <a:ext cx="0" cy="2286000"/>
            </a:xfrm>
            <a:prstGeom prst="straightConnector1">
              <a:avLst/>
            </a:prstGeom>
            <a:noFill/>
            <a:ln w="38100" cap="flat" cmpd="sng">
              <a:solidFill>
                <a:srgbClr val="462AF0"/>
              </a:solidFill>
              <a:prstDash val="solid"/>
              <a:round/>
              <a:headEnd type="none" w="sm" len="sm"/>
              <a:tailEnd type="none" w="sm" len="sm"/>
            </a:ln>
          </p:spPr>
        </p:cxnSp>
        <p:cxnSp>
          <p:nvCxnSpPr>
            <p:cNvPr id="136" name="Google Shape;136;p6"/>
            <p:cNvCxnSpPr/>
            <p:nvPr/>
          </p:nvCxnSpPr>
          <p:spPr>
            <a:xfrm>
              <a:off x="237432" y="0"/>
              <a:ext cx="0" cy="2286000"/>
            </a:xfrm>
            <a:prstGeom prst="straightConnector1">
              <a:avLst/>
            </a:prstGeom>
            <a:noFill/>
            <a:ln w="38100" cap="flat" cmpd="sng">
              <a:solidFill>
                <a:srgbClr val="462AF0"/>
              </a:solidFill>
              <a:prstDash val="solid"/>
              <a:round/>
              <a:headEnd type="none" w="sm" len="sm"/>
              <a:tailEnd type="none" w="sm" len="sm"/>
            </a:ln>
          </p:spPr>
        </p:cxnSp>
        <p:cxnSp>
          <p:nvCxnSpPr>
            <p:cNvPr id="137" name="Google Shape;137;p6"/>
            <p:cNvCxnSpPr/>
            <p:nvPr/>
          </p:nvCxnSpPr>
          <p:spPr>
            <a:xfrm>
              <a:off x="3647766" y="0"/>
              <a:ext cx="0" cy="2286000"/>
            </a:xfrm>
            <a:prstGeom prst="straightConnector1">
              <a:avLst/>
            </a:prstGeom>
            <a:noFill/>
            <a:ln w="38100" cap="flat" cmpd="sng">
              <a:solidFill>
                <a:srgbClr val="462AF0"/>
              </a:solidFill>
              <a:prstDash val="solid"/>
              <a:round/>
              <a:headEnd type="none" w="sm" len="sm"/>
              <a:tailEnd type="none" w="sm" len="sm"/>
            </a:ln>
          </p:spPr>
        </p:cxnSp>
        <p:cxnSp>
          <p:nvCxnSpPr>
            <p:cNvPr id="138" name="Google Shape;138;p6"/>
            <p:cNvCxnSpPr/>
            <p:nvPr/>
          </p:nvCxnSpPr>
          <p:spPr>
            <a:xfrm>
              <a:off x="3269104" y="0"/>
              <a:ext cx="0" cy="2286000"/>
            </a:xfrm>
            <a:prstGeom prst="straightConnector1">
              <a:avLst/>
            </a:prstGeom>
            <a:noFill/>
            <a:ln w="38100" cap="flat" cmpd="sng">
              <a:solidFill>
                <a:srgbClr val="462AF0"/>
              </a:solidFill>
              <a:prstDash val="solid"/>
              <a:round/>
              <a:headEnd type="none" w="sm" len="sm"/>
              <a:tailEnd type="none" w="sm" len="sm"/>
            </a:ln>
          </p:spPr>
        </p:cxnSp>
        <p:cxnSp>
          <p:nvCxnSpPr>
            <p:cNvPr id="139" name="Google Shape;139;p6"/>
            <p:cNvCxnSpPr/>
            <p:nvPr/>
          </p:nvCxnSpPr>
          <p:spPr>
            <a:xfrm>
              <a:off x="2890441" y="0"/>
              <a:ext cx="0" cy="2286000"/>
            </a:xfrm>
            <a:prstGeom prst="straightConnector1">
              <a:avLst/>
            </a:prstGeom>
            <a:noFill/>
            <a:ln w="38100" cap="flat" cmpd="sng">
              <a:solidFill>
                <a:srgbClr val="462AF0"/>
              </a:solidFill>
              <a:prstDash val="solid"/>
              <a:round/>
              <a:headEnd type="none" w="sm" len="sm"/>
              <a:tailEnd type="none" w="sm" len="sm"/>
            </a:ln>
          </p:spPr>
        </p:cxnSp>
        <p:cxnSp>
          <p:nvCxnSpPr>
            <p:cNvPr id="140" name="Google Shape;140;p6"/>
            <p:cNvCxnSpPr/>
            <p:nvPr/>
          </p:nvCxnSpPr>
          <p:spPr>
            <a:xfrm>
              <a:off x="2511778" y="0"/>
              <a:ext cx="0" cy="2286000"/>
            </a:xfrm>
            <a:prstGeom prst="straightConnector1">
              <a:avLst/>
            </a:prstGeom>
            <a:noFill/>
            <a:ln w="38100" cap="flat" cmpd="sng">
              <a:solidFill>
                <a:srgbClr val="462AF0"/>
              </a:solidFill>
              <a:prstDash val="solid"/>
              <a:round/>
              <a:headEnd type="none" w="sm" len="sm"/>
              <a:tailEnd type="none" w="sm" len="sm"/>
            </a:ln>
          </p:spPr>
        </p:cxnSp>
        <p:cxnSp>
          <p:nvCxnSpPr>
            <p:cNvPr id="141" name="Google Shape;141;p6"/>
            <p:cNvCxnSpPr/>
            <p:nvPr/>
          </p:nvCxnSpPr>
          <p:spPr>
            <a:xfrm>
              <a:off x="2133116" y="0"/>
              <a:ext cx="0" cy="2286000"/>
            </a:xfrm>
            <a:prstGeom prst="straightConnector1">
              <a:avLst/>
            </a:prstGeom>
            <a:noFill/>
            <a:ln w="38100" cap="flat" cmpd="sng">
              <a:solidFill>
                <a:srgbClr val="462AF0"/>
              </a:solidFill>
              <a:prstDash val="solid"/>
              <a:round/>
              <a:headEnd type="none" w="sm" len="sm"/>
              <a:tailEnd type="none" w="sm" len="sm"/>
            </a:ln>
          </p:spPr>
        </p:cxnSp>
      </p:grpSp>
      <p:sp>
        <p:nvSpPr>
          <p:cNvPr id="142" name="Google Shape;142;p6"/>
          <p:cNvSpPr/>
          <p:nvPr/>
        </p:nvSpPr>
        <p:spPr>
          <a:xfrm>
            <a:off x="2910392" y="6846715"/>
            <a:ext cx="652895" cy="750652"/>
          </a:xfrm>
          <a:custGeom>
            <a:avLst/>
            <a:gdLst/>
            <a:ahLst/>
            <a:cxnLst/>
            <a:rect l="l" t="t" r="r" b="b"/>
            <a:pathLst>
              <a:path w="652895" h="750652" extrusionOk="0">
                <a:moveTo>
                  <a:pt x="0" y="0"/>
                </a:moveTo>
                <a:lnTo>
                  <a:pt x="652894" y="0"/>
                </a:lnTo>
                <a:lnTo>
                  <a:pt x="652894" y="750652"/>
                </a:lnTo>
                <a:lnTo>
                  <a:pt x="0" y="750652"/>
                </a:lnTo>
                <a:lnTo>
                  <a:pt x="0" y="0"/>
                </a:lnTo>
                <a:close/>
              </a:path>
            </a:pathLst>
          </a:custGeom>
          <a:blipFill rotWithShape="1">
            <a:blip r:embed="rId2">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143" name="Google Shape;143;p6"/>
          <p:cNvGrpSpPr/>
          <p:nvPr/>
        </p:nvGrpSpPr>
        <p:grpSpPr>
          <a:xfrm>
            <a:off x="8141708" y="6583146"/>
            <a:ext cx="2041614" cy="1700749"/>
            <a:chOff x="-3" y="-137078"/>
            <a:chExt cx="2722152" cy="2267666"/>
          </a:xfrm>
        </p:grpSpPr>
        <p:grpSp>
          <p:nvGrpSpPr>
            <p:cNvPr id="144" name="Google Shape;144;p6"/>
            <p:cNvGrpSpPr/>
            <p:nvPr/>
          </p:nvGrpSpPr>
          <p:grpSpPr>
            <a:xfrm>
              <a:off x="1772379" y="-137078"/>
              <a:ext cx="709256" cy="2267666"/>
              <a:chOff x="0" y="-47625"/>
              <a:chExt cx="140100" cy="447934"/>
            </a:xfrm>
          </p:grpSpPr>
          <p:sp>
            <p:nvSpPr>
              <p:cNvPr id="145" name="Google Shape;145;p6"/>
              <p:cNvSpPr/>
              <p:nvPr/>
            </p:nvSpPr>
            <p:spPr>
              <a:xfrm>
                <a:off x="0" y="0"/>
                <a:ext cx="139984" cy="400309"/>
              </a:xfrm>
              <a:custGeom>
                <a:avLst/>
                <a:gdLst/>
                <a:ahLst/>
                <a:cxnLst/>
                <a:rect l="l" t="t" r="r" b="b"/>
                <a:pathLst>
                  <a:path w="139984" h="400309" extrusionOk="0">
                    <a:moveTo>
                      <a:pt x="0" y="0"/>
                    </a:moveTo>
                    <a:lnTo>
                      <a:pt x="139984" y="0"/>
                    </a:lnTo>
                    <a:lnTo>
                      <a:pt x="139984" y="400309"/>
                    </a:lnTo>
                    <a:lnTo>
                      <a:pt x="0" y="400309"/>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6" name="Google Shape;146;p6"/>
              <p:cNvSpPr txBox="1"/>
              <p:nvPr/>
            </p:nvSpPr>
            <p:spPr>
              <a:xfrm>
                <a:off x="0" y="-47625"/>
                <a:ext cx="140100" cy="4479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47" name="Google Shape;147;p6"/>
            <p:cNvGrpSpPr/>
            <p:nvPr/>
          </p:nvGrpSpPr>
          <p:grpSpPr>
            <a:xfrm rot="5400000">
              <a:off x="1006445" y="-1006447"/>
              <a:ext cx="709256" cy="2722152"/>
              <a:chOff x="0" y="-47625"/>
              <a:chExt cx="140100" cy="537709"/>
            </a:xfrm>
          </p:grpSpPr>
          <p:sp>
            <p:nvSpPr>
              <p:cNvPr id="148" name="Google Shape;148;p6"/>
              <p:cNvSpPr/>
              <p:nvPr/>
            </p:nvSpPr>
            <p:spPr>
              <a:xfrm>
                <a:off x="0" y="0"/>
                <a:ext cx="139984" cy="490084"/>
              </a:xfrm>
              <a:custGeom>
                <a:avLst/>
                <a:gdLst/>
                <a:ahLst/>
                <a:cxnLst/>
                <a:rect l="l" t="t" r="r" b="b"/>
                <a:pathLst>
                  <a:path w="139984" h="490084" extrusionOk="0">
                    <a:moveTo>
                      <a:pt x="0" y="0"/>
                    </a:moveTo>
                    <a:lnTo>
                      <a:pt x="139984" y="0"/>
                    </a:lnTo>
                    <a:lnTo>
                      <a:pt x="139984" y="490084"/>
                    </a:lnTo>
                    <a:lnTo>
                      <a:pt x="0" y="490084"/>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9" name="Google Shape;149;p6"/>
              <p:cNvSpPr txBox="1"/>
              <p:nvPr/>
            </p:nvSpPr>
            <p:spPr>
              <a:xfrm>
                <a:off x="0" y="-47625"/>
                <a:ext cx="140100" cy="537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50" name="Google Shape;150;p6"/>
            <p:cNvGrpSpPr/>
            <p:nvPr/>
          </p:nvGrpSpPr>
          <p:grpSpPr>
            <a:xfrm>
              <a:off x="21594" y="637709"/>
              <a:ext cx="1528455" cy="1482300"/>
              <a:chOff x="0" y="-47625"/>
              <a:chExt cx="301917" cy="292800"/>
            </a:xfrm>
          </p:grpSpPr>
          <p:sp>
            <p:nvSpPr>
              <p:cNvPr id="151" name="Google Shape;151;p6"/>
              <p:cNvSpPr/>
              <p:nvPr/>
            </p:nvSpPr>
            <p:spPr>
              <a:xfrm>
                <a:off x="0" y="0"/>
                <a:ext cx="301917" cy="245042"/>
              </a:xfrm>
              <a:custGeom>
                <a:avLst/>
                <a:gdLst/>
                <a:ahLst/>
                <a:cxnLst/>
                <a:rect l="l" t="t" r="r" b="b"/>
                <a:pathLst>
                  <a:path w="301917" h="245042" extrusionOk="0">
                    <a:moveTo>
                      <a:pt x="0" y="0"/>
                    </a:moveTo>
                    <a:lnTo>
                      <a:pt x="301917" y="0"/>
                    </a:lnTo>
                    <a:lnTo>
                      <a:pt x="301917" y="245042"/>
                    </a:lnTo>
                    <a:lnTo>
                      <a:pt x="0" y="245042"/>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2" name="Google Shape;152;p6"/>
              <p:cNvSpPr txBox="1"/>
              <p:nvPr/>
            </p:nvSpPr>
            <p:spPr>
              <a:xfrm>
                <a:off x="0" y="-47625"/>
                <a:ext cx="301800" cy="2928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sp>
        <p:nvSpPr>
          <p:cNvPr id="153" name="Google Shape;153;p6"/>
          <p:cNvSpPr txBox="1"/>
          <p:nvPr/>
        </p:nvSpPr>
        <p:spPr>
          <a:xfrm>
            <a:off x="14623941" y="6780075"/>
            <a:ext cx="1904400" cy="138540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9000" b="1">
                <a:solidFill>
                  <a:srgbClr val="462AF0"/>
                </a:solidFill>
                <a:latin typeface="Barlow"/>
                <a:ea typeface="Barlow"/>
                <a:cs typeface="Barlow"/>
                <a:sym typeface="Barlow"/>
              </a:rPr>
              <a:t>Aa</a:t>
            </a:r>
            <a:endParaRPr/>
          </a:p>
        </p:txBody>
      </p:sp>
      <p:sp>
        <p:nvSpPr>
          <p:cNvPr id="154" name="Google Shape;154;p6"/>
          <p:cNvSpPr txBox="1">
            <a:spLocks noGrp="1"/>
          </p:cNvSpPr>
          <p:nvPr>
            <p:ph type="subTitle" idx="1"/>
          </p:nvPr>
        </p:nvSpPr>
        <p:spPr>
          <a:xfrm>
            <a:off x="655750" y="8649600"/>
            <a:ext cx="4233000" cy="588300"/>
          </a:xfrm>
          <a:prstGeom prst="rect">
            <a:avLst/>
          </a:prstGeom>
        </p:spPr>
        <p:txBody>
          <a:bodyPr spcFirstLastPara="1" wrap="square" lIns="91425" tIns="45700" rIns="91425" bIns="45700" anchor="t" anchorCtr="0">
            <a:normAutofit/>
          </a:bodyPr>
          <a:lstStyle>
            <a:lvl1pPr lvl="0" algn="ctr">
              <a:spcBef>
                <a:spcPts val="640"/>
              </a:spcBef>
              <a:spcAft>
                <a:spcPts val="0"/>
              </a:spcAft>
              <a:buClr>
                <a:srgbClr val="462AF0"/>
              </a:buClr>
              <a:buSzPts val="3500"/>
              <a:buNone/>
              <a:defRPr>
                <a:solidFill>
                  <a:srgbClr val="462AF0"/>
                </a:solidFill>
              </a:defRPr>
            </a:lvl1pPr>
            <a:lvl2pPr lvl="1">
              <a:spcBef>
                <a:spcPts val="560"/>
              </a:spcBef>
              <a:spcAft>
                <a:spcPts val="0"/>
              </a:spcAft>
              <a:buSzPts val="2100"/>
              <a:buNone/>
              <a:defRPr/>
            </a:lvl2pPr>
            <a:lvl3pPr lvl="2">
              <a:spcBef>
                <a:spcPts val="480"/>
              </a:spcBef>
              <a:spcAft>
                <a:spcPts val="0"/>
              </a:spcAft>
              <a:buSzPts val="2100"/>
              <a:buNone/>
              <a:defRPr/>
            </a:lvl3pPr>
            <a:lvl4pPr lvl="3">
              <a:spcBef>
                <a:spcPts val="400"/>
              </a:spcBef>
              <a:spcAft>
                <a:spcPts val="0"/>
              </a:spcAft>
              <a:buSzPts val="2100"/>
              <a:buNone/>
              <a:defRPr/>
            </a:lvl4pPr>
            <a:lvl5pPr lvl="4">
              <a:spcBef>
                <a:spcPts val="400"/>
              </a:spcBef>
              <a:spcAft>
                <a:spcPts val="0"/>
              </a:spcAft>
              <a:buSzPts val="2100"/>
              <a:buNone/>
              <a:defRPr/>
            </a:lvl5pPr>
            <a:lvl6pPr lvl="5">
              <a:spcBef>
                <a:spcPts val="400"/>
              </a:spcBef>
              <a:spcAft>
                <a:spcPts val="0"/>
              </a:spcAft>
              <a:buSzPts val="2100"/>
              <a:buNone/>
              <a:defRPr/>
            </a:lvl6pPr>
            <a:lvl7pPr lvl="6">
              <a:spcBef>
                <a:spcPts val="400"/>
              </a:spcBef>
              <a:spcAft>
                <a:spcPts val="0"/>
              </a:spcAft>
              <a:buSzPts val="2100"/>
              <a:buNone/>
              <a:defRPr/>
            </a:lvl7pPr>
            <a:lvl8pPr lvl="7">
              <a:spcBef>
                <a:spcPts val="400"/>
              </a:spcBef>
              <a:spcAft>
                <a:spcPts val="0"/>
              </a:spcAft>
              <a:buSzPts val="2100"/>
              <a:buNone/>
              <a:defRPr/>
            </a:lvl8pPr>
            <a:lvl9pPr lvl="8">
              <a:spcBef>
                <a:spcPts val="400"/>
              </a:spcBef>
              <a:spcAft>
                <a:spcPts val="0"/>
              </a:spcAft>
              <a:buSzPts val="2100"/>
              <a:buNone/>
              <a:defRPr/>
            </a:lvl9pPr>
          </a:lstStyle>
          <a:p>
            <a:endParaRPr/>
          </a:p>
        </p:txBody>
      </p:sp>
      <p:sp>
        <p:nvSpPr>
          <p:cNvPr id="155" name="Google Shape;155;p6"/>
          <p:cNvSpPr txBox="1">
            <a:spLocks noGrp="1"/>
          </p:cNvSpPr>
          <p:nvPr>
            <p:ph type="body" idx="2"/>
          </p:nvPr>
        </p:nvSpPr>
        <p:spPr>
          <a:xfrm>
            <a:off x="590650" y="9568375"/>
            <a:ext cx="4363200" cy="393900"/>
          </a:xfrm>
          <a:prstGeom prst="rect">
            <a:avLst/>
          </a:prstGeom>
        </p:spPr>
        <p:txBody>
          <a:bodyPr spcFirstLastPara="1" wrap="square" lIns="91425" tIns="45700" rIns="91425" bIns="45700" anchor="t" anchorCtr="0">
            <a:normAutofit/>
          </a:bodyPr>
          <a:lstStyle>
            <a:lvl1pPr marL="457200" lvl="0" indent="-361950" algn="ctr">
              <a:spcBef>
                <a:spcPts val="640"/>
              </a:spcBef>
              <a:spcAft>
                <a:spcPts val="0"/>
              </a:spcAft>
              <a:buSzPts val="2100"/>
              <a:buChar char="•"/>
              <a:defRPr sz="2100"/>
            </a:lvl1pPr>
            <a:lvl2pPr marL="914400" lvl="1" indent="-361950" algn="ctr">
              <a:spcBef>
                <a:spcPts val="560"/>
              </a:spcBef>
              <a:spcAft>
                <a:spcPts val="0"/>
              </a:spcAft>
              <a:buSzPts val="2100"/>
              <a:buChar char="–"/>
              <a:defRPr/>
            </a:lvl2pPr>
            <a:lvl3pPr marL="1371600" lvl="2" indent="-361950" algn="ctr">
              <a:spcBef>
                <a:spcPts val="480"/>
              </a:spcBef>
              <a:spcAft>
                <a:spcPts val="0"/>
              </a:spcAft>
              <a:buSzPts val="2100"/>
              <a:buChar char="•"/>
              <a:defRPr/>
            </a:lvl3pPr>
            <a:lvl4pPr marL="1828800" lvl="3" indent="-361950" algn="ctr">
              <a:spcBef>
                <a:spcPts val="400"/>
              </a:spcBef>
              <a:spcAft>
                <a:spcPts val="0"/>
              </a:spcAft>
              <a:buSzPts val="2100"/>
              <a:buChar char="–"/>
              <a:defRPr/>
            </a:lvl4pPr>
            <a:lvl5pPr marL="2286000" lvl="4" indent="-361950" algn="ctr">
              <a:spcBef>
                <a:spcPts val="400"/>
              </a:spcBef>
              <a:spcAft>
                <a:spcPts val="0"/>
              </a:spcAft>
              <a:buSzPts val="2100"/>
              <a:buChar char="»"/>
              <a:defRPr/>
            </a:lvl5pPr>
            <a:lvl6pPr marL="2743200" lvl="5" indent="-361950" algn="ctr">
              <a:spcBef>
                <a:spcPts val="400"/>
              </a:spcBef>
              <a:spcAft>
                <a:spcPts val="0"/>
              </a:spcAft>
              <a:buSzPts val="2100"/>
              <a:buChar char="•"/>
              <a:defRPr/>
            </a:lvl6pPr>
            <a:lvl7pPr marL="3200400" lvl="6" indent="-361950" algn="ctr">
              <a:spcBef>
                <a:spcPts val="400"/>
              </a:spcBef>
              <a:spcAft>
                <a:spcPts val="0"/>
              </a:spcAft>
              <a:buSzPts val="2100"/>
              <a:buChar char="•"/>
              <a:defRPr/>
            </a:lvl7pPr>
            <a:lvl8pPr marL="3657600" lvl="7" indent="-361950" algn="ctr">
              <a:spcBef>
                <a:spcPts val="400"/>
              </a:spcBef>
              <a:spcAft>
                <a:spcPts val="0"/>
              </a:spcAft>
              <a:buSzPts val="2100"/>
              <a:buChar char="•"/>
              <a:defRPr/>
            </a:lvl8pPr>
            <a:lvl9pPr marL="4114800" lvl="8" indent="-361950" algn="ctr">
              <a:spcBef>
                <a:spcPts val="400"/>
              </a:spcBef>
              <a:spcAft>
                <a:spcPts val="0"/>
              </a:spcAft>
              <a:buSzPts val="2100"/>
              <a:buChar char="•"/>
              <a:defRPr/>
            </a:lvl9pPr>
          </a:lstStyle>
          <a:p>
            <a:endParaRPr/>
          </a:p>
        </p:txBody>
      </p:sp>
      <p:sp>
        <p:nvSpPr>
          <p:cNvPr id="156" name="Google Shape;156;p6"/>
          <p:cNvSpPr txBox="1">
            <a:spLocks noGrp="1"/>
          </p:cNvSpPr>
          <p:nvPr>
            <p:ph type="subTitle" idx="3"/>
          </p:nvPr>
        </p:nvSpPr>
        <p:spPr>
          <a:xfrm>
            <a:off x="7004800" y="8649600"/>
            <a:ext cx="4233000" cy="588300"/>
          </a:xfrm>
          <a:prstGeom prst="rect">
            <a:avLst/>
          </a:prstGeom>
        </p:spPr>
        <p:txBody>
          <a:bodyPr spcFirstLastPara="1" wrap="square" lIns="91425" tIns="45700" rIns="91425" bIns="45700" anchor="t" anchorCtr="0">
            <a:normAutofit/>
          </a:bodyPr>
          <a:lstStyle>
            <a:lvl1pPr lvl="0" algn="ctr">
              <a:spcBef>
                <a:spcPts val="640"/>
              </a:spcBef>
              <a:spcAft>
                <a:spcPts val="0"/>
              </a:spcAft>
              <a:buClr>
                <a:srgbClr val="462AF0"/>
              </a:buClr>
              <a:buSzPts val="3500"/>
              <a:buNone/>
              <a:defRPr>
                <a:solidFill>
                  <a:srgbClr val="462AF0"/>
                </a:solidFill>
              </a:defRPr>
            </a:lvl1pPr>
            <a:lvl2pPr lvl="1">
              <a:spcBef>
                <a:spcPts val="560"/>
              </a:spcBef>
              <a:spcAft>
                <a:spcPts val="0"/>
              </a:spcAft>
              <a:buSzPts val="2100"/>
              <a:buNone/>
              <a:defRPr/>
            </a:lvl2pPr>
            <a:lvl3pPr lvl="2">
              <a:spcBef>
                <a:spcPts val="480"/>
              </a:spcBef>
              <a:spcAft>
                <a:spcPts val="0"/>
              </a:spcAft>
              <a:buSzPts val="2100"/>
              <a:buNone/>
              <a:defRPr/>
            </a:lvl3pPr>
            <a:lvl4pPr lvl="3">
              <a:spcBef>
                <a:spcPts val="400"/>
              </a:spcBef>
              <a:spcAft>
                <a:spcPts val="0"/>
              </a:spcAft>
              <a:buSzPts val="2100"/>
              <a:buNone/>
              <a:defRPr/>
            </a:lvl4pPr>
            <a:lvl5pPr lvl="4">
              <a:spcBef>
                <a:spcPts val="400"/>
              </a:spcBef>
              <a:spcAft>
                <a:spcPts val="0"/>
              </a:spcAft>
              <a:buSzPts val="2100"/>
              <a:buNone/>
              <a:defRPr/>
            </a:lvl5pPr>
            <a:lvl6pPr lvl="5">
              <a:spcBef>
                <a:spcPts val="400"/>
              </a:spcBef>
              <a:spcAft>
                <a:spcPts val="0"/>
              </a:spcAft>
              <a:buSzPts val="2100"/>
              <a:buNone/>
              <a:defRPr/>
            </a:lvl6pPr>
            <a:lvl7pPr lvl="6">
              <a:spcBef>
                <a:spcPts val="400"/>
              </a:spcBef>
              <a:spcAft>
                <a:spcPts val="0"/>
              </a:spcAft>
              <a:buSzPts val="2100"/>
              <a:buNone/>
              <a:defRPr/>
            </a:lvl7pPr>
            <a:lvl8pPr lvl="7">
              <a:spcBef>
                <a:spcPts val="400"/>
              </a:spcBef>
              <a:spcAft>
                <a:spcPts val="0"/>
              </a:spcAft>
              <a:buSzPts val="2100"/>
              <a:buNone/>
              <a:defRPr/>
            </a:lvl8pPr>
            <a:lvl9pPr lvl="8">
              <a:spcBef>
                <a:spcPts val="400"/>
              </a:spcBef>
              <a:spcAft>
                <a:spcPts val="0"/>
              </a:spcAft>
              <a:buSzPts val="2100"/>
              <a:buNone/>
              <a:defRPr/>
            </a:lvl9pPr>
          </a:lstStyle>
          <a:p>
            <a:endParaRPr/>
          </a:p>
        </p:txBody>
      </p:sp>
      <p:sp>
        <p:nvSpPr>
          <p:cNvPr id="157" name="Google Shape;157;p6"/>
          <p:cNvSpPr txBox="1">
            <a:spLocks noGrp="1"/>
          </p:cNvSpPr>
          <p:nvPr>
            <p:ph type="body" idx="4"/>
          </p:nvPr>
        </p:nvSpPr>
        <p:spPr>
          <a:xfrm>
            <a:off x="6939700" y="9568375"/>
            <a:ext cx="4363200" cy="393900"/>
          </a:xfrm>
          <a:prstGeom prst="rect">
            <a:avLst/>
          </a:prstGeom>
        </p:spPr>
        <p:txBody>
          <a:bodyPr spcFirstLastPara="1" wrap="square" lIns="91425" tIns="45700" rIns="91425" bIns="45700" anchor="t" anchorCtr="0">
            <a:normAutofit/>
          </a:bodyPr>
          <a:lstStyle>
            <a:lvl1pPr marL="457200" lvl="0" indent="-361950" algn="ctr">
              <a:spcBef>
                <a:spcPts val="640"/>
              </a:spcBef>
              <a:spcAft>
                <a:spcPts val="0"/>
              </a:spcAft>
              <a:buSzPts val="2100"/>
              <a:buChar char="•"/>
              <a:defRPr sz="2100"/>
            </a:lvl1pPr>
            <a:lvl2pPr marL="914400" lvl="1" indent="-361950" algn="ctr">
              <a:spcBef>
                <a:spcPts val="560"/>
              </a:spcBef>
              <a:spcAft>
                <a:spcPts val="0"/>
              </a:spcAft>
              <a:buSzPts val="2100"/>
              <a:buChar char="–"/>
              <a:defRPr/>
            </a:lvl2pPr>
            <a:lvl3pPr marL="1371600" lvl="2" indent="-361950" algn="ctr">
              <a:spcBef>
                <a:spcPts val="480"/>
              </a:spcBef>
              <a:spcAft>
                <a:spcPts val="0"/>
              </a:spcAft>
              <a:buSzPts val="2100"/>
              <a:buChar char="•"/>
              <a:defRPr/>
            </a:lvl3pPr>
            <a:lvl4pPr marL="1828800" lvl="3" indent="-361950" algn="ctr">
              <a:spcBef>
                <a:spcPts val="400"/>
              </a:spcBef>
              <a:spcAft>
                <a:spcPts val="0"/>
              </a:spcAft>
              <a:buSzPts val="2100"/>
              <a:buChar char="–"/>
              <a:defRPr/>
            </a:lvl4pPr>
            <a:lvl5pPr marL="2286000" lvl="4" indent="-361950" algn="ctr">
              <a:spcBef>
                <a:spcPts val="400"/>
              </a:spcBef>
              <a:spcAft>
                <a:spcPts val="0"/>
              </a:spcAft>
              <a:buSzPts val="2100"/>
              <a:buChar char="»"/>
              <a:defRPr/>
            </a:lvl5pPr>
            <a:lvl6pPr marL="2743200" lvl="5" indent="-361950" algn="ctr">
              <a:spcBef>
                <a:spcPts val="400"/>
              </a:spcBef>
              <a:spcAft>
                <a:spcPts val="0"/>
              </a:spcAft>
              <a:buSzPts val="2100"/>
              <a:buChar char="•"/>
              <a:defRPr/>
            </a:lvl6pPr>
            <a:lvl7pPr marL="3200400" lvl="6" indent="-361950" algn="ctr">
              <a:spcBef>
                <a:spcPts val="400"/>
              </a:spcBef>
              <a:spcAft>
                <a:spcPts val="0"/>
              </a:spcAft>
              <a:buSzPts val="2100"/>
              <a:buChar char="•"/>
              <a:defRPr/>
            </a:lvl7pPr>
            <a:lvl8pPr marL="3657600" lvl="7" indent="-361950" algn="ctr">
              <a:spcBef>
                <a:spcPts val="400"/>
              </a:spcBef>
              <a:spcAft>
                <a:spcPts val="0"/>
              </a:spcAft>
              <a:buSzPts val="2100"/>
              <a:buChar char="•"/>
              <a:defRPr/>
            </a:lvl8pPr>
            <a:lvl9pPr marL="4114800" lvl="8" indent="-361950" algn="ctr">
              <a:spcBef>
                <a:spcPts val="400"/>
              </a:spcBef>
              <a:spcAft>
                <a:spcPts val="0"/>
              </a:spcAft>
              <a:buSzPts val="2100"/>
              <a:buChar char="•"/>
              <a:defRPr/>
            </a:lvl9pPr>
          </a:lstStyle>
          <a:p>
            <a:endParaRPr/>
          </a:p>
        </p:txBody>
      </p:sp>
      <p:sp>
        <p:nvSpPr>
          <p:cNvPr id="158" name="Google Shape;158;p6"/>
          <p:cNvSpPr txBox="1">
            <a:spLocks noGrp="1"/>
          </p:cNvSpPr>
          <p:nvPr>
            <p:ph type="subTitle" idx="5"/>
          </p:nvPr>
        </p:nvSpPr>
        <p:spPr>
          <a:xfrm>
            <a:off x="13353850" y="8649600"/>
            <a:ext cx="4233000" cy="588300"/>
          </a:xfrm>
          <a:prstGeom prst="rect">
            <a:avLst/>
          </a:prstGeom>
        </p:spPr>
        <p:txBody>
          <a:bodyPr spcFirstLastPara="1" wrap="square" lIns="91425" tIns="45700" rIns="91425" bIns="45700" anchor="t" anchorCtr="0">
            <a:normAutofit/>
          </a:bodyPr>
          <a:lstStyle>
            <a:lvl1pPr lvl="0" algn="ctr">
              <a:spcBef>
                <a:spcPts val="640"/>
              </a:spcBef>
              <a:spcAft>
                <a:spcPts val="0"/>
              </a:spcAft>
              <a:buClr>
                <a:srgbClr val="462AF0"/>
              </a:buClr>
              <a:buSzPts val="3500"/>
              <a:buNone/>
              <a:defRPr>
                <a:solidFill>
                  <a:srgbClr val="462AF0"/>
                </a:solidFill>
              </a:defRPr>
            </a:lvl1pPr>
            <a:lvl2pPr lvl="1">
              <a:spcBef>
                <a:spcPts val="560"/>
              </a:spcBef>
              <a:spcAft>
                <a:spcPts val="0"/>
              </a:spcAft>
              <a:buSzPts val="2100"/>
              <a:buNone/>
              <a:defRPr/>
            </a:lvl2pPr>
            <a:lvl3pPr lvl="2">
              <a:spcBef>
                <a:spcPts val="480"/>
              </a:spcBef>
              <a:spcAft>
                <a:spcPts val="0"/>
              </a:spcAft>
              <a:buSzPts val="2100"/>
              <a:buNone/>
              <a:defRPr/>
            </a:lvl3pPr>
            <a:lvl4pPr lvl="3">
              <a:spcBef>
                <a:spcPts val="400"/>
              </a:spcBef>
              <a:spcAft>
                <a:spcPts val="0"/>
              </a:spcAft>
              <a:buSzPts val="2100"/>
              <a:buNone/>
              <a:defRPr/>
            </a:lvl4pPr>
            <a:lvl5pPr lvl="4">
              <a:spcBef>
                <a:spcPts val="400"/>
              </a:spcBef>
              <a:spcAft>
                <a:spcPts val="0"/>
              </a:spcAft>
              <a:buSzPts val="2100"/>
              <a:buNone/>
              <a:defRPr/>
            </a:lvl5pPr>
            <a:lvl6pPr lvl="5">
              <a:spcBef>
                <a:spcPts val="400"/>
              </a:spcBef>
              <a:spcAft>
                <a:spcPts val="0"/>
              </a:spcAft>
              <a:buSzPts val="2100"/>
              <a:buNone/>
              <a:defRPr/>
            </a:lvl6pPr>
            <a:lvl7pPr lvl="6">
              <a:spcBef>
                <a:spcPts val="400"/>
              </a:spcBef>
              <a:spcAft>
                <a:spcPts val="0"/>
              </a:spcAft>
              <a:buSzPts val="2100"/>
              <a:buNone/>
              <a:defRPr/>
            </a:lvl7pPr>
            <a:lvl8pPr lvl="7">
              <a:spcBef>
                <a:spcPts val="400"/>
              </a:spcBef>
              <a:spcAft>
                <a:spcPts val="0"/>
              </a:spcAft>
              <a:buSzPts val="2100"/>
              <a:buNone/>
              <a:defRPr/>
            </a:lvl8pPr>
            <a:lvl9pPr lvl="8">
              <a:spcBef>
                <a:spcPts val="400"/>
              </a:spcBef>
              <a:spcAft>
                <a:spcPts val="0"/>
              </a:spcAft>
              <a:buSzPts val="2100"/>
              <a:buNone/>
              <a:defRPr/>
            </a:lvl9pPr>
          </a:lstStyle>
          <a:p>
            <a:endParaRPr/>
          </a:p>
        </p:txBody>
      </p:sp>
      <p:sp>
        <p:nvSpPr>
          <p:cNvPr id="159" name="Google Shape;159;p6"/>
          <p:cNvSpPr txBox="1">
            <a:spLocks noGrp="1"/>
          </p:cNvSpPr>
          <p:nvPr>
            <p:ph type="body" idx="6"/>
          </p:nvPr>
        </p:nvSpPr>
        <p:spPr>
          <a:xfrm>
            <a:off x="13288750" y="9568375"/>
            <a:ext cx="4363200" cy="393900"/>
          </a:xfrm>
          <a:prstGeom prst="rect">
            <a:avLst/>
          </a:prstGeom>
        </p:spPr>
        <p:txBody>
          <a:bodyPr spcFirstLastPara="1" wrap="square" lIns="91425" tIns="45700" rIns="91425" bIns="45700" anchor="t" anchorCtr="0">
            <a:normAutofit/>
          </a:bodyPr>
          <a:lstStyle>
            <a:lvl1pPr marL="457200" lvl="0" indent="-361950" algn="ctr">
              <a:spcBef>
                <a:spcPts val="640"/>
              </a:spcBef>
              <a:spcAft>
                <a:spcPts val="0"/>
              </a:spcAft>
              <a:buSzPts val="2100"/>
              <a:buChar char="•"/>
              <a:defRPr sz="2100"/>
            </a:lvl1pPr>
            <a:lvl2pPr marL="914400" lvl="1" indent="-361950" algn="ctr">
              <a:spcBef>
                <a:spcPts val="560"/>
              </a:spcBef>
              <a:spcAft>
                <a:spcPts val="0"/>
              </a:spcAft>
              <a:buSzPts val="2100"/>
              <a:buChar char="–"/>
              <a:defRPr/>
            </a:lvl2pPr>
            <a:lvl3pPr marL="1371600" lvl="2" indent="-361950" algn="ctr">
              <a:spcBef>
                <a:spcPts val="480"/>
              </a:spcBef>
              <a:spcAft>
                <a:spcPts val="0"/>
              </a:spcAft>
              <a:buSzPts val="2100"/>
              <a:buChar char="•"/>
              <a:defRPr/>
            </a:lvl3pPr>
            <a:lvl4pPr marL="1828800" lvl="3" indent="-361950" algn="ctr">
              <a:spcBef>
                <a:spcPts val="400"/>
              </a:spcBef>
              <a:spcAft>
                <a:spcPts val="0"/>
              </a:spcAft>
              <a:buSzPts val="2100"/>
              <a:buChar char="–"/>
              <a:defRPr/>
            </a:lvl4pPr>
            <a:lvl5pPr marL="2286000" lvl="4" indent="-361950" algn="ctr">
              <a:spcBef>
                <a:spcPts val="400"/>
              </a:spcBef>
              <a:spcAft>
                <a:spcPts val="0"/>
              </a:spcAft>
              <a:buSzPts val="2100"/>
              <a:buChar char="»"/>
              <a:defRPr/>
            </a:lvl5pPr>
            <a:lvl6pPr marL="2743200" lvl="5" indent="-361950" algn="ctr">
              <a:spcBef>
                <a:spcPts val="400"/>
              </a:spcBef>
              <a:spcAft>
                <a:spcPts val="0"/>
              </a:spcAft>
              <a:buSzPts val="2100"/>
              <a:buChar char="•"/>
              <a:defRPr/>
            </a:lvl6pPr>
            <a:lvl7pPr marL="3200400" lvl="6" indent="-361950" algn="ctr">
              <a:spcBef>
                <a:spcPts val="400"/>
              </a:spcBef>
              <a:spcAft>
                <a:spcPts val="0"/>
              </a:spcAft>
              <a:buSzPts val="2100"/>
              <a:buChar char="•"/>
              <a:defRPr/>
            </a:lvl7pPr>
            <a:lvl8pPr marL="3657600" lvl="7" indent="-361950" algn="ctr">
              <a:spcBef>
                <a:spcPts val="400"/>
              </a:spcBef>
              <a:spcAft>
                <a:spcPts val="0"/>
              </a:spcAft>
              <a:buSzPts val="2100"/>
              <a:buChar char="•"/>
              <a:defRPr/>
            </a:lvl8pPr>
            <a:lvl9pPr marL="4114800" lvl="8" indent="-361950" algn="ctr">
              <a:spcBef>
                <a:spcPts val="400"/>
              </a:spcBef>
              <a:spcAft>
                <a:spcPts val="0"/>
              </a:spcAft>
              <a:buSzPts val="2100"/>
              <a:buChar char="•"/>
              <a:defRPr/>
            </a:lvl9pPr>
          </a:lstStyle>
          <a:p>
            <a:endParaRPr/>
          </a:p>
        </p:txBody>
      </p:sp>
      <p:sp>
        <p:nvSpPr>
          <p:cNvPr id="160" name="Google Shape;160;p6"/>
          <p:cNvSpPr txBox="1">
            <a:spLocks noGrp="1"/>
          </p:cNvSpPr>
          <p:nvPr>
            <p:ph type="subTitle" idx="7"/>
          </p:nvPr>
        </p:nvSpPr>
        <p:spPr>
          <a:xfrm>
            <a:off x="653200" y="5069850"/>
            <a:ext cx="4233000" cy="588300"/>
          </a:xfrm>
          <a:prstGeom prst="rect">
            <a:avLst/>
          </a:prstGeom>
        </p:spPr>
        <p:txBody>
          <a:bodyPr spcFirstLastPara="1" wrap="square" lIns="91425" tIns="45700" rIns="91425" bIns="45700" anchor="t" anchorCtr="0">
            <a:normAutofit/>
          </a:bodyPr>
          <a:lstStyle>
            <a:lvl1pPr lvl="0" algn="ctr">
              <a:spcBef>
                <a:spcPts val="640"/>
              </a:spcBef>
              <a:spcAft>
                <a:spcPts val="0"/>
              </a:spcAft>
              <a:buClr>
                <a:srgbClr val="462AF0"/>
              </a:buClr>
              <a:buSzPts val="3500"/>
              <a:buNone/>
              <a:defRPr>
                <a:solidFill>
                  <a:srgbClr val="462AF0"/>
                </a:solidFill>
              </a:defRPr>
            </a:lvl1pPr>
            <a:lvl2pPr lvl="1">
              <a:spcBef>
                <a:spcPts val="560"/>
              </a:spcBef>
              <a:spcAft>
                <a:spcPts val="0"/>
              </a:spcAft>
              <a:buSzPts val="2100"/>
              <a:buNone/>
              <a:defRPr/>
            </a:lvl2pPr>
            <a:lvl3pPr lvl="2">
              <a:spcBef>
                <a:spcPts val="480"/>
              </a:spcBef>
              <a:spcAft>
                <a:spcPts val="0"/>
              </a:spcAft>
              <a:buSzPts val="2100"/>
              <a:buNone/>
              <a:defRPr/>
            </a:lvl3pPr>
            <a:lvl4pPr lvl="3">
              <a:spcBef>
                <a:spcPts val="400"/>
              </a:spcBef>
              <a:spcAft>
                <a:spcPts val="0"/>
              </a:spcAft>
              <a:buSzPts val="2100"/>
              <a:buNone/>
              <a:defRPr/>
            </a:lvl4pPr>
            <a:lvl5pPr lvl="4">
              <a:spcBef>
                <a:spcPts val="400"/>
              </a:spcBef>
              <a:spcAft>
                <a:spcPts val="0"/>
              </a:spcAft>
              <a:buSzPts val="2100"/>
              <a:buNone/>
              <a:defRPr/>
            </a:lvl5pPr>
            <a:lvl6pPr lvl="5">
              <a:spcBef>
                <a:spcPts val="400"/>
              </a:spcBef>
              <a:spcAft>
                <a:spcPts val="0"/>
              </a:spcAft>
              <a:buSzPts val="2100"/>
              <a:buNone/>
              <a:defRPr/>
            </a:lvl6pPr>
            <a:lvl7pPr lvl="6">
              <a:spcBef>
                <a:spcPts val="400"/>
              </a:spcBef>
              <a:spcAft>
                <a:spcPts val="0"/>
              </a:spcAft>
              <a:buSzPts val="2100"/>
              <a:buNone/>
              <a:defRPr/>
            </a:lvl7pPr>
            <a:lvl8pPr lvl="7">
              <a:spcBef>
                <a:spcPts val="400"/>
              </a:spcBef>
              <a:spcAft>
                <a:spcPts val="0"/>
              </a:spcAft>
              <a:buSzPts val="2100"/>
              <a:buNone/>
              <a:defRPr/>
            </a:lvl8pPr>
            <a:lvl9pPr lvl="8">
              <a:spcBef>
                <a:spcPts val="400"/>
              </a:spcBef>
              <a:spcAft>
                <a:spcPts val="0"/>
              </a:spcAft>
              <a:buSzPts val="2100"/>
              <a:buNone/>
              <a:defRPr/>
            </a:lvl9pPr>
          </a:lstStyle>
          <a:p>
            <a:endParaRPr/>
          </a:p>
        </p:txBody>
      </p:sp>
      <p:sp>
        <p:nvSpPr>
          <p:cNvPr id="161" name="Google Shape;161;p6"/>
          <p:cNvSpPr txBox="1">
            <a:spLocks noGrp="1"/>
          </p:cNvSpPr>
          <p:nvPr>
            <p:ph type="body" idx="8"/>
          </p:nvPr>
        </p:nvSpPr>
        <p:spPr>
          <a:xfrm>
            <a:off x="588100" y="5988625"/>
            <a:ext cx="4363200" cy="393900"/>
          </a:xfrm>
          <a:prstGeom prst="rect">
            <a:avLst/>
          </a:prstGeom>
        </p:spPr>
        <p:txBody>
          <a:bodyPr spcFirstLastPara="1" wrap="square" lIns="91425" tIns="45700" rIns="91425" bIns="45700" anchor="t" anchorCtr="0">
            <a:normAutofit/>
          </a:bodyPr>
          <a:lstStyle>
            <a:lvl1pPr marL="457200" lvl="0" indent="-361950" algn="ctr">
              <a:spcBef>
                <a:spcPts val="640"/>
              </a:spcBef>
              <a:spcAft>
                <a:spcPts val="0"/>
              </a:spcAft>
              <a:buSzPts val="2100"/>
              <a:buChar char="•"/>
              <a:defRPr sz="2100"/>
            </a:lvl1pPr>
            <a:lvl2pPr marL="914400" lvl="1" indent="-361950" algn="ctr">
              <a:spcBef>
                <a:spcPts val="560"/>
              </a:spcBef>
              <a:spcAft>
                <a:spcPts val="0"/>
              </a:spcAft>
              <a:buSzPts val="2100"/>
              <a:buChar char="–"/>
              <a:defRPr/>
            </a:lvl2pPr>
            <a:lvl3pPr marL="1371600" lvl="2" indent="-361950" algn="ctr">
              <a:spcBef>
                <a:spcPts val="480"/>
              </a:spcBef>
              <a:spcAft>
                <a:spcPts val="0"/>
              </a:spcAft>
              <a:buSzPts val="2100"/>
              <a:buChar char="•"/>
              <a:defRPr/>
            </a:lvl3pPr>
            <a:lvl4pPr marL="1828800" lvl="3" indent="-361950" algn="ctr">
              <a:spcBef>
                <a:spcPts val="400"/>
              </a:spcBef>
              <a:spcAft>
                <a:spcPts val="0"/>
              </a:spcAft>
              <a:buSzPts val="2100"/>
              <a:buChar char="–"/>
              <a:defRPr/>
            </a:lvl4pPr>
            <a:lvl5pPr marL="2286000" lvl="4" indent="-361950" algn="ctr">
              <a:spcBef>
                <a:spcPts val="400"/>
              </a:spcBef>
              <a:spcAft>
                <a:spcPts val="0"/>
              </a:spcAft>
              <a:buSzPts val="2100"/>
              <a:buChar char="»"/>
              <a:defRPr/>
            </a:lvl5pPr>
            <a:lvl6pPr marL="2743200" lvl="5" indent="-361950" algn="ctr">
              <a:spcBef>
                <a:spcPts val="400"/>
              </a:spcBef>
              <a:spcAft>
                <a:spcPts val="0"/>
              </a:spcAft>
              <a:buSzPts val="2100"/>
              <a:buChar char="•"/>
              <a:defRPr/>
            </a:lvl6pPr>
            <a:lvl7pPr marL="3200400" lvl="6" indent="-361950" algn="ctr">
              <a:spcBef>
                <a:spcPts val="400"/>
              </a:spcBef>
              <a:spcAft>
                <a:spcPts val="0"/>
              </a:spcAft>
              <a:buSzPts val="2100"/>
              <a:buChar char="•"/>
              <a:defRPr/>
            </a:lvl7pPr>
            <a:lvl8pPr marL="3657600" lvl="7" indent="-361950" algn="ctr">
              <a:spcBef>
                <a:spcPts val="400"/>
              </a:spcBef>
              <a:spcAft>
                <a:spcPts val="0"/>
              </a:spcAft>
              <a:buSzPts val="2100"/>
              <a:buChar char="•"/>
              <a:defRPr/>
            </a:lvl8pPr>
            <a:lvl9pPr marL="4114800" lvl="8" indent="-361950" algn="ctr">
              <a:spcBef>
                <a:spcPts val="400"/>
              </a:spcBef>
              <a:spcAft>
                <a:spcPts val="0"/>
              </a:spcAft>
              <a:buSzPts val="2100"/>
              <a:buChar char="•"/>
              <a:defRPr/>
            </a:lvl9pPr>
          </a:lstStyle>
          <a:p>
            <a:endParaRPr/>
          </a:p>
        </p:txBody>
      </p:sp>
      <p:sp>
        <p:nvSpPr>
          <p:cNvPr id="162" name="Google Shape;162;p6"/>
          <p:cNvSpPr txBox="1">
            <a:spLocks noGrp="1"/>
          </p:cNvSpPr>
          <p:nvPr>
            <p:ph type="subTitle" idx="9"/>
          </p:nvPr>
        </p:nvSpPr>
        <p:spPr>
          <a:xfrm>
            <a:off x="7002250" y="5069850"/>
            <a:ext cx="4233000" cy="588300"/>
          </a:xfrm>
          <a:prstGeom prst="rect">
            <a:avLst/>
          </a:prstGeom>
        </p:spPr>
        <p:txBody>
          <a:bodyPr spcFirstLastPara="1" wrap="square" lIns="91425" tIns="45700" rIns="91425" bIns="45700" anchor="t" anchorCtr="0">
            <a:normAutofit/>
          </a:bodyPr>
          <a:lstStyle>
            <a:lvl1pPr lvl="0" algn="ctr">
              <a:spcBef>
                <a:spcPts val="640"/>
              </a:spcBef>
              <a:spcAft>
                <a:spcPts val="0"/>
              </a:spcAft>
              <a:buClr>
                <a:srgbClr val="462AF0"/>
              </a:buClr>
              <a:buSzPts val="3500"/>
              <a:buNone/>
              <a:defRPr>
                <a:solidFill>
                  <a:srgbClr val="462AF0"/>
                </a:solidFill>
              </a:defRPr>
            </a:lvl1pPr>
            <a:lvl2pPr lvl="1">
              <a:spcBef>
                <a:spcPts val="560"/>
              </a:spcBef>
              <a:spcAft>
                <a:spcPts val="0"/>
              </a:spcAft>
              <a:buSzPts val="2100"/>
              <a:buNone/>
              <a:defRPr/>
            </a:lvl2pPr>
            <a:lvl3pPr lvl="2">
              <a:spcBef>
                <a:spcPts val="480"/>
              </a:spcBef>
              <a:spcAft>
                <a:spcPts val="0"/>
              </a:spcAft>
              <a:buSzPts val="2100"/>
              <a:buNone/>
              <a:defRPr/>
            </a:lvl3pPr>
            <a:lvl4pPr lvl="3">
              <a:spcBef>
                <a:spcPts val="400"/>
              </a:spcBef>
              <a:spcAft>
                <a:spcPts val="0"/>
              </a:spcAft>
              <a:buSzPts val="2100"/>
              <a:buNone/>
              <a:defRPr/>
            </a:lvl4pPr>
            <a:lvl5pPr lvl="4">
              <a:spcBef>
                <a:spcPts val="400"/>
              </a:spcBef>
              <a:spcAft>
                <a:spcPts val="0"/>
              </a:spcAft>
              <a:buSzPts val="2100"/>
              <a:buNone/>
              <a:defRPr/>
            </a:lvl5pPr>
            <a:lvl6pPr lvl="5">
              <a:spcBef>
                <a:spcPts val="400"/>
              </a:spcBef>
              <a:spcAft>
                <a:spcPts val="0"/>
              </a:spcAft>
              <a:buSzPts val="2100"/>
              <a:buNone/>
              <a:defRPr/>
            </a:lvl6pPr>
            <a:lvl7pPr lvl="6">
              <a:spcBef>
                <a:spcPts val="400"/>
              </a:spcBef>
              <a:spcAft>
                <a:spcPts val="0"/>
              </a:spcAft>
              <a:buSzPts val="2100"/>
              <a:buNone/>
              <a:defRPr/>
            </a:lvl7pPr>
            <a:lvl8pPr lvl="7">
              <a:spcBef>
                <a:spcPts val="400"/>
              </a:spcBef>
              <a:spcAft>
                <a:spcPts val="0"/>
              </a:spcAft>
              <a:buSzPts val="2100"/>
              <a:buNone/>
              <a:defRPr/>
            </a:lvl8pPr>
            <a:lvl9pPr lvl="8">
              <a:spcBef>
                <a:spcPts val="400"/>
              </a:spcBef>
              <a:spcAft>
                <a:spcPts val="0"/>
              </a:spcAft>
              <a:buSzPts val="2100"/>
              <a:buNone/>
              <a:defRPr/>
            </a:lvl9pPr>
          </a:lstStyle>
          <a:p>
            <a:endParaRPr/>
          </a:p>
        </p:txBody>
      </p:sp>
      <p:sp>
        <p:nvSpPr>
          <p:cNvPr id="163" name="Google Shape;163;p6"/>
          <p:cNvSpPr txBox="1">
            <a:spLocks noGrp="1"/>
          </p:cNvSpPr>
          <p:nvPr>
            <p:ph type="body" idx="13"/>
          </p:nvPr>
        </p:nvSpPr>
        <p:spPr>
          <a:xfrm>
            <a:off x="6937150" y="5988625"/>
            <a:ext cx="4363200" cy="393900"/>
          </a:xfrm>
          <a:prstGeom prst="rect">
            <a:avLst/>
          </a:prstGeom>
        </p:spPr>
        <p:txBody>
          <a:bodyPr spcFirstLastPara="1" wrap="square" lIns="91425" tIns="45700" rIns="91425" bIns="45700" anchor="t" anchorCtr="0">
            <a:normAutofit/>
          </a:bodyPr>
          <a:lstStyle>
            <a:lvl1pPr marL="457200" lvl="0" indent="-361950" algn="ctr">
              <a:spcBef>
                <a:spcPts val="640"/>
              </a:spcBef>
              <a:spcAft>
                <a:spcPts val="0"/>
              </a:spcAft>
              <a:buSzPts val="2100"/>
              <a:buChar char="•"/>
              <a:defRPr sz="2100"/>
            </a:lvl1pPr>
            <a:lvl2pPr marL="914400" lvl="1" indent="-361950" algn="ctr">
              <a:spcBef>
                <a:spcPts val="560"/>
              </a:spcBef>
              <a:spcAft>
                <a:spcPts val="0"/>
              </a:spcAft>
              <a:buSzPts val="2100"/>
              <a:buChar char="–"/>
              <a:defRPr/>
            </a:lvl2pPr>
            <a:lvl3pPr marL="1371600" lvl="2" indent="-361950" algn="ctr">
              <a:spcBef>
                <a:spcPts val="480"/>
              </a:spcBef>
              <a:spcAft>
                <a:spcPts val="0"/>
              </a:spcAft>
              <a:buSzPts val="2100"/>
              <a:buChar char="•"/>
              <a:defRPr/>
            </a:lvl3pPr>
            <a:lvl4pPr marL="1828800" lvl="3" indent="-361950" algn="ctr">
              <a:spcBef>
                <a:spcPts val="400"/>
              </a:spcBef>
              <a:spcAft>
                <a:spcPts val="0"/>
              </a:spcAft>
              <a:buSzPts val="2100"/>
              <a:buChar char="–"/>
              <a:defRPr/>
            </a:lvl4pPr>
            <a:lvl5pPr marL="2286000" lvl="4" indent="-361950" algn="ctr">
              <a:spcBef>
                <a:spcPts val="400"/>
              </a:spcBef>
              <a:spcAft>
                <a:spcPts val="0"/>
              </a:spcAft>
              <a:buSzPts val="2100"/>
              <a:buChar char="»"/>
              <a:defRPr/>
            </a:lvl5pPr>
            <a:lvl6pPr marL="2743200" lvl="5" indent="-361950" algn="ctr">
              <a:spcBef>
                <a:spcPts val="400"/>
              </a:spcBef>
              <a:spcAft>
                <a:spcPts val="0"/>
              </a:spcAft>
              <a:buSzPts val="2100"/>
              <a:buChar char="•"/>
              <a:defRPr/>
            </a:lvl6pPr>
            <a:lvl7pPr marL="3200400" lvl="6" indent="-361950" algn="ctr">
              <a:spcBef>
                <a:spcPts val="400"/>
              </a:spcBef>
              <a:spcAft>
                <a:spcPts val="0"/>
              </a:spcAft>
              <a:buSzPts val="2100"/>
              <a:buChar char="•"/>
              <a:defRPr/>
            </a:lvl7pPr>
            <a:lvl8pPr marL="3657600" lvl="7" indent="-361950" algn="ctr">
              <a:spcBef>
                <a:spcPts val="400"/>
              </a:spcBef>
              <a:spcAft>
                <a:spcPts val="0"/>
              </a:spcAft>
              <a:buSzPts val="2100"/>
              <a:buChar char="•"/>
              <a:defRPr/>
            </a:lvl8pPr>
            <a:lvl9pPr marL="4114800" lvl="8" indent="-361950" algn="ctr">
              <a:spcBef>
                <a:spcPts val="400"/>
              </a:spcBef>
              <a:spcAft>
                <a:spcPts val="0"/>
              </a:spcAft>
              <a:buSzPts val="2100"/>
              <a:buChar char="•"/>
              <a:defRPr/>
            </a:lvl9pPr>
          </a:lstStyle>
          <a:p>
            <a:endParaRPr/>
          </a:p>
        </p:txBody>
      </p:sp>
      <p:sp>
        <p:nvSpPr>
          <p:cNvPr id="164" name="Google Shape;164;p6"/>
          <p:cNvSpPr txBox="1">
            <a:spLocks noGrp="1"/>
          </p:cNvSpPr>
          <p:nvPr>
            <p:ph type="subTitle" idx="14"/>
          </p:nvPr>
        </p:nvSpPr>
        <p:spPr>
          <a:xfrm>
            <a:off x="13351300" y="5069850"/>
            <a:ext cx="4233000" cy="588300"/>
          </a:xfrm>
          <a:prstGeom prst="rect">
            <a:avLst/>
          </a:prstGeom>
        </p:spPr>
        <p:txBody>
          <a:bodyPr spcFirstLastPara="1" wrap="square" lIns="91425" tIns="45700" rIns="91425" bIns="45700" anchor="t" anchorCtr="0">
            <a:normAutofit/>
          </a:bodyPr>
          <a:lstStyle>
            <a:lvl1pPr lvl="0" algn="ctr">
              <a:spcBef>
                <a:spcPts val="640"/>
              </a:spcBef>
              <a:spcAft>
                <a:spcPts val="0"/>
              </a:spcAft>
              <a:buClr>
                <a:srgbClr val="462AF0"/>
              </a:buClr>
              <a:buSzPts val="3500"/>
              <a:buNone/>
              <a:defRPr>
                <a:solidFill>
                  <a:srgbClr val="462AF0"/>
                </a:solidFill>
              </a:defRPr>
            </a:lvl1pPr>
            <a:lvl2pPr lvl="1">
              <a:spcBef>
                <a:spcPts val="560"/>
              </a:spcBef>
              <a:spcAft>
                <a:spcPts val="0"/>
              </a:spcAft>
              <a:buSzPts val="2100"/>
              <a:buNone/>
              <a:defRPr/>
            </a:lvl2pPr>
            <a:lvl3pPr lvl="2">
              <a:spcBef>
                <a:spcPts val="480"/>
              </a:spcBef>
              <a:spcAft>
                <a:spcPts val="0"/>
              </a:spcAft>
              <a:buSzPts val="2100"/>
              <a:buNone/>
              <a:defRPr/>
            </a:lvl3pPr>
            <a:lvl4pPr lvl="3">
              <a:spcBef>
                <a:spcPts val="400"/>
              </a:spcBef>
              <a:spcAft>
                <a:spcPts val="0"/>
              </a:spcAft>
              <a:buSzPts val="2100"/>
              <a:buNone/>
              <a:defRPr/>
            </a:lvl4pPr>
            <a:lvl5pPr lvl="4">
              <a:spcBef>
                <a:spcPts val="400"/>
              </a:spcBef>
              <a:spcAft>
                <a:spcPts val="0"/>
              </a:spcAft>
              <a:buSzPts val="2100"/>
              <a:buNone/>
              <a:defRPr/>
            </a:lvl5pPr>
            <a:lvl6pPr lvl="5">
              <a:spcBef>
                <a:spcPts val="400"/>
              </a:spcBef>
              <a:spcAft>
                <a:spcPts val="0"/>
              </a:spcAft>
              <a:buSzPts val="2100"/>
              <a:buNone/>
              <a:defRPr/>
            </a:lvl6pPr>
            <a:lvl7pPr lvl="6">
              <a:spcBef>
                <a:spcPts val="400"/>
              </a:spcBef>
              <a:spcAft>
                <a:spcPts val="0"/>
              </a:spcAft>
              <a:buSzPts val="2100"/>
              <a:buNone/>
              <a:defRPr/>
            </a:lvl7pPr>
            <a:lvl8pPr lvl="7">
              <a:spcBef>
                <a:spcPts val="400"/>
              </a:spcBef>
              <a:spcAft>
                <a:spcPts val="0"/>
              </a:spcAft>
              <a:buSzPts val="2100"/>
              <a:buNone/>
              <a:defRPr/>
            </a:lvl8pPr>
            <a:lvl9pPr lvl="8">
              <a:spcBef>
                <a:spcPts val="400"/>
              </a:spcBef>
              <a:spcAft>
                <a:spcPts val="0"/>
              </a:spcAft>
              <a:buSzPts val="2100"/>
              <a:buNone/>
              <a:defRPr/>
            </a:lvl9pPr>
          </a:lstStyle>
          <a:p>
            <a:endParaRPr/>
          </a:p>
        </p:txBody>
      </p:sp>
      <p:sp>
        <p:nvSpPr>
          <p:cNvPr id="165" name="Google Shape;165;p6"/>
          <p:cNvSpPr txBox="1">
            <a:spLocks noGrp="1"/>
          </p:cNvSpPr>
          <p:nvPr>
            <p:ph type="body" idx="15"/>
          </p:nvPr>
        </p:nvSpPr>
        <p:spPr>
          <a:xfrm>
            <a:off x="13286200" y="5988625"/>
            <a:ext cx="4363200" cy="393900"/>
          </a:xfrm>
          <a:prstGeom prst="rect">
            <a:avLst/>
          </a:prstGeom>
        </p:spPr>
        <p:txBody>
          <a:bodyPr spcFirstLastPara="1" wrap="square" lIns="91425" tIns="45700" rIns="91425" bIns="45700" anchor="t" anchorCtr="0">
            <a:normAutofit/>
          </a:bodyPr>
          <a:lstStyle>
            <a:lvl1pPr marL="457200" lvl="0" indent="-361950" algn="ctr">
              <a:spcBef>
                <a:spcPts val="640"/>
              </a:spcBef>
              <a:spcAft>
                <a:spcPts val="0"/>
              </a:spcAft>
              <a:buSzPts val="2100"/>
              <a:buChar char="•"/>
              <a:defRPr sz="2100"/>
            </a:lvl1pPr>
            <a:lvl2pPr marL="914400" lvl="1" indent="-361950" algn="ctr">
              <a:spcBef>
                <a:spcPts val="560"/>
              </a:spcBef>
              <a:spcAft>
                <a:spcPts val="0"/>
              </a:spcAft>
              <a:buSzPts val="2100"/>
              <a:buChar char="–"/>
              <a:defRPr/>
            </a:lvl2pPr>
            <a:lvl3pPr marL="1371600" lvl="2" indent="-361950" algn="ctr">
              <a:spcBef>
                <a:spcPts val="480"/>
              </a:spcBef>
              <a:spcAft>
                <a:spcPts val="0"/>
              </a:spcAft>
              <a:buSzPts val="2100"/>
              <a:buChar char="•"/>
              <a:defRPr/>
            </a:lvl3pPr>
            <a:lvl4pPr marL="1828800" lvl="3" indent="-361950" algn="ctr">
              <a:spcBef>
                <a:spcPts val="400"/>
              </a:spcBef>
              <a:spcAft>
                <a:spcPts val="0"/>
              </a:spcAft>
              <a:buSzPts val="2100"/>
              <a:buChar char="–"/>
              <a:defRPr/>
            </a:lvl4pPr>
            <a:lvl5pPr marL="2286000" lvl="4" indent="-361950" algn="ctr">
              <a:spcBef>
                <a:spcPts val="400"/>
              </a:spcBef>
              <a:spcAft>
                <a:spcPts val="0"/>
              </a:spcAft>
              <a:buSzPts val="2100"/>
              <a:buChar char="»"/>
              <a:defRPr/>
            </a:lvl5pPr>
            <a:lvl6pPr marL="2743200" lvl="5" indent="-361950" algn="ctr">
              <a:spcBef>
                <a:spcPts val="400"/>
              </a:spcBef>
              <a:spcAft>
                <a:spcPts val="0"/>
              </a:spcAft>
              <a:buSzPts val="2100"/>
              <a:buChar char="•"/>
              <a:defRPr/>
            </a:lvl6pPr>
            <a:lvl7pPr marL="3200400" lvl="6" indent="-361950" algn="ctr">
              <a:spcBef>
                <a:spcPts val="400"/>
              </a:spcBef>
              <a:spcAft>
                <a:spcPts val="0"/>
              </a:spcAft>
              <a:buSzPts val="2100"/>
              <a:buChar char="•"/>
              <a:defRPr/>
            </a:lvl7pPr>
            <a:lvl8pPr marL="3657600" lvl="7" indent="-361950" algn="ctr">
              <a:spcBef>
                <a:spcPts val="400"/>
              </a:spcBef>
              <a:spcAft>
                <a:spcPts val="0"/>
              </a:spcAft>
              <a:buSzPts val="2100"/>
              <a:buChar char="•"/>
              <a:defRPr/>
            </a:lvl8pPr>
            <a:lvl9pPr marL="4114800" lvl="8" indent="-361950" algn="ctr">
              <a:spcBef>
                <a:spcPts val="400"/>
              </a:spcBef>
              <a:spcAft>
                <a:spcPts val="0"/>
              </a:spcAft>
              <a:buSzPts val="2100"/>
              <a:buChar char="•"/>
              <a:defRPr/>
            </a:lvl9pPr>
          </a:lstStyle>
          <a:p>
            <a:endParaRPr/>
          </a:p>
        </p:txBody>
      </p:sp>
      <p:sp>
        <p:nvSpPr>
          <p:cNvPr id="166" name="Google Shape;166;p6"/>
          <p:cNvSpPr txBox="1">
            <a:spLocks noGrp="1"/>
          </p:cNvSpPr>
          <p:nvPr>
            <p:ph type="title"/>
          </p:nvPr>
        </p:nvSpPr>
        <p:spPr>
          <a:xfrm>
            <a:off x="3502263" y="1193950"/>
            <a:ext cx="11320500" cy="1385400"/>
          </a:xfrm>
          <a:prstGeom prst="rect">
            <a:avLst/>
          </a:prstGeom>
        </p:spPr>
        <p:txBody>
          <a:bodyPr spcFirstLastPara="1" wrap="square" lIns="91425" tIns="45700" rIns="91425" bIns="45700" anchor="t" anchorCtr="0">
            <a:normAutofit/>
          </a:bodyPr>
          <a:lstStyle>
            <a:lvl1pPr lvl="0">
              <a:spcBef>
                <a:spcPts val="0"/>
              </a:spcBef>
              <a:spcAft>
                <a:spcPts val="0"/>
              </a:spcAft>
              <a:buSzPts val="110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7" name="Google Shape;167;p6"/>
          <p:cNvSpPr txBox="1">
            <a:spLocks noGrp="1"/>
          </p:cNvSpPr>
          <p:nvPr>
            <p:ph type="subTitle" idx="16"/>
          </p:nvPr>
        </p:nvSpPr>
        <p:spPr>
          <a:xfrm>
            <a:off x="623450" y="210225"/>
            <a:ext cx="4380600" cy="538500"/>
          </a:xfrm>
          <a:prstGeom prst="rect">
            <a:avLst/>
          </a:prstGeom>
        </p:spPr>
        <p:txBody>
          <a:bodyPr spcFirstLastPara="1" wrap="square" lIns="91425" tIns="45700" rIns="91425" bIns="45700" anchor="t" anchorCtr="0">
            <a:normAutofit/>
          </a:bodyPr>
          <a:lstStyle>
            <a:lvl1pPr lvl="0">
              <a:spcBef>
                <a:spcPts val="640"/>
              </a:spcBef>
              <a:spcAft>
                <a:spcPts val="0"/>
              </a:spcAft>
              <a:buClr>
                <a:schemeClr val="lt1"/>
              </a:buClr>
              <a:buSzPts val="5000"/>
              <a:buFont typeface="Six Caps"/>
              <a:buNone/>
              <a:defRPr sz="5000">
                <a:solidFill>
                  <a:schemeClr val="lt1"/>
                </a:solidFill>
                <a:latin typeface="Six Caps"/>
                <a:ea typeface="Six Caps"/>
                <a:cs typeface="Six Caps"/>
                <a:sym typeface="Six Caps"/>
              </a:defRPr>
            </a:lvl1pPr>
            <a:lvl2pPr lvl="1">
              <a:spcBef>
                <a:spcPts val="560"/>
              </a:spcBef>
              <a:spcAft>
                <a:spcPts val="0"/>
              </a:spcAft>
              <a:buClr>
                <a:schemeClr val="lt1"/>
              </a:buClr>
              <a:buSzPts val="5000"/>
              <a:buFont typeface="Six Caps"/>
              <a:buNone/>
              <a:defRPr sz="5000">
                <a:solidFill>
                  <a:schemeClr val="lt1"/>
                </a:solidFill>
                <a:latin typeface="Six Caps"/>
                <a:ea typeface="Six Caps"/>
                <a:cs typeface="Six Caps"/>
                <a:sym typeface="Six Caps"/>
              </a:defRPr>
            </a:lvl2pPr>
            <a:lvl3pPr lvl="2">
              <a:spcBef>
                <a:spcPts val="480"/>
              </a:spcBef>
              <a:spcAft>
                <a:spcPts val="0"/>
              </a:spcAft>
              <a:buClr>
                <a:schemeClr val="lt1"/>
              </a:buClr>
              <a:buSzPts val="5000"/>
              <a:buFont typeface="Six Caps"/>
              <a:buNone/>
              <a:defRPr sz="5000">
                <a:solidFill>
                  <a:schemeClr val="lt1"/>
                </a:solidFill>
                <a:latin typeface="Six Caps"/>
                <a:ea typeface="Six Caps"/>
                <a:cs typeface="Six Caps"/>
                <a:sym typeface="Six Caps"/>
              </a:defRPr>
            </a:lvl3pPr>
            <a:lvl4pPr lvl="3">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4pPr>
            <a:lvl5pPr lvl="4">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5pPr>
            <a:lvl6pPr lvl="5">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6pPr>
            <a:lvl7pPr lvl="6">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7pPr>
            <a:lvl8pPr lvl="7">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8pPr>
            <a:lvl9pPr lvl="8">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9pPr>
          </a:lstStyle>
          <a:p>
            <a:endParaRPr/>
          </a:p>
        </p:txBody>
      </p:sp>
      <p:sp>
        <p:nvSpPr>
          <p:cNvPr id="168" name="Google Shape;168;p6"/>
          <p:cNvSpPr txBox="1">
            <a:spLocks noGrp="1"/>
          </p:cNvSpPr>
          <p:nvPr>
            <p:ph type="subTitle" idx="17"/>
          </p:nvPr>
        </p:nvSpPr>
        <p:spPr>
          <a:xfrm>
            <a:off x="15321975" y="182150"/>
            <a:ext cx="525000" cy="659100"/>
          </a:xfrm>
          <a:prstGeom prst="rect">
            <a:avLst/>
          </a:prstGeom>
        </p:spPr>
        <p:txBody>
          <a:bodyPr spcFirstLastPara="1" wrap="square" lIns="91425" tIns="45700" rIns="91425" bIns="45700" anchor="t" anchorCtr="0">
            <a:normAutofit/>
          </a:bodyPr>
          <a:lstStyle>
            <a:lvl1pPr lvl="0" algn="ctr">
              <a:spcBef>
                <a:spcPts val="640"/>
              </a:spcBef>
              <a:spcAft>
                <a:spcPts val="0"/>
              </a:spcAft>
              <a:buClr>
                <a:srgbClr val="462AF0"/>
              </a:buClr>
              <a:buSzPts val="3500"/>
              <a:buFont typeface="Six Caps"/>
              <a:buNone/>
              <a:defRPr>
                <a:solidFill>
                  <a:srgbClr val="462AF0"/>
                </a:solidFill>
                <a:latin typeface="Six Caps"/>
                <a:ea typeface="Six Caps"/>
                <a:cs typeface="Six Caps"/>
                <a:sym typeface="Six Caps"/>
              </a:defRPr>
            </a:lvl1pPr>
            <a:lvl2pPr lvl="1" algn="ctr">
              <a:spcBef>
                <a:spcPts val="560"/>
              </a:spcBef>
              <a:spcAft>
                <a:spcPts val="0"/>
              </a:spcAft>
              <a:buClr>
                <a:srgbClr val="462AF0"/>
              </a:buClr>
              <a:buSzPts val="3500"/>
              <a:buFont typeface="Six Caps"/>
              <a:buNone/>
              <a:defRPr sz="3500">
                <a:solidFill>
                  <a:srgbClr val="462AF0"/>
                </a:solidFill>
                <a:latin typeface="Six Caps"/>
                <a:ea typeface="Six Caps"/>
                <a:cs typeface="Six Caps"/>
                <a:sym typeface="Six Caps"/>
              </a:defRPr>
            </a:lvl2pPr>
            <a:lvl3pPr lvl="2" algn="ctr">
              <a:spcBef>
                <a:spcPts val="480"/>
              </a:spcBef>
              <a:spcAft>
                <a:spcPts val="0"/>
              </a:spcAft>
              <a:buClr>
                <a:srgbClr val="462AF0"/>
              </a:buClr>
              <a:buSzPts val="3500"/>
              <a:buFont typeface="Six Caps"/>
              <a:buNone/>
              <a:defRPr sz="3500">
                <a:solidFill>
                  <a:srgbClr val="462AF0"/>
                </a:solidFill>
                <a:latin typeface="Six Caps"/>
                <a:ea typeface="Six Caps"/>
                <a:cs typeface="Six Caps"/>
                <a:sym typeface="Six Caps"/>
              </a:defRPr>
            </a:lvl3pPr>
            <a:lvl4pPr lvl="3"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4pPr>
            <a:lvl5pPr lvl="4"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5pPr>
            <a:lvl6pPr lvl="5"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6pPr>
            <a:lvl7pPr lvl="6"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7pPr>
            <a:lvl8pPr lvl="7"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8pPr>
            <a:lvl9pPr lvl="8"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9pPr>
          </a:lstStyle>
          <a:p>
            <a:endParaRPr/>
          </a:p>
        </p:txBody>
      </p:sp>
      <p:sp>
        <p:nvSpPr>
          <p:cNvPr id="169" name="Google Shape;169;p6"/>
          <p:cNvSpPr txBox="1">
            <a:spLocks noGrp="1"/>
          </p:cNvSpPr>
          <p:nvPr>
            <p:ph type="subTitle" idx="18"/>
          </p:nvPr>
        </p:nvSpPr>
        <p:spPr>
          <a:xfrm>
            <a:off x="16298925" y="182150"/>
            <a:ext cx="525000" cy="659100"/>
          </a:xfrm>
          <a:prstGeom prst="rect">
            <a:avLst/>
          </a:prstGeom>
        </p:spPr>
        <p:txBody>
          <a:bodyPr spcFirstLastPara="1" wrap="square" lIns="91425" tIns="45700" rIns="91425" bIns="45700" anchor="t" anchorCtr="0">
            <a:normAutofit/>
          </a:bodyPr>
          <a:lstStyle>
            <a:lvl1pPr lvl="0" algn="ctr">
              <a:spcBef>
                <a:spcPts val="640"/>
              </a:spcBef>
              <a:spcAft>
                <a:spcPts val="0"/>
              </a:spcAft>
              <a:buClr>
                <a:schemeClr val="lt1"/>
              </a:buClr>
              <a:buSzPts val="3500"/>
              <a:buFont typeface="Six Caps"/>
              <a:buNone/>
              <a:defRPr>
                <a:solidFill>
                  <a:schemeClr val="lt1"/>
                </a:solidFill>
                <a:latin typeface="Six Caps"/>
                <a:ea typeface="Six Caps"/>
                <a:cs typeface="Six Caps"/>
                <a:sym typeface="Six Caps"/>
              </a:defRPr>
            </a:lvl1pPr>
            <a:lvl2pPr lvl="1" algn="ctr">
              <a:spcBef>
                <a:spcPts val="560"/>
              </a:spcBef>
              <a:spcAft>
                <a:spcPts val="0"/>
              </a:spcAft>
              <a:buClr>
                <a:schemeClr val="lt1"/>
              </a:buClr>
              <a:buSzPts val="3500"/>
              <a:buFont typeface="Six Caps"/>
              <a:buNone/>
              <a:defRPr sz="3500">
                <a:solidFill>
                  <a:schemeClr val="lt1"/>
                </a:solidFill>
                <a:latin typeface="Six Caps"/>
                <a:ea typeface="Six Caps"/>
                <a:cs typeface="Six Caps"/>
                <a:sym typeface="Six Caps"/>
              </a:defRPr>
            </a:lvl2pPr>
            <a:lvl3pPr lvl="2" algn="ctr">
              <a:spcBef>
                <a:spcPts val="480"/>
              </a:spcBef>
              <a:spcAft>
                <a:spcPts val="0"/>
              </a:spcAft>
              <a:buClr>
                <a:schemeClr val="lt1"/>
              </a:buClr>
              <a:buSzPts val="3500"/>
              <a:buFont typeface="Six Caps"/>
              <a:buNone/>
              <a:defRPr sz="3500">
                <a:solidFill>
                  <a:schemeClr val="lt1"/>
                </a:solidFill>
                <a:latin typeface="Six Caps"/>
                <a:ea typeface="Six Caps"/>
                <a:cs typeface="Six Caps"/>
                <a:sym typeface="Six Caps"/>
              </a:defRPr>
            </a:lvl3pPr>
            <a:lvl4pPr lvl="3"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4pPr>
            <a:lvl5pPr lvl="4"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5pPr>
            <a:lvl6pPr lvl="5"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6pPr>
            <a:lvl7pPr lvl="6"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7pPr>
            <a:lvl8pPr lvl="7"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8pPr>
            <a:lvl9pPr lvl="8"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9pPr>
          </a:lstStyle>
          <a:p>
            <a:endParaRPr/>
          </a:p>
        </p:txBody>
      </p:sp>
      <p:sp>
        <p:nvSpPr>
          <p:cNvPr id="170" name="Google Shape;170;p6"/>
          <p:cNvSpPr txBox="1">
            <a:spLocks noGrp="1"/>
          </p:cNvSpPr>
          <p:nvPr>
            <p:ph type="subTitle" idx="19"/>
          </p:nvPr>
        </p:nvSpPr>
        <p:spPr>
          <a:xfrm>
            <a:off x="17275875" y="182150"/>
            <a:ext cx="525000" cy="659100"/>
          </a:xfrm>
          <a:prstGeom prst="rect">
            <a:avLst/>
          </a:prstGeom>
        </p:spPr>
        <p:txBody>
          <a:bodyPr spcFirstLastPara="1" wrap="square" lIns="91425" tIns="45700" rIns="91425" bIns="45700" anchor="t" anchorCtr="0">
            <a:normAutofit/>
          </a:bodyPr>
          <a:lstStyle>
            <a:lvl1pPr lvl="0" algn="ctr">
              <a:spcBef>
                <a:spcPts val="640"/>
              </a:spcBef>
              <a:spcAft>
                <a:spcPts val="0"/>
              </a:spcAft>
              <a:buClr>
                <a:schemeClr val="lt1"/>
              </a:buClr>
              <a:buSzPts val="3500"/>
              <a:buFont typeface="Six Caps"/>
              <a:buNone/>
              <a:defRPr>
                <a:solidFill>
                  <a:schemeClr val="lt1"/>
                </a:solidFill>
                <a:latin typeface="Six Caps"/>
                <a:ea typeface="Six Caps"/>
                <a:cs typeface="Six Caps"/>
                <a:sym typeface="Six Caps"/>
              </a:defRPr>
            </a:lvl1pPr>
            <a:lvl2pPr lvl="1" algn="ctr">
              <a:spcBef>
                <a:spcPts val="560"/>
              </a:spcBef>
              <a:spcAft>
                <a:spcPts val="0"/>
              </a:spcAft>
              <a:buClr>
                <a:schemeClr val="lt1"/>
              </a:buClr>
              <a:buSzPts val="3500"/>
              <a:buFont typeface="Six Caps"/>
              <a:buNone/>
              <a:defRPr sz="3500">
                <a:solidFill>
                  <a:schemeClr val="lt1"/>
                </a:solidFill>
                <a:latin typeface="Six Caps"/>
                <a:ea typeface="Six Caps"/>
                <a:cs typeface="Six Caps"/>
                <a:sym typeface="Six Caps"/>
              </a:defRPr>
            </a:lvl2pPr>
            <a:lvl3pPr lvl="2" algn="ctr">
              <a:spcBef>
                <a:spcPts val="480"/>
              </a:spcBef>
              <a:spcAft>
                <a:spcPts val="0"/>
              </a:spcAft>
              <a:buClr>
                <a:schemeClr val="lt1"/>
              </a:buClr>
              <a:buSzPts val="3500"/>
              <a:buFont typeface="Six Caps"/>
              <a:buNone/>
              <a:defRPr sz="3500">
                <a:solidFill>
                  <a:schemeClr val="lt1"/>
                </a:solidFill>
                <a:latin typeface="Six Caps"/>
                <a:ea typeface="Six Caps"/>
                <a:cs typeface="Six Caps"/>
                <a:sym typeface="Six Caps"/>
              </a:defRPr>
            </a:lvl3pPr>
            <a:lvl4pPr lvl="3"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4pPr>
            <a:lvl5pPr lvl="4"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5pPr>
            <a:lvl6pPr lvl="5"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6pPr>
            <a:lvl7pPr lvl="6"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7pPr>
            <a:lvl8pPr lvl="7"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8pPr>
            <a:lvl9pPr lvl="8"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ustom Layout 4">
  <p:cSld name="CUSTOM_3">
    <p:spTree>
      <p:nvGrpSpPr>
        <p:cNvPr id="1" name="Shape 171"/>
        <p:cNvGrpSpPr/>
        <p:nvPr/>
      </p:nvGrpSpPr>
      <p:grpSpPr>
        <a:xfrm>
          <a:off x="0" y="0"/>
          <a:ext cx="0" cy="0"/>
          <a:chOff x="0" y="0"/>
          <a:chExt cx="0" cy="0"/>
        </a:xfrm>
      </p:grpSpPr>
      <p:sp>
        <p:nvSpPr>
          <p:cNvPr id="172" name="Google Shape;172;p7"/>
          <p:cNvSpPr>
            <a:spLocks noGrp="1"/>
          </p:cNvSpPr>
          <p:nvPr>
            <p:ph type="pic" idx="2"/>
          </p:nvPr>
        </p:nvSpPr>
        <p:spPr>
          <a:xfrm>
            <a:off x="9401050" y="2004900"/>
            <a:ext cx="3802200" cy="3688500"/>
          </a:xfrm>
          <a:prstGeom prst="rect">
            <a:avLst/>
          </a:prstGeom>
          <a:noFill/>
          <a:ln>
            <a:noFill/>
          </a:ln>
        </p:spPr>
      </p:sp>
      <p:sp>
        <p:nvSpPr>
          <p:cNvPr id="173" name="Google Shape;173;p7"/>
          <p:cNvSpPr>
            <a:spLocks noGrp="1"/>
          </p:cNvSpPr>
          <p:nvPr>
            <p:ph type="pic" idx="3"/>
          </p:nvPr>
        </p:nvSpPr>
        <p:spPr>
          <a:xfrm>
            <a:off x="9399150" y="5983213"/>
            <a:ext cx="3802200" cy="3688500"/>
          </a:xfrm>
          <a:prstGeom prst="rect">
            <a:avLst/>
          </a:prstGeom>
          <a:noFill/>
          <a:ln>
            <a:noFill/>
          </a:ln>
        </p:spPr>
      </p:sp>
      <p:sp>
        <p:nvSpPr>
          <p:cNvPr id="174" name="Google Shape;174;p7"/>
          <p:cNvSpPr>
            <a:spLocks noGrp="1"/>
          </p:cNvSpPr>
          <p:nvPr>
            <p:ph type="pic" idx="4"/>
          </p:nvPr>
        </p:nvSpPr>
        <p:spPr>
          <a:xfrm>
            <a:off x="13457175" y="2004914"/>
            <a:ext cx="3802200" cy="7649700"/>
          </a:xfrm>
          <a:prstGeom prst="rect">
            <a:avLst/>
          </a:prstGeom>
          <a:noFill/>
          <a:ln>
            <a:noFill/>
          </a:ln>
        </p:spPr>
      </p:sp>
      <p:grpSp>
        <p:nvGrpSpPr>
          <p:cNvPr id="175" name="Google Shape;175;p7"/>
          <p:cNvGrpSpPr/>
          <p:nvPr/>
        </p:nvGrpSpPr>
        <p:grpSpPr>
          <a:xfrm>
            <a:off x="0" y="-216993"/>
            <a:ext cx="18288118" cy="1240447"/>
            <a:chOff x="0" y="-57150"/>
            <a:chExt cx="4816592" cy="326700"/>
          </a:xfrm>
        </p:grpSpPr>
        <p:sp>
          <p:nvSpPr>
            <p:cNvPr id="176" name="Google Shape;176;p7"/>
            <p:cNvSpPr/>
            <p:nvPr/>
          </p:nvSpPr>
          <p:spPr>
            <a:xfrm>
              <a:off x="0" y="0"/>
              <a:ext cx="4816592" cy="269543"/>
            </a:xfrm>
            <a:custGeom>
              <a:avLst/>
              <a:gdLst/>
              <a:ahLst/>
              <a:cxnLst/>
              <a:rect l="l" t="t" r="r" b="b"/>
              <a:pathLst>
                <a:path w="4816592" h="269543" extrusionOk="0">
                  <a:moveTo>
                    <a:pt x="0" y="0"/>
                  </a:moveTo>
                  <a:lnTo>
                    <a:pt x="4816592" y="0"/>
                  </a:lnTo>
                  <a:lnTo>
                    <a:pt x="4816592" y="269543"/>
                  </a:lnTo>
                  <a:lnTo>
                    <a:pt x="0" y="269543"/>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7" name="Google Shape;177;p7"/>
            <p:cNvSpPr txBox="1"/>
            <p:nvPr/>
          </p:nvSpPr>
          <p:spPr>
            <a:xfrm>
              <a:off x="0" y="-57150"/>
              <a:ext cx="4816500" cy="3267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78" name="Google Shape;178;p7"/>
          <p:cNvGrpSpPr/>
          <p:nvPr/>
        </p:nvGrpSpPr>
        <p:grpSpPr>
          <a:xfrm>
            <a:off x="15178824" y="106043"/>
            <a:ext cx="811337" cy="811337"/>
            <a:chOff x="0" y="0"/>
            <a:chExt cx="812800" cy="812800"/>
          </a:xfrm>
        </p:grpSpPr>
        <p:sp>
          <p:nvSpPr>
            <p:cNvPr id="179" name="Google Shape;179;p7"/>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9525" cap="sq"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0" name="Google Shape;180;p7"/>
            <p:cNvSpPr txBox="1"/>
            <p:nvPr/>
          </p:nvSpPr>
          <p:spPr>
            <a:xfrm>
              <a:off x="76200" y="19050"/>
              <a:ext cx="660300" cy="717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81" name="Google Shape;181;p7"/>
          <p:cNvGrpSpPr/>
          <p:nvPr/>
        </p:nvGrpSpPr>
        <p:grpSpPr>
          <a:xfrm>
            <a:off x="16155759" y="106043"/>
            <a:ext cx="811337" cy="811337"/>
            <a:chOff x="0" y="0"/>
            <a:chExt cx="812800" cy="812800"/>
          </a:xfrm>
        </p:grpSpPr>
        <p:sp>
          <p:nvSpPr>
            <p:cNvPr id="182" name="Google Shape;182;p7"/>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 cap="sq"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3" name="Google Shape;183;p7"/>
            <p:cNvSpPr txBox="1"/>
            <p:nvPr/>
          </p:nvSpPr>
          <p:spPr>
            <a:xfrm>
              <a:off x="76200" y="19050"/>
              <a:ext cx="660300" cy="717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84" name="Google Shape;184;p7"/>
          <p:cNvGrpSpPr/>
          <p:nvPr/>
        </p:nvGrpSpPr>
        <p:grpSpPr>
          <a:xfrm>
            <a:off x="17132694" y="106043"/>
            <a:ext cx="811337" cy="811337"/>
            <a:chOff x="0" y="0"/>
            <a:chExt cx="812800" cy="812800"/>
          </a:xfrm>
        </p:grpSpPr>
        <p:sp>
          <p:nvSpPr>
            <p:cNvPr id="185" name="Google Shape;185;p7"/>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 cap="sq"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6" name="Google Shape;186;p7"/>
            <p:cNvSpPr txBox="1"/>
            <p:nvPr/>
          </p:nvSpPr>
          <p:spPr>
            <a:xfrm>
              <a:off x="76200" y="19050"/>
              <a:ext cx="660300" cy="717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cxnSp>
        <p:nvCxnSpPr>
          <p:cNvPr id="187" name="Google Shape;187;p7"/>
          <p:cNvCxnSpPr/>
          <p:nvPr/>
        </p:nvCxnSpPr>
        <p:spPr>
          <a:xfrm>
            <a:off x="5148295" y="492661"/>
            <a:ext cx="9398100" cy="0"/>
          </a:xfrm>
          <a:prstGeom prst="straightConnector1">
            <a:avLst/>
          </a:prstGeom>
          <a:noFill/>
          <a:ln w="9525" cap="flat" cmpd="sng">
            <a:solidFill>
              <a:srgbClr val="FFFFFF"/>
            </a:solidFill>
            <a:prstDash val="solid"/>
            <a:round/>
            <a:headEnd type="none" w="sm" len="sm"/>
            <a:tailEnd type="none" w="sm" len="sm"/>
          </a:ln>
        </p:spPr>
      </p:cxnSp>
      <p:grpSp>
        <p:nvGrpSpPr>
          <p:cNvPr id="188" name="Google Shape;188;p7"/>
          <p:cNvGrpSpPr/>
          <p:nvPr/>
        </p:nvGrpSpPr>
        <p:grpSpPr>
          <a:xfrm>
            <a:off x="623032" y="8023607"/>
            <a:ext cx="4035261" cy="1648171"/>
            <a:chOff x="0" y="-57150"/>
            <a:chExt cx="344100" cy="140545"/>
          </a:xfrm>
        </p:grpSpPr>
        <p:sp>
          <p:nvSpPr>
            <p:cNvPr id="189" name="Google Shape;189;p7"/>
            <p:cNvSpPr/>
            <p:nvPr/>
          </p:nvSpPr>
          <p:spPr>
            <a:xfrm>
              <a:off x="0" y="0"/>
              <a:ext cx="344062" cy="83395"/>
            </a:xfrm>
            <a:custGeom>
              <a:avLst/>
              <a:gdLst/>
              <a:ahLst/>
              <a:cxnLst/>
              <a:rect l="l" t="t" r="r" b="b"/>
              <a:pathLst>
                <a:path w="344062" h="83395" extrusionOk="0">
                  <a:moveTo>
                    <a:pt x="41697" y="0"/>
                  </a:moveTo>
                  <a:lnTo>
                    <a:pt x="302365" y="0"/>
                  </a:lnTo>
                  <a:cubicBezTo>
                    <a:pt x="313423" y="0"/>
                    <a:pt x="324029" y="4393"/>
                    <a:pt x="331849" y="12213"/>
                  </a:cubicBezTo>
                  <a:cubicBezTo>
                    <a:pt x="339669" y="20033"/>
                    <a:pt x="344062" y="30638"/>
                    <a:pt x="344062" y="41697"/>
                  </a:cubicBezTo>
                  <a:lnTo>
                    <a:pt x="344062" y="41697"/>
                  </a:lnTo>
                  <a:cubicBezTo>
                    <a:pt x="344062" y="64726"/>
                    <a:pt x="325393" y="83395"/>
                    <a:pt x="302365" y="83395"/>
                  </a:cubicBezTo>
                  <a:lnTo>
                    <a:pt x="41697" y="83395"/>
                  </a:lnTo>
                  <a:cubicBezTo>
                    <a:pt x="30638" y="83395"/>
                    <a:pt x="20033" y="79002"/>
                    <a:pt x="12213" y="71182"/>
                  </a:cubicBezTo>
                  <a:cubicBezTo>
                    <a:pt x="4393" y="63362"/>
                    <a:pt x="0" y="52756"/>
                    <a:pt x="0" y="41697"/>
                  </a:cubicBezTo>
                  <a:lnTo>
                    <a:pt x="0" y="41697"/>
                  </a:lnTo>
                  <a:cubicBezTo>
                    <a:pt x="0" y="30638"/>
                    <a:pt x="4393" y="20033"/>
                    <a:pt x="12213" y="12213"/>
                  </a:cubicBezTo>
                  <a:cubicBezTo>
                    <a:pt x="20033" y="4393"/>
                    <a:pt x="30638" y="0"/>
                    <a:pt x="41697" y="0"/>
                  </a:cubicBez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0" name="Google Shape;190;p7"/>
            <p:cNvSpPr txBox="1"/>
            <p:nvPr/>
          </p:nvSpPr>
          <p:spPr>
            <a:xfrm>
              <a:off x="0" y="-57150"/>
              <a:ext cx="344100" cy="1404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91" name="Google Shape;191;p7"/>
          <p:cNvGrpSpPr/>
          <p:nvPr/>
        </p:nvGrpSpPr>
        <p:grpSpPr>
          <a:xfrm>
            <a:off x="4046559" y="8863743"/>
            <a:ext cx="329717" cy="638097"/>
            <a:chOff x="14757" y="14757"/>
            <a:chExt cx="439622" cy="850796"/>
          </a:xfrm>
        </p:grpSpPr>
        <p:cxnSp>
          <p:nvCxnSpPr>
            <p:cNvPr id="192" name="Google Shape;192;p7"/>
            <p:cNvCxnSpPr/>
            <p:nvPr/>
          </p:nvCxnSpPr>
          <p:spPr>
            <a:xfrm>
              <a:off x="19079" y="14757"/>
              <a:ext cx="435300" cy="435300"/>
            </a:xfrm>
            <a:prstGeom prst="straightConnector1">
              <a:avLst/>
            </a:prstGeom>
            <a:noFill/>
            <a:ln w="41725" cap="flat" cmpd="sng">
              <a:solidFill>
                <a:srgbClr val="FFFFFF"/>
              </a:solidFill>
              <a:prstDash val="solid"/>
              <a:round/>
              <a:headEnd type="none" w="sm" len="sm"/>
              <a:tailEnd type="none" w="sm" len="sm"/>
            </a:ln>
          </p:spPr>
        </p:cxnSp>
        <p:cxnSp>
          <p:nvCxnSpPr>
            <p:cNvPr id="193" name="Google Shape;193;p7"/>
            <p:cNvCxnSpPr/>
            <p:nvPr/>
          </p:nvCxnSpPr>
          <p:spPr>
            <a:xfrm rot="10800000" flipH="1">
              <a:off x="14757" y="430253"/>
              <a:ext cx="435300" cy="435300"/>
            </a:xfrm>
            <a:prstGeom prst="straightConnector1">
              <a:avLst/>
            </a:prstGeom>
            <a:noFill/>
            <a:ln w="41725" cap="flat" cmpd="sng">
              <a:solidFill>
                <a:srgbClr val="FFFFFF"/>
              </a:solidFill>
              <a:prstDash val="solid"/>
              <a:round/>
              <a:headEnd type="none" w="sm" len="sm"/>
              <a:tailEnd type="none" w="sm" len="sm"/>
            </a:ln>
          </p:spPr>
        </p:cxnSp>
      </p:grpSp>
      <p:sp>
        <p:nvSpPr>
          <p:cNvPr id="194" name="Google Shape;194;p7"/>
          <p:cNvSpPr/>
          <p:nvPr/>
        </p:nvSpPr>
        <p:spPr>
          <a:xfrm>
            <a:off x="7248498" y="3575641"/>
            <a:ext cx="736600" cy="1181136"/>
          </a:xfrm>
          <a:custGeom>
            <a:avLst/>
            <a:gdLst/>
            <a:ahLst/>
            <a:cxnLst/>
            <a:rect l="l" t="t" r="r" b="b"/>
            <a:pathLst>
              <a:path w="736600" h="1181136" extrusionOk="0">
                <a:moveTo>
                  <a:pt x="0" y="0"/>
                </a:moveTo>
                <a:lnTo>
                  <a:pt x="736600" y="0"/>
                </a:lnTo>
                <a:lnTo>
                  <a:pt x="736600" y="1181136"/>
                </a:lnTo>
                <a:lnTo>
                  <a:pt x="0" y="1181136"/>
                </a:lnTo>
                <a:lnTo>
                  <a:pt x="0" y="0"/>
                </a:lnTo>
                <a:close/>
              </a:path>
            </a:pathLst>
          </a:custGeom>
          <a:blipFill rotWithShape="1">
            <a:blip r:embed="rId2">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5" name="Google Shape;195;p7"/>
          <p:cNvSpPr txBox="1">
            <a:spLocks noGrp="1"/>
          </p:cNvSpPr>
          <p:nvPr>
            <p:ph type="subTitle" idx="1"/>
          </p:nvPr>
        </p:nvSpPr>
        <p:spPr>
          <a:xfrm>
            <a:off x="623450" y="210225"/>
            <a:ext cx="4380600" cy="538500"/>
          </a:xfrm>
          <a:prstGeom prst="rect">
            <a:avLst/>
          </a:prstGeom>
        </p:spPr>
        <p:txBody>
          <a:bodyPr spcFirstLastPara="1" wrap="square" lIns="91425" tIns="45700" rIns="91425" bIns="45700" anchor="t" anchorCtr="0">
            <a:normAutofit/>
          </a:bodyPr>
          <a:lstStyle>
            <a:lvl1pPr lvl="0">
              <a:spcBef>
                <a:spcPts val="640"/>
              </a:spcBef>
              <a:spcAft>
                <a:spcPts val="0"/>
              </a:spcAft>
              <a:buClr>
                <a:schemeClr val="lt1"/>
              </a:buClr>
              <a:buSzPts val="5000"/>
              <a:buFont typeface="Six Caps"/>
              <a:buNone/>
              <a:defRPr sz="5000">
                <a:solidFill>
                  <a:schemeClr val="lt1"/>
                </a:solidFill>
                <a:latin typeface="Six Caps"/>
                <a:ea typeface="Six Caps"/>
                <a:cs typeface="Six Caps"/>
                <a:sym typeface="Six Caps"/>
              </a:defRPr>
            </a:lvl1pPr>
            <a:lvl2pPr lvl="1">
              <a:spcBef>
                <a:spcPts val="560"/>
              </a:spcBef>
              <a:spcAft>
                <a:spcPts val="0"/>
              </a:spcAft>
              <a:buClr>
                <a:schemeClr val="lt1"/>
              </a:buClr>
              <a:buSzPts val="5000"/>
              <a:buFont typeface="Six Caps"/>
              <a:buNone/>
              <a:defRPr sz="5000">
                <a:solidFill>
                  <a:schemeClr val="lt1"/>
                </a:solidFill>
                <a:latin typeface="Six Caps"/>
                <a:ea typeface="Six Caps"/>
                <a:cs typeface="Six Caps"/>
                <a:sym typeface="Six Caps"/>
              </a:defRPr>
            </a:lvl2pPr>
            <a:lvl3pPr lvl="2">
              <a:spcBef>
                <a:spcPts val="480"/>
              </a:spcBef>
              <a:spcAft>
                <a:spcPts val="0"/>
              </a:spcAft>
              <a:buClr>
                <a:schemeClr val="lt1"/>
              </a:buClr>
              <a:buSzPts val="5000"/>
              <a:buFont typeface="Six Caps"/>
              <a:buNone/>
              <a:defRPr sz="5000">
                <a:solidFill>
                  <a:schemeClr val="lt1"/>
                </a:solidFill>
                <a:latin typeface="Six Caps"/>
                <a:ea typeface="Six Caps"/>
                <a:cs typeface="Six Caps"/>
                <a:sym typeface="Six Caps"/>
              </a:defRPr>
            </a:lvl3pPr>
            <a:lvl4pPr lvl="3">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4pPr>
            <a:lvl5pPr lvl="4">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5pPr>
            <a:lvl6pPr lvl="5">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6pPr>
            <a:lvl7pPr lvl="6">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7pPr>
            <a:lvl8pPr lvl="7">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8pPr>
            <a:lvl9pPr lvl="8">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9pPr>
          </a:lstStyle>
          <a:p>
            <a:endParaRPr/>
          </a:p>
        </p:txBody>
      </p:sp>
      <p:sp>
        <p:nvSpPr>
          <p:cNvPr id="196" name="Google Shape;196;p7"/>
          <p:cNvSpPr txBox="1">
            <a:spLocks noGrp="1"/>
          </p:cNvSpPr>
          <p:nvPr>
            <p:ph type="subTitle" idx="5"/>
          </p:nvPr>
        </p:nvSpPr>
        <p:spPr>
          <a:xfrm>
            <a:off x="15321975" y="182150"/>
            <a:ext cx="525000" cy="659100"/>
          </a:xfrm>
          <a:prstGeom prst="rect">
            <a:avLst/>
          </a:prstGeom>
        </p:spPr>
        <p:txBody>
          <a:bodyPr spcFirstLastPara="1" wrap="square" lIns="91425" tIns="45700" rIns="91425" bIns="45700" anchor="t" anchorCtr="0">
            <a:normAutofit/>
          </a:bodyPr>
          <a:lstStyle>
            <a:lvl1pPr lvl="0" algn="ctr">
              <a:spcBef>
                <a:spcPts val="640"/>
              </a:spcBef>
              <a:spcAft>
                <a:spcPts val="0"/>
              </a:spcAft>
              <a:buClr>
                <a:srgbClr val="462AF0"/>
              </a:buClr>
              <a:buSzPts val="3500"/>
              <a:buFont typeface="Six Caps"/>
              <a:buNone/>
              <a:defRPr>
                <a:solidFill>
                  <a:srgbClr val="462AF0"/>
                </a:solidFill>
                <a:latin typeface="Six Caps"/>
                <a:ea typeface="Six Caps"/>
                <a:cs typeface="Six Caps"/>
                <a:sym typeface="Six Caps"/>
              </a:defRPr>
            </a:lvl1pPr>
            <a:lvl2pPr lvl="1" algn="ctr">
              <a:spcBef>
                <a:spcPts val="560"/>
              </a:spcBef>
              <a:spcAft>
                <a:spcPts val="0"/>
              </a:spcAft>
              <a:buClr>
                <a:srgbClr val="462AF0"/>
              </a:buClr>
              <a:buSzPts val="3500"/>
              <a:buFont typeface="Six Caps"/>
              <a:buNone/>
              <a:defRPr sz="3500">
                <a:solidFill>
                  <a:srgbClr val="462AF0"/>
                </a:solidFill>
                <a:latin typeface="Six Caps"/>
                <a:ea typeface="Six Caps"/>
                <a:cs typeface="Six Caps"/>
                <a:sym typeface="Six Caps"/>
              </a:defRPr>
            </a:lvl2pPr>
            <a:lvl3pPr lvl="2" algn="ctr">
              <a:spcBef>
                <a:spcPts val="480"/>
              </a:spcBef>
              <a:spcAft>
                <a:spcPts val="0"/>
              </a:spcAft>
              <a:buClr>
                <a:srgbClr val="462AF0"/>
              </a:buClr>
              <a:buSzPts val="3500"/>
              <a:buFont typeface="Six Caps"/>
              <a:buNone/>
              <a:defRPr sz="3500">
                <a:solidFill>
                  <a:srgbClr val="462AF0"/>
                </a:solidFill>
                <a:latin typeface="Six Caps"/>
                <a:ea typeface="Six Caps"/>
                <a:cs typeface="Six Caps"/>
                <a:sym typeface="Six Caps"/>
              </a:defRPr>
            </a:lvl3pPr>
            <a:lvl4pPr lvl="3"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4pPr>
            <a:lvl5pPr lvl="4"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5pPr>
            <a:lvl6pPr lvl="5"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6pPr>
            <a:lvl7pPr lvl="6"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7pPr>
            <a:lvl8pPr lvl="7"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8pPr>
            <a:lvl9pPr lvl="8"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9pPr>
          </a:lstStyle>
          <a:p>
            <a:endParaRPr/>
          </a:p>
        </p:txBody>
      </p:sp>
      <p:sp>
        <p:nvSpPr>
          <p:cNvPr id="197" name="Google Shape;197;p7"/>
          <p:cNvSpPr txBox="1">
            <a:spLocks noGrp="1"/>
          </p:cNvSpPr>
          <p:nvPr>
            <p:ph type="subTitle" idx="6"/>
          </p:nvPr>
        </p:nvSpPr>
        <p:spPr>
          <a:xfrm>
            <a:off x="16298925" y="182150"/>
            <a:ext cx="525000" cy="659100"/>
          </a:xfrm>
          <a:prstGeom prst="rect">
            <a:avLst/>
          </a:prstGeom>
        </p:spPr>
        <p:txBody>
          <a:bodyPr spcFirstLastPara="1" wrap="square" lIns="91425" tIns="45700" rIns="91425" bIns="45700" anchor="t" anchorCtr="0">
            <a:normAutofit/>
          </a:bodyPr>
          <a:lstStyle>
            <a:lvl1pPr lvl="0" algn="ctr">
              <a:spcBef>
                <a:spcPts val="640"/>
              </a:spcBef>
              <a:spcAft>
                <a:spcPts val="0"/>
              </a:spcAft>
              <a:buClr>
                <a:schemeClr val="lt1"/>
              </a:buClr>
              <a:buSzPts val="3500"/>
              <a:buFont typeface="Six Caps"/>
              <a:buNone/>
              <a:defRPr>
                <a:solidFill>
                  <a:schemeClr val="lt1"/>
                </a:solidFill>
                <a:latin typeface="Six Caps"/>
                <a:ea typeface="Six Caps"/>
                <a:cs typeface="Six Caps"/>
                <a:sym typeface="Six Caps"/>
              </a:defRPr>
            </a:lvl1pPr>
            <a:lvl2pPr lvl="1" algn="ctr">
              <a:spcBef>
                <a:spcPts val="560"/>
              </a:spcBef>
              <a:spcAft>
                <a:spcPts val="0"/>
              </a:spcAft>
              <a:buClr>
                <a:schemeClr val="lt1"/>
              </a:buClr>
              <a:buSzPts val="3500"/>
              <a:buFont typeface="Six Caps"/>
              <a:buNone/>
              <a:defRPr sz="3500">
                <a:solidFill>
                  <a:schemeClr val="lt1"/>
                </a:solidFill>
                <a:latin typeface="Six Caps"/>
                <a:ea typeface="Six Caps"/>
                <a:cs typeface="Six Caps"/>
                <a:sym typeface="Six Caps"/>
              </a:defRPr>
            </a:lvl2pPr>
            <a:lvl3pPr lvl="2" algn="ctr">
              <a:spcBef>
                <a:spcPts val="480"/>
              </a:spcBef>
              <a:spcAft>
                <a:spcPts val="0"/>
              </a:spcAft>
              <a:buClr>
                <a:schemeClr val="lt1"/>
              </a:buClr>
              <a:buSzPts val="3500"/>
              <a:buFont typeface="Six Caps"/>
              <a:buNone/>
              <a:defRPr sz="3500">
                <a:solidFill>
                  <a:schemeClr val="lt1"/>
                </a:solidFill>
                <a:latin typeface="Six Caps"/>
                <a:ea typeface="Six Caps"/>
                <a:cs typeface="Six Caps"/>
                <a:sym typeface="Six Caps"/>
              </a:defRPr>
            </a:lvl3pPr>
            <a:lvl4pPr lvl="3"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4pPr>
            <a:lvl5pPr lvl="4"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5pPr>
            <a:lvl6pPr lvl="5"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6pPr>
            <a:lvl7pPr lvl="6"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7pPr>
            <a:lvl8pPr lvl="7"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8pPr>
            <a:lvl9pPr lvl="8"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9pPr>
          </a:lstStyle>
          <a:p>
            <a:endParaRPr/>
          </a:p>
        </p:txBody>
      </p:sp>
      <p:sp>
        <p:nvSpPr>
          <p:cNvPr id="198" name="Google Shape;198;p7"/>
          <p:cNvSpPr txBox="1">
            <a:spLocks noGrp="1"/>
          </p:cNvSpPr>
          <p:nvPr>
            <p:ph type="subTitle" idx="7"/>
          </p:nvPr>
        </p:nvSpPr>
        <p:spPr>
          <a:xfrm>
            <a:off x="17275875" y="182150"/>
            <a:ext cx="525000" cy="659100"/>
          </a:xfrm>
          <a:prstGeom prst="rect">
            <a:avLst/>
          </a:prstGeom>
        </p:spPr>
        <p:txBody>
          <a:bodyPr spcFirstLastPara="1" wrap="square" lIns="91425" tIns="45700" rIns="91425" bIns="45700" anchor="t" anchorCtr="0">
            <a:normAutofit/>
          </a:bodyPr>
          <a:lstStyle>
            <a:lvl1pPr lvl="0" algn="ctr">
              <a:spcBef>
                <a:spcPts val="640"/>
              </a:spcBef>
              <a:spcAft>
                <a:spcPts val="0"/>
              </a:spcAft>
              <a:buClr>
                <a:schemeClr val="lt1"/>
              </a:buClr>
              <a:buSzPts val="3500"/>
              <a:buFont typeface="Six Caps"/>
              <a:buNone/>
              <a:defRPr>
                <a:solidFill>
                  <a:schemeClr val="lt1"/>
                </a:solidFill>
                <a:latin typeface="Six Caps"/>
                <a:ea typeface="Six Caps"/>
                <a:cs typeface="Six Caps"/>
                <a:sym typeface="Six Caps"/>
              </a:defRPr>
            </a:lvl1pPr>
            <a:lvl2pPr lvl="1" algn="ctr">
              <a:spcBef>
                <a:spcPts val="560"/>
              </a:spcBef>
              <a:spcAft>
                <a:spcPts val="0"/>
              </a:spcAft>
              <a:buClr>
                <a:schemeClr val="lt1"/>
              </a:buClr>
              <a:buSzPts val="3500"/>
              <a:buFont typeface="Six Caps"/>
              <a:buNone/>
              <a:defRPr sz="3500">
                <a:solidFill>
                  <a:schemeClr val="lt1"/>
                </a:solidFill>
                <a:latin typeface="Six Caps"/>
                <a:ea typeface="Six Caps"/>
                <a:cs typeface="Six Caps"/>
                <a:sym typeface="Six Caps"/>
              </a:defRPr>
            </a:lvl2pPr>
            <a:lvl3pPr lvl="2" algn="ctr">
              <a:spcBef>
                <a:spcPts val="480"/>
              </a:spcBef>
              <a:spcAft>
                <a:spcPts val="0"/>
              </a:spcAft>
              <a:buClr>
                <a:schemeClr val="lt1"/>
              </a:buClr>
              <a:buSzPts val="3500"/>
              <a:buFont typeface="Six Caps"/>
              <a:buNone/>
              <a:defRPr sz="3500">
                <a:solidFill>
                  <a:schemeClr val="lt1"/>
                </a:solidFill>
                <a:latin typeface="Six Caps"/>
                <a:ea typeface="Six Caps"/>
                <a:cs typeface="Six Caps"/>
                <a:sym typeface="Six Caps"/>
              </a:defRPr>
            </a:lvl3pPr>
            <a:lvl4pPr lvl="3"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4pPr>
            <a:lvl5pPr lvl="4"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5pPr>
            <a:lvl6pPr lvl="5"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6pPr>
            <a:lvl7pPr lvl="6"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7pPr>
            <a:lvl8pPr lvl="7"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8pPr>
            <a:lvl9pPr lvl="8"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9pPr>
          </a:lstStyle>
          <a:p>
            <a:endParaRPr/>
          </a:p>
        </p:txBody>
      </p:sp>
      <p:sp>
        <p:nvSpPr>
          <p:cNvPr id="199" name="Google Shape;199;p7"/>
          <p:cNvSpPr txBox="1">
            <a:spLocks noGrp="1"/>
          </p:cNvSpPr>
          <p:nvPr>
            <p:ph type="title"/>
          </p:nvPr>
        </p:nvSpPr>
        <p:spPr>
          <a:xfrm>
            <a:off x="689075" y="3350250"/>
            <a:ext cx="6267300" cy="1525800"/>
          </a:xfrm>
          <a:prstGeom prst="rect">
            <a:avLst/>
          </a:prstGeom>
        </p:spPr>
        <p:txBody>
          <a:bodyPr spcFirstLastPara="1" wrap="square" lIns="91425" tIns="45700" rIns="91425" bIns="45700" anchor="t" anchorCtr="0">
            <a:normAutofit/>
          </a:bodyPr>
          <a:lstStyle>
            <a:lvl1pPr lvl="0" algn="l">
              <a:spcBef>
                <a:spcPts val="0"/>
              </a:spcBef>
              <a:spcAft>
                <a:spcPts val="0"/>
              </a:spcAft>
              <a:buSzPts val="110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0" name="Google Shape;200;p7"/>
          <p:cNvSpPr txBox="1">
            <a:spLocks noGrp="1"/>
          </p:cNvSpPr>
          <p:nvPr>
            <p:ph type="body" idx="8"/>
          </p:nvPr>
        </p:nvSpPr>
        <p:spPr>
          <a:xfrm>
            <a:off x="623450" y="5154975"/>
            <a:ext cx="6513600" cy="3150000"/>
          </a:xfrm>
          <a:prstGeom prst="rect">
            <a:avLst/>
          </a:prstGeom>
        </p:spPr>
        <p:txBody>
          <a:bodyPr spcFirstLastPara="1" wrap="square" lIns="91425" tIns="45700" rIns="91425" bIns="45700" anchor="t" anchorCtr="0">
            <a:normAutofit/>
          </a:bodyPr>
          <a:lstStyle>
            <a:lvl1pPr marL="457200" lvl="0" indent="-361950">
              <a:spcBef>
                <a:spcPts val="640"/>
              </a:spcBef>
              <a:spcAft>
                <a:spcPts val="0"/>
              </a:spcAft>
              <a:buSzPts val="2100"/>
              <a:buChar char="•"/>
              <a:defRPr sz="2100"/>
            </a:lvl1pPr>
            <a:lvl2pPr marL="914400" lvl="1" indent="-361950">
              <a:spcBef>
                <a:spcPts val="560"/>
              </a:spcBef>
              <a:spcAft>
                <a:spcPts val="0"/>
              </a:spcAft>
              <a:buSzPts val="2100"/>
              <a:buChar char="–"/>
              <a:defRPr/>
            </a:lvl2pPr>
            <a:lvl3pPr marL="1371600" lvl="2" indent="-361950">
              <a:spcBef>
                <a:spcPts val="480"/>
              </a:spcBef>
              <a:spcAft>
                <a:spcPts val="0"/>
              </a:spcAft>
              <a:buSzPts val="2100"/>
              <a:buChar char="•"/>
              <a:defRPr/>
            </a:lvl3pPr>
            <a:lvl4pPr marL="1828800" lvl="3" indent="-361950">
              <a:spcBef>
                <a:spcPts val="400"/>
              </a:spcBef>
              <a:spcAft>
                <a:spcPts val="0"/>
              </a:spcAft>
              <a:buSzPts val="2100"/>
              <a:buChar char="–"/>
              <a:defRPr/>
            </a:lvl4pPr>
            <a:lvl5pPr marL="2286000" lvl="4" indent="-361950">
              <a:spcBef>
                <a:spcPts val="400"/>
              </a:spcBef>
              <a:spcAft>
                <a:spcPts val="0"/>
              </a:spcAft>
              <a:buSzPts val="2100"/>
              <a:buChar char="»"/>
              <a:defRPr/>
            </a:lvl5pPr>
            <a:lvl6pPr marL="2743200" lvl="5" indent="-361950">
              <a:spcBef>
                <a:spcPts val="400"/>
              </a:spcBef>
              <a:spcAft>
                <a:spcPts val="0"/>
              </a:spcAft>
              <a:buSzPts val="2100"/>
              <a:buChar char="•"/>
              <a:defRPr/>
            </a:lvl6pPr>
            <a:lvl7pPr marL="3200400" lvl="6" indent="-361950">
              <a:spcBef>
                <a:spcPts val="400"/>
              </a:spcBef>
              <a:spcAft>
                <a:spcPts val="0"/>
              </a:spcAft>
              <a:buSzPts val="2100"/>
              <a:buChar char="•"/>
              <a:defRPr/>
            </a:lvl7pPr>
            <a:lvl8pPr marL="3657600" lvl="7" indent="-361950">
              <a:spcBef>
                <a:spcPts val="400"/>
              </a:spcBef>
              <a:spcAft>
                <a:spcPts val="0"/>
              </a:spcAft>
              <a:buSzPts val="2100"/>
              <a:buChar char="•"/>
              <a:defRPr/>
            </a:lvl8pPr>
            <a:lvl9pPr marL="4114800" lvl="8" indent="-361950">
              <a:spcBef>
                <a:spcPts val="400"/>
              </a:spcBef>
              <a:spcAft>
                <a:spcPts val="0"/>
              </a:spcAft>
              <a:buSzPts val="2100"/>
              <a:buChar char="•"/>
              <a:defRPr/>
            </a:lvl9pPr>
          </a:lstStyle>
          <a:p>
            <a:endParaRPr/>
          </a:p>
        </p:txBody>
      </p:sp>
      <p:sp>
        <p:nvSpPr>
          <p:cNvPr id="201" name="Google Shape;201;p7"/>
          <p:cNvSpPr txBox="1">
            <a:spLocks noGrp="1"/>
          </p:cNvSpPr>
          <p:nvPr>
            <p:ph type="subTitle" idx="9"/>
          </p:nvPr>
        </p:nvSpPr>
        <p:spPr>
          <a:xfrm>
            <a:off x="935175" y="8862900"/>
            <a:ext cx="2838300" cy="638100"/>
          </a:xfrm>
          <a:prstGeom prst="rect">
            <a:avLst/>
          </a:prstGeom>
        </p:spPr>
        <p:txBody>
          <a:bodyPr spcFirstLastPara="1" wrap="square" lIns="91425" tIns="45700" rIns="91425" bIns="45700" anchor="t" anchorCtr="0">
            <a:normAutofit/>
          </a:bodyPr>
          <a:lstStyle>
            <a:lvl1pPr lvl="0">
              <a:spcBef>
                <a:spcPts val="640"/>
              </a:spcBef>
              <a:spcAft>
                <a:spcPts val="0"/>
              </a:spcAft>
              <a:buClr>
                <a:schemeClr val="lt1"/>
              </a:buClr>
              <a:buSzPts val="3500"/>
              <a:buNone/>
              <a:defRPr>
                <a:solidFill>
                  <a:schemeClr val="lt1"/>
                </a:solidFill>
              </a:defRPr>
            </a:lvl1pPr>
            <a:lvl2pPr lvl="1">
              <a:spcBef>
                <a:spcPts val="560"/>
              </a:spcBef>
              <a:spcAft>
                <a:spcPts val="0"/>
              </a:spcAft>
              <a:buSzPts val="2100"/>
              <a:buNone/>
              <a:defRPr/>
            </a:lvl2pPr>
            <a:lvl3pPr lvl="2">
              <a:spcBef>
                <a:spcPts val="480"/>
              </a:spcBef>
              <a:spcAft>
                <a:spcPts val="0"/>
              </a:spcAft>
              <a:buSzPts val="2100"/>
              <a:buNone/>
              <a:defRPr/>
            </a:lvl3pPr>
            <a:lvl4pPr lvl="3">
              <a:spcBef>
                <a:spcPts val="400"/>
              </a:spcBef>
              <a:spcAft>
                <a:spcPts val="0"/>
              </a:spcAft>
              <a:buSzPts val="2100"/>
              <a:buNone/>
              <a:defRPr/>
            </a:lvl4pPr>
            <a:lvl5pPr lvl="4">
              <a:spcBef>
                <a:spcPts val="400"/>
              </a:spcBef>
              <a:spcAft>
                <a:spcPts val="0"/>
              </a:spcAft>
              <a:buSzPts val="2100"/>
              <a:buNone/>
              <a:defRPr/>
            </a:lvl5pPr>
            <a:lvl6pPr lvl="5">
              <a:spcBef>
                <a:spcPts val="400"/>
              </a:spcBef>
              <a:spcAft>
                <a:spcPts val="0"/>
              </a:spcAft>
              <a:buSzPts val="2100"/>
              <a:buNone/>
              <a:defRPr/>
            </a:lvl6pPr>
            <a:lvl7pPr lvl="6">
              <a:spcBef>
                <a:spcPts val="400"/>
              </a:spcBef>
              <a:spcAft>
                <a:spcPts val="0"/>
              </a:spcAft>
              <a:buSzPts val="2100"/>
              <a:buNone/>
              <a:defRPr/>
            </a:lvl7pPr>
            <a:lvl8pPr lvl="7">
              <a:spcBef>
                <a:spcPts val="400"/>
              </a:spcBef>
              <a:spcAft>
                <a:spcPts val="0"/>
              </a:spcAft>
              <a:buSzPts val="2100"/>
              <a:buNone/>
              <a:defRPr/>
            </a:lvl8pPr>
            <a:lvl9pPr lvl="8">
              <a:spcBef>
                <a:spcPts val="400"/>
              </a:spcBef>
              <a:spcAft>
                <a:spcPts val="0"/>
              </a:spcAft>
              <a:buSzPts val="21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ustom Layout 3">
  <p:cSld name="CUSTOM_2">
    <p:spTree>
      <p:nvGrpSpPr>
        <p:cNvPr id="1" name="Shape 202"/>
        <p:cNvGrpSpPr/>
        <p:nvPr/>
      </p:nvGrpSpPr>
      <p:grpSpPr>
        <a:xfrm>
          <a:off x="0" y="0"/>
          <a:ext cx="0" cy="0"/>
          <a:chOff x="0" y="0"/>
          <a:chExt cx="0" cy="0"/>
        </a:xfrm>
      </p:grpSpPr>
      <p:sp>
        <p:nvSpPr>
          <p:cNvPr id="203" name="Google Shape;203;p8"/>
          <p:cNvSpPr/>
          <p:nvPr/>
        </p:nvSpPr>
        <p:spPr>
          <a:xfrm>
            <a:off x="0" y="0"/>
            <a:ext cx="18288000" cy="10287000"/>
          </a:xfrm>
          <a:custGeom>
            <a:avLst/>
            <a:gdLst/>
            <a:ahLst/>
            <a:cxnLst/>
            <a:rect l="l" t="t" r="r" b="b"/>
            <a:pathLst>
              <a:path w="18288000" h="10287000" extrusionOk="0">
                <a:moveTo>
                  <a:pt x="0" y="0"/>
                </a:moveTo>
                <a:lnTo>
                  <a:pt x="18288000" y="0"/>
                </a:lnTo>
                <a:lnTo>
                  <a:pt x="18288000" y="10287000"/>
                </a:lnTo>
                <a:lnTo>
                  <a:pt x="0" y="10287000"/>
                </a:lnTo>
                <a:lnTo>
                  <a:pt x="0" y="0"/>
                </a:lnTo>
                <a:close/>
              </a:path>
            </a:pathLst>
          </a:custGeom>
          <a:blipFill rotWithShape="1">
            <a:blip r:embed="rId2">
              <a:alphaModFix/>
            </a:blip>
            <a:stretch>
              <a:fillRect t="-8109" b="-8109"/>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204" name="Google Shape;204;p8"/>
          <p:cNvGrpSpPr/>
          <p:nvPr/>
        </p:nvGrpSpPr>
        <p:grpSpPr>
          <a:xfrm>
            <a:off x="0" y="1028700"/>
            <a:ext cx="18288008" cy="9258303"/>
            <a:chOff x="0" y="0"/>
            <a:chExt cx="18320986" cy="9274998"/>
          </a:xfrm>
        </p:grpSpPr>
        <p:sp>
          <p:nvSpPr>
            <p:cNvPr id="205" name="Google Shape;205;p8"/>
            <p:cNvSpPr/>
            <p:nvPr/>
          </p:nvSpPr>
          <p:spPr>
            <a:xfrm>
              <a:off x="0" y="0"/>
              <a:ext cx="18320986" cy="9274998"/>
            </a:xfrm>
            <a:custGeom>
              <a:avLst/>
              <a:gdLst/>
              <a:ahLst/>
              <a:cxnLst/>
              <a:rect l="l" t="t" r="r" b="b"/>
              <a:pathLst>
                <a:path w="18320986" h="9274998" extrusionOk="0">
                  <a:moveTo>
                    <a:pt x="9160493" y="0"/>
                  </a:moveTo>
                  <a:cubicBezTo>
                    <a:pt x="4101292" y="0"/>
                    <a:pt x="0" y="2076279"/>
                    <a:pt x="0" y="4637499"/>
                  </a:cubicBezTo>
                  <a:cubicBezTo>
                    <a:pt x="0" y="7198720"/>
                    <a:pt x="4101292" y="9274998"/>
                    <a:pt x="9160493" y="9274998"/>
                  </a:cubicBezTo>
                  <a:cubicBezTo>
                    <a:pt x="14219692" y="9274998"/>
                    <a:pt x="18320986" y="7198720"/>
                    <a:pt x="18320986" y="4637499"/>
                  </a:cubicBezTo>
                  <a:cubicBezTo>
                    <a:pt x="18320986" y="2076279"/>
                    <a:pt x="14219692" y="0"/>
                    <a:pt x="9160493" y="0"/>
                  </a:cubicBez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6" name="Google Shape;206;p8"/>
            <p:cNvSpPr txBox="1"/>
            <p:nvPr/>
          </p:nvSpPr>
          <p:spPr>
            <a:xfrm>
              <a:off x="1717592" y="812381"/>
              <a:ext cx="14885700" cy="75930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07" name="Google Shape;207;p8"/>
          <p:cNvGrpSpPr/>
          <p:nvPr/>
        </p:nvGrpSpPr>
        <p:grpSpPr>
          <a:xfrm>
            <a:off x="0" y="-216993"/>
            <a:ext cx="18288118" cy="1240447"/>
            <a:chOff x="0" y="-57150"/>
            <a:chExt cx="4816592" cy="326700"/>
          </a:xfrm>
        </p:grpSpPr>
        <p:sp>
          <p:nvSpPr>
            <p:cNvPr id="208" name="Google Shape;208;p8"/>
            <p:cNvSpPr/>
            <p:nvPr/>
          </p:nvSpPr>
          <p:spPr>
            <a:xfrm>
              <a:off x="0" y="0"/>
              <a:ext cx="4816592" cy="269543"/>
            </a:xfrm>
            <a:custGeom>
              <a:avLst/>
              <a:gdLst/>
              <a:ahLst/>
              <a:cxnLst/>
              <a:rect l="l" t="t" r="r" b="b"/>
              <a:pathLst>
                <a:path w="4816592" h="269543" extrusionOk="0">
                  <a:moveTo>
                    <a:pt x="0" y="0"/>
                  </a:moveTo>
                  <a:lnTo>
                    <a:pt x="4816592" y="0"/>
                  </a:lnTo>
                  <a:lnTo>
                    <a:pt x="4816592" y="269543"/>
                  </a:lnTo>
                  <a:lnTo>
                    <a:pt x="0" y="269543"/>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9" name="Google Shape;209;p8"/>
            <p:cNvSpPr txBox="1"/>
            <p:nvPr/>
          </p:nvSpPr>
          <p:spPr>
            <a:xfrm>
              <a:off x="0" y="-57150"/>
              <a:ext cx="4816500" cy="3267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10" name="Google Shape;210;p8"/>
          <p:cNvGrpSpPr/>
          <p:nvPr/>
        </p:nvGrpSpPr>
        <p:grpSpPr>
          <a:xfrm>
            <a:off x="15178824" y="106043"/>
            <a:ext cx="811337" cy="811337"/>
            <a:chOff x="0" y="0"/>
            <a:chExt cx="812800" cy="812800"/>
          </a:xfrm>
        </p:grpSpPr>
        <p:sp>
          <p:nvSpPr>
            <p:cNvPr id="211" name="Google Shape;211;p8"/>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9525" cap="sq"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2" name="Google Shape;212;p8"/>
            <p:cNvSpPr txBox="1"/>
            <p:nvPr/>
          </p:nvSpPr>
          <p:spPr>
            <a:xfrm>
              <a:off x="76200" y="19050"/>
              <a:ext cx="660300" cy="717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13" name="Google Shape;213;p8"/>
          <p:cNvGrpSpPr/>
          <p:nvPr/>
        </p:nvGrpSpPr>
        <p:grpSpPr>
          <a:xfrm>
            <a:off x="16155759" y="106043"/>
            <a:ext cx="811337" cy="811337"/>
            <a:chOff x="0" y="0"/>
            <a:chExt cx="812800" cy="812800"/>
          </a:xfrm>
        </p:grpSpPr>
        <p:sp>
          <p:nvSpPr>
            <p:cNvPr id="214" name="Google Shape;214;p8"/>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 cap="sq"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5" name="Google Shape;215;p8"/>
            <p:cNvSpPr txBox="1"/>
            <p:nvPr/>
          </p:nvSpPr>
          <p:spPr>
            <a:xfrm>
              <a:off x="76200" y="19050"/>
              <a:ext cx="660300" cy="717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16" name="Google Shape;216;p8"/>
          <p:cNvGrpSpPr/>
          <p:nvPr/>
        </p:nvGrpSpPr>
        <p:grpSpPr>
          <a:xfrm>
            <a:off x="17132694" y="106043"/>
            <a:ext cx="811337" cy="811337"/>
            <a:chOff x="0" y="0"/>
            <a:chExt cx="812800" cy="812800"/>
          </a:xfrm>
        </p:grpSpPr>
        <p:sp>
          <p:nvSpPr>
            <p:cNvPr id="217" name="Google Shape;217;p8"/>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 cap="sq"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8" name="Google Shape;218;p8"/>
            <p:cNvSpPr txBox="1"/>
            <p:nvPr/>
          </p:nvSpPr>
          <p:spPr>
            <a:xfrm>
              <a:off x="76200" y="19050"/>
              <a:ext cx="660300" cy="717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cxnSp>
        <p:nvCxnSpPr>
          <p:cNvPr id="219" name="Google Shape;219;p8"/>
          <p:cNvCxnSpPr/>
          <p:nvPr/>
        </p:nvCxnSpPr>
        <p:spPr>
          <a:xfrm>
            <a:off x="5148295" y="492661"/>
            <a:ext cx="9398100" cy="0"/>
          </a:xfrm>
          <a:prstGeom prst="straightConnector1">
            <a:avLst/>
          </a:prstGeom>
          <a:noFill/>
          <a:ln w="9525" cap="flat" cmpd="sng">
            <a:solidFill>
              <a:srgbClr val="FFFFFF"/>
            </a:solidFill>
            <a:prstDash val="solid"/>
            <a:round/>
            <a:headEnd type="none" w="sm" len="sm"/>
            <a:tailEnd type="none" w="sm" len="sm"/>
          </a:ln>
        </p:spPr>
      </p:cxnSp>
      <p:sp>
        <p:nvSpPr>
          <p:cNvPr id="220" name="Google Shape;220;p8"/>
          <p:cNvSpPr txBox="1">
            <a:spLocks noGrp="1"/>
          </p:cNvSpPr>
          <p:nvPr>
            <p:ph type="title"/>
          </p:nvPr>
        </p:nvSpPr>
        <p:spPr>
          <a:xfrm>
            <a:off x="3199300" y="2382250"/>
            <a:ext cx="12370800" cy="4954800"/>
          </a:xfrm>
          <a:prstGeom prst="rect">
            <a:avLst/>
          </a:prstGeom>
        </p:spPr>
        <p:txBody>
          <a:bodyPr spcFirstLastPara="1" wrap="square" lIns="91425" tIns="45700" rIns="91425" bIns="45700" anchor="t" anchorCtr="0">
            <a:normAutofit/>
          </a:bodyPr>
          <a:lstStyle>
            <a:lvl1pPr lvl="0">
              <a:spcBef>
                <a:spcPts val="0"/>
              </a:spcBef>
              <a:spcAft>
                <a:spcPts val="0"/>
              </a:spcAft>
              <a:buClr>
                <a:schemeClr val="lt1"/>
              </a:buClr>
              <a:buSzPts val="25000"/>
              <a:buNone/>
              <a:defRPr sz="25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1" name="Google Shape;221;p8"/>
          <p:cNvSpPr txBox="1">
            <a:spLocks noGrp="1"/>
          </p:cNvSpPr>
          <p:nvPr>
            <p:ph type="subTitle" idx="1"/>
          </p:nvPr>
        </p:nvSpPr>
        <p:spPr>
          <a:xfrm>
            <a:off x="4610275" y="8157400"/>
            <a:ext cx="9516000" cy="811200"/>
          </a:xfrm>
          <a:prstGeom prst="rect">
            <a:avLst/>
          </a:prstGeom>
        </p:spPr>
        <p:txBody>
          <a:bodyPr spcFirstLastPara="1" wrap="square" lIns="91425" tIns="45700" rIns="91425" bIns="45700" anchor="t" anchorCtr="0">
            <a:normAutofit/>
          </a:bodyPr>
          <a:lstStyle>
            <a:lvl1pPr lvl="0" algn="ctr">
              <a:spcBef>
                <a:spcPts val="640"/>
              </a:spcBef>
              <a:spcAft>
                <a:spcPts val="0"/>
              </a:spcAft>
              <a:buClr>
                <a:schemeClr val="lt1"/>
              </a:buClr>
              <a:buSzPts val="3200"/>
              <a:buNone/>
              <a:defRPr sz="3200">
                <a:solidFill>
                  <a:schemeClr val="lt1"/>
                </a:solidFill>
              </a:defRPr>
            </a:lvl1pPr>
            <a:lvl2pPr lvl="1" algn="ctr">
              <a:spcBef>
                <a:spcPts val="560"/>
              </a:spcBef>
              <a:spcAft>
                <a:spcPts val="0"/>
              </a:spcAft>
              <a:buClr>
                <a:schemeClr val="lt1"/>
              </a:buClr>
              <a:buSzPts val="3200"/>
              <a:buNone/>
              <a:defRPr sz="3200">
                <a:solidFill>
                  <a:schemeClr val="lt1"/>
                </a:solidFill>
              </a:defRPr>
            </a:lvl2pPr>
            <a:lvl3pPr lvl="2" algn="ctr">
              <a:spcBef>
                <a:spcPts val="480"/>
              </a:spcBef>
              <a:spcAft>
                <a:spcPts val="0"/>
              </a:spcAft>
              <a:buClr>
                <a:schemeClr val="lt1"/>
              </a:buClr>
              <a:buSzPts val="3200"/>
              <a:buNone/>
              <a:defRPr sz="3200">
                <a:solidFill>
                  <a:schemeClr val="lt1"/>
                </a:solidFill>
              </a:defRPr>
            </a:lvl3pPr>
            <a:lvl4pPr lvl="3" algn="ctr">
              <a:spcBef>
                <a:spcPts val="400"/>
              </a:spcBef>
              <a:spcAft>
                <a:spcPts val="0"/>
              </a:spcAft>
              <a:buClr>
                <a:schemeClr val="lt1"/>
              </a:buClr>
              <a:buSzPts val="3200"/>
              <a:buNone/>
              <a:defRPr sz="3200">
                <a:solidFill>
                  <a:schemeClr val="lt1"/>
                </a:solidFill>
              </a:defRPr>
            </a:lvl4pPr>
            <a:lvl5pPr lvl="4" algn="ctr">
              <a:spcBef>
                <a:spcPts val="400"/>
              </a:spcBef>
              <a:spcAft>
                <a:spcPts val="0"/>
              </a:spcAft>
              <a:buClr>
                <a:schemeClr val="lt1"/>
              </a:buClr>
              <a:buSzPts val="3200"/>
              <a:buNone/>
              <a:defRPr sz="3200">
                <a:solidFill>
                  <a:schemeClr val="lt1"/>
                </a:solidFill>
              </a:defRPr>
            </a:lvl5pPr>
            <a:lvl6pPr lvl="5" algn="ctr">
              <a:spcBef>
                <a:spcPts val="400"/>
              </a:spcBef>
              <a:spcAft>
                <a:spcPts val="0"/>
              </a:spcAft>
              <a:buClr>
                <a:schemeClr val="lt1"/>
              </a:buClr>
              <a:buSzPts val="3200"/>
              <a:buNone/>
              <a:defRPr sz="3200">
                <a:solidFill>
                  <a:schemeClr val="lt1"/>
                </a:solidFill>
              </a:defRPr>
            </a:lvl6pPr>
            <a:lvl7pPr lvl="6" algn="ctr">
              <a:spcBef>
                <a:spcPts val="400"/>
              </a:spcBef>
              <a:spcAft>
                <a:spcPts val="0"/>
              </a:spcAft>
              <a:buClr>
                <a:schemeClr val="lt1"/>
              </a:buClr>
              <a:buSzPts val="3200"/>
              <a:buNone/>
              <a:defRPr sz="3200">
                <a:solidFill>
                  <a:schemeClr val="lt1"/>
                </a:solidFill>
              </a:defRPr>
            </a:lvl7pPr>
            <a:lvl8pPr lvl="7" algn="ctr">
              <a:spcBef>
                <a:spcPts val="400"/>
              </a:spcBef>
              <a:spcAft>
                <a:spcPts val="0"/>
              </a:spcAft>
              <a:buClr>
                <a:schemeClr val="lt1"/>
              </a:buClr>
              <a:buSzPts val="3200"/>
              <a:buNone/>
              <a:defRPr sz="3200">
                <a:solidFill>
                  <a:schemeClr val="lt1"/>
                </a:solidFill>
              </a:defRPr>
            </a:lvl8pPr>
            <a:lvl9pPr lvl="8" algn="ctr">
              <a:spcBef>
                <a:spcPts val="400"/>
              </a:spcBef>
              <a:spcAft>
                <a:spcPts val="0"/>
              </a:spcAft>
              <a:buClr>
                <a:schemeClr val="lt1"/>
              </a:buClr>
              <a:buSzPts val="3200"/>
              <a:buNone/>
              <a:defRPr sz="3200">
                <a:solidFill>
                  <a:schemeClr val="lt1"/>
                </a:solidFill>
              </a:defRPr>
            </a:lvl9pPr>
          </a:lstStyle>
          <a:p>
            <a:endParaRPr/>
          </a:p>
        </p:txBody>
      </p:sp>
      <p:sp>
        <p:nvSpPr>
          <p:cNvPr id="222" name="Google Shape;222;p8"/>
          <p:cNvSpPr txBox="1">
            <a:spLocks noGrp="1"/>
          </p:cNvSpPr>
          <p:nvPr>
            <p:ph type="subTitle" idx="2"/>
          </p:nvPr>
        </p:nvSpPr>
        <p:spPr>
          <a:xfrm>
            <a:off x="623450" y="210225"/>
            <a:ext cx="4380600" cy="538500"/>
          </a:xfrm>
          <a:prstGeom prst="rect">
            <a:avLst/>
          </a:prstGeom>
        </p:spPr>
        <p:txBody>
          <a:bodyPr spcFirstLastPara="1" wrap="square" lIns="91425" tIns="45700" rIns="91425" bIns="45700" anchor="t" anchorCtr="0">
            <a:normAutofit/>
          </a:bodyPr>
          <a:lstStyle>
            <a:lvl1pPr lvl="0">
              <a:spcBef>
                <a:spcPts val="640"/>
              </a:spcBef>
              <a:spcAft>
                <a:spcPts val="0"/>
              </a:spcAft>
              <a:buClr>
                <a:schemeClr val="lt1"/>
              </a:buClr>
              <a:buSzPts val="5000"/>
              <a:buFont typeface="Six Caps"/>
              <a:buNone/>
              <a:defRPr sz="5000">
                <a:solidFill>
                  <a:schemeClr val="lt1"/>
                </a:solidFill>
                <a:latin typeface="Six Caps"/>
                <a:ea typeface="Six Caps"/>
                <a:cs typeface="Six Caps"/>
                <a:sym typeface="Six Caps"/>
              </a:defRPr>
            </a:lvl1pPr>
            <a:lvl2pPr lvl="1">
              <a:spcBef>
                <a:spcPts val="560"/>
              </a:spcBef>
              <a:spcAft>
                <a:spcPts val="0"/>
              </a:spcAft>
              <a:buClr>
                <a:schemeClr val="lt1"/>
              </a:buClr>
              <a:buSzPts val="5000"/>
              <a:buFont typeface="Six Caps"/>
              <a:buNone/>
              <a:defRPr sz="5000">
                <a:solidFill>
                  <a:schemeClr val="lt1"/>
                </a:solidFill>
                <a:latin typeface="Six Caps"/>
                <a:ea typeface="Six Caps"/>
                <a:cs typeface="Six Caps"/>
                <a:sym typeface="Six Caps"/>
              </a:defRPr>
            </a:lvl2pPr>
            <a:lvl3pPr lvl="2">
              <a:spcBef>
                <a:spcPts val="480"/>
              </a:spcBef>
              <a:spcAft>
                <a:spcPts val="0"/>
              </a:spcAft>
              <a:buClr>
                <a:schemeClr val="lt1"/>
              </a:buClr>
              <a:buSzPts val="5000"/>
              <a:buFont typeface="Six Caps"/>
              <a:buNone/>
              <a:defRPr sz="5000">
                <a:solidFill>
                  <a:schemeClr val="lt1"/>
                </a:solidFill>
                <a:latin typeface="Six Caps"/>
                <a:ea typeface="Six Caps"/>
                <a:cs typeface="Six Caps"/>
                <a:sym typeface="Six Caps"/>
              </a:defRPr>
            </a:lvl3pPr>
            <a:lvl4pPr lvl="3">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4pPr>
            <a:lvl5pPr lvl="4">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5pPr>
            <a:lvl6pPr lvl="5">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6pPr>
            <a:lvl7pPr lvl="6">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7pPr>
            <a:lvl8pPr lvl="7">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8pPr>
            <a:lvl9pPr lvl="8">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9pPr>
          </a:lstStyle>
          <a:p>
            <a:endParaRPr/>
          </a:p>
        </p:txBody>
      </p:sp>
      <p:sp>
        <p:nvSpPr>
          <p:cNvPr id="223" name="Google Shape;223;p8"/>
          <p:cNvSpPr txBox="1">
            <a:spLocks noGrp="1"/>
          </p:cNvSpPr>
          <p:nvPr>
            <p:ph type="subTitle" idx="3"/>
          </p:nvPr>
        </p:nvSpPr>
        <p:spPr>
          <a:xfrm>
            <a:off x="15321975" y="182150"/>
            <a:ext cx="525000" cy="659100"/>
          </a:xfrm>
          <a:prstGeom prst="rect">
            <a:avLst/>
          </a:prstGeom>
        </p:spPr>
        <p:txBody>
          <a:bodyPr spcFirstLastPara="1" wrap="square" lIns="91425" tIns="45700" rIns="91425" bIns="45700" anchor="t" anchorCtr="0">
            <a:normAutofit/>
          </a:bodyPr>
          <a:lstStyle>
            <a:lvl1pPr lvl="0" algn="ctr">
              <a:spcBef>
                <a:spcPts val="640"/>
              </a:spcBef>
              <a:spcAft>
                <a:spcPts val="0"/>
              </a:spcAft>
              <a:buClr>
                <a:srgbClr val="462AF0"/>
              </a:buClr>
              <a:buSzPts val="3500"/>
              <a:buFont typeface="Six Caps"/>
              <a:buNone/>
              <a:defRPr>
                <a:solidFill>
                  <a:srgbClr val="462AF0"/>
                </a:solidFill>
                <a:latin typeface="Six Caps"/>
                <a:ea typeface="Six Caps"/>
                <a:cs typeface="Six Caps"/>
                <a:sym typeface="Six Caps"/>
              </a:defRPr>
            </a:lvl1pPr>
            <a:lvl2pPr lvl="1" algn="ctr">
              <a:spcBef>
                <a:spcPts val="560"/>
              </a:spcBef>
              <a:spcAft>
                <a:spcPts val="0"/>
              </a:spcAft>
              <a:buClr>
                <a:srgbClr val="462AF0"/>
              </a:buClr>
              <a:buSzPts val="3500"/>
              <a:buFont typeface="Six Caps"/>
              <a:buNone/>
              <a:defRPr sz="3500">
                <a:solidFill>
                  <a:srgbClr val="462AF0"/>
                </a:solidFill>
                <a:latin typeface="Six Caps"/>
                <a:ea typeface="Six Caps"/>
                <a:cs typeface="Six Caps"/>
                <a:sym typeface="Six Caps"/>
              </a:defRPr>
            </a:lvl2pPr>
            <a:lvl3pPr lvl="2" algn="ctr">
              <a:spcBef>
                <a:spcPts val="480"/>
              </a:spcBef>
              <a:spcAft>
                <a:spcPts val="0"/>
              </a:spcAft>
              <a:buClr>
                <a:srgbClr val="462AF0"/>
              </a:buClr>
              <a:buSzPts val="3500"/>
              <a:buFont typeface="Six Caps"/>
              <a:buNone/>
              <a:defRPr sz="3500">
                <a:solidFill>
                  <a:srgbClr val="462AF0"/>
                </a:solidFill>
                <a:latin typeface="Six Caps"/>
                <a:ea typeface="Six Caps"/>
                <a:cs typeface="Six Caps"/>
                <a:sym typeface="Six Caps"/>
              </a:defRPr>
            </a:lvl3pPr>
            <a:lvl4pPr lvl="3"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4pPr>
            <a:lvl5pPr lvl="4"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5pPr>
            <a:lvl6pPr lvl="5"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6pPr>
            <a:lvl7pPr lvl="6"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7pPr>
            <a:lvl8pPr lvl="7"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8pPr>
            <a:lvl9pPr lvl="8"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9pPr>
          </a:lstStyle>
          <a:p>
            <a:endParaRPr/>
          </a:p>
        </p:txBody>
      </p:sp>
      <p:sp>
        <p:nvSpPr>
          <p:cNvPr id="224" name="Google Shape;224;p8"/>
          <p:cNvSpPr txBox="1">
            <a:spLocks noGrp="1"/>
          </p:cNvSpPr>
          <p:nvPr>
            <p:ph type="subTitle" idx="4"/>
          </p:nvPr>
        </p:nvSpPr>
        <p:spPr>
          <a:xfrm>
            <a:off x="16298925" y="182150"/>
            <a:ext cx="525000" cy="659100"/>
          </a:xfrm>
          <a:prstGeom prst="rect">
            <a:avLst/>
          </a:prstGeom>
        </p:spPr>
        <p:txBody>
          <a:bodyPr spcFirstLastPara="1" wrap="square" lIns="91425" tIns="45700" rIns="91425" bIns="45700" anchor="t" anchorCtr="0">
            <a:normAutofit/>
          </a:bodyPr>
          <a:lstStyle>
            <a:lvl1pPr lvl="0" algn="ctr">
              <a:spcBef>
                <a:spcPts val="640"/>
              </a:spcBef>
              <a:spcAft>
                <a:spcPts val="0"/>
              </a:spcAft>
              <a:buClr>
                <a:schemeClr val="lt1"/>
              </a:buClr>
              <a:buSzPts val="3500"/>
              <a:buFont typeface="Six Caps"/>
              <a:buNone/>
              <a:defRPr>
                <a:solidFill>
                  <a:schemeClr val="lt1"/>
                </a:solidFill>
                <a:latin typeface="Six Caps"/>
                <a:ea typeface="Six Caps"/>
                <a:cs typeface="Six Caps"/>
                <a:sym typeface="Six Caps"/>
              </a:defRPr>
            </a:lvl1pPr>
            <a:lvl2pPr lvl="1" algn="ctr">
              <a:spcBef>
                <a:spcPts val="560"/>
              </a:spcBef>
              <a:spcAft>
                <a:spcPts val="0"/>
              </a:spcAft>
              <a:buClr>
                <a:schemeClr val="lt1"/>
              </a:buClr>
              <a:buSzPts val="3500"/>
              <a:buFont typeface="Six Caps"/>
              <a:buNone/>
              <a:defRPr sz="3500">
                <a:solidFill>
                  <a:schemeClr val="lt1"/>
                </a:solidFill>
                <a:latin typeface="Six Caps"/>
                <a:ea typeface="Six Caps"/>
                <a:cs typeface="Six Caps"/>
                <a:sym typeface="Six Caps"/>
              </a:defRPr>
            </a:lvl2pPr>
            <a:lvl3pPr lvl="2" algn="ctr">
              <a:spcBef>
                <a:spcPts val="480"/>
              </a:spcBef>
              <a:spcAft>
                <a:spcPts val="0"/>
              </a:spcAft>
              <a:buClr>
                <a:schemeClr val="lt1"/>
              </a:buClr>
              <a:buSzPts val="3500"/>
              <a:buFont typeface="Six Caps"/>
              <a:buNone/>
              <a:defRPr sz="3500">
                <a:solidFill>
                  <a:schemeClr val="lt1"/>
                </a:solidFill>
                <a:latin typeface="Six Caps"/>
                <a:ea typeface="Six Caps"/>
                <a:cs typeface="Six Caps"/>
                <a:sym typeface="Six Caps"/>
              </a:defRPr>
            </a:lvl3pPr>
            <a:lvl4pPr lvl="3"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4pPr>
            <a:lvl5pPr lvl="4"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5pPr>
            <a:lvl6pPr lvl="5"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6pPr>
            <a:lvl7pPr lvl="6"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7pPr>
            <a:lvl8pPr lvl="7"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8pPr>
            <a:lvl9pPr lvl="8"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9pPr>
          </a:lstStyle>
          <a:p>
            <a:endParaRPr/>
          </a:p>
        </p:txBody>
      </p:sp>
      <p:sp>
        <p:nvSpPr>
          <p:cNvPr id="225" name="Google Shape;225;p8"/>
          <p:cNvSpPr txBox="1">
            <a:spLocks noGrp="1"/>
          </p:cNvSpPr>
          <p:nvPr>
            <p:ph type="subTitle" idx="5"/>
          </p:nvPr>
        </p:nvSpPr>
        <p:spPr>
          <a:xfrm>
            <a:off x="17275875" y="182150"/>
            <a:ext cx="525000" cy="659100"/>
          </a:xfrm>
          <a:prstGeom prst="rect">
            <a:avLst/>
          </a:prstGeom>
        </p:spPr>
        <p:txBody>
          <a:bodyPr spcFirstLastPara="1" wrap="square" lIns="91425" tIns="45700" rIns="91425" bIns="45700" anchor="t" anchorCtr="0">
            <a:normAutofit/>
          </a:bodyPr>
          <a:lstStyle>
            <a:lvl1pPr lvl="0" algn="ctr">
              <a:spcBef>
                <a:spcPts val="640"/>
              </a:spcBef>
              <a:spcAft>
                <a:spcPts val="0"/>
              </a:spcAft>
              <a:buClr>
                <a:schemeClr val="lt1"/>
              </a:buClr>
              <a:buSzPts val="3500"/>
              <a:buFont typeface="Six Caps"/>
              <a:buNone/>
              <a:defRPr>
                <a:solidFill>
                  <a:schemeClr val="lt1"/>
                </a:solidFill>
                <a:latin typeface="Six Caps"/>
                <a:ea typeface="Six Caps"/>
                <a:cs typeface="Six Caps"/>
                <a:sym typeface="Six Caps"/>
              </a:defRPr>
            </a:lvl1pPr>
            <a:lvl2pPr lvl="1" algn="ctr">
              <a:spcBef>
                <a:spcPts val="560"/>
              </a:spcBef>
              <a:spcAft>
                <a:spcPts val="0"/>
              </a:spcAft>
              <a:buClr>
                <a:schemeClr val="lt1"/>
              </a:buClr>
              <a:buSzPts val="3500"/>
              <a:buFont typeface="Six Caps"/>
              <a:buNone/>
              <a:defRPr sz="3500">
                <a:solidFill>
                  <a:schemeClr val="lt1"/>
                </a:solidFill>
                <a:latin typeface="Six Caps"/>
                <a:ea typeface="Six Caps"/>
                <a:cs typeface="Six Caps"/>
                <a:sym typeface="Six Caps"/>
              </a:defRPr>
            </a:lvl2pPr>
            <a:lvl3pPr lvl="2" algn="ctr">
              <a:spcBef>
                <a:spcPts val="480"/>
              </a:spcBef>
              <a:spcAft>
                <a:spcPts val="0"/>
              </a:spcAft>
              <a:buClr>
                <a:schemeClr val="lt1"/>
              </a:buClr>
              <a:buSzPts val="3500"/>
              <a:buFont typeface="Six Caps"/>
              <a:buNone/>
              <a:defRPr sz="3500">
                <a:solidFill>
                  <a:schemeClr val="lt1"/>
                </a:solidFill>
                <a:latin typeface="Six Caps"/>
                <a:ea typeface="Six Caps"/>
                <a:cs typeface="Six Caps"/>
                <a:sym typeface="Six Caps"/>
              </a:defRPr>
            </a:lvl3pPr>
            <a:lvl4pPr lvl="3"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4pPr>
            <a:lvl5pPr lvl="4"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5pPr>
            <a:lvl6pPr lvl="5"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6pPr>
            <a:lvl7pPr lvl="6"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7pPr>
            <a:lvl8pPr lvl="7"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8pPr>
            <a:lvl9pPr lvl="8"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ustom Layout 2">
  <p:cSld name="CUSTOM_1">
    <p:spTree>
      <p:nvGrpSpPr>
        <p:cNvPr id="1" name="Shape 226"/>
        <p:cNvGrpSpPr/>
        <p:nvPr/>
      </p:nvGrpSpPr>
      <p:grpSpPr>
        <a:xfrm>
          <a:off x="0" y="0"/>
          <a:ext cx="0" cy="0"/>
          <a:chOff x="0" y="0"/>
          <a:chExt cx="0" cy="0"/>
        </a:xfrm>
      </p:grpSpPr>
      <p:sp>
        <p:nvSpPr>
          <p:cNvPr id="227" name="Google Shape;227;p9"/>
          <p:cNvSpPr>
            <a:spLocks noGrp="1"/>
          </p:cNvSpPr>
          <p:nvPr>
            <p:ph type="pic" idx="2"/>
          </p:nvPr>
        </p:nvSpPr>
        <p:spPr>
          <a:xfrm>
            <a:off x="508600" y="1414250"/>
            <a:ext cx="17461200" cy="3853800"/>
          </a:xfrm>
          <a:prstGeom prst="rect">
            <a:avLst/>
          </a:prstGeom>
          <a:noFill/>
          <a:ln>
            <a:noFill/>
          </a:ln>
        </p:spPr>
      </p:sp>
      <p:grpSp>
        <p:nvGrpSpPr>
          <p:cNvPr id="228" name="Google Shape;228;p9"/>
          <p:cNvGrpSpPr/>
          <p:nvPr/>
        </p:nvGrpSpPr>
        <p:grpSpPr>
          <a:xfrm>
            <a:off x="0" y="-216993"/>
            <a:ext cx="18288118" cy="1240447"/>
            <a:chOff x="0" y="-57150"/>
            <a:chExt cx="4816592" cy="326700"/>
          </a:xfrm>
        </p:grpSpPr>
        <p:sp>
          <p:nvSpPr>
            <p:cNvPr id="229" name="Google Shape;229;p9"/>
            <p:cNvSpPr/>
            <p:nvPr/>
          </p:nvSpPr>
          <p:spPr>
            <a:xfrm>
              <a:off x="0" y="0"/>
              <a:ext cx="4816592" cy="269543"/>
            </a:xfrm>
            <a:custGeom>
              <a:avLst/>
              <a:gdLst/>
              <a:ahLst/>
              <a:cxnLst/>
              <a:rect l="l" t="t" r="r" b="b"/>
              <a:pathLst>
                <a:path w="4816592" h="269543" extrusionOk="0">
                  <a:moveTo>
                    <a:pt x="0" y="0"/>
                  </a:moveTo>
                  <a:lnTo>
                    <a:pt x="4816592" y="0"/>
                  </a:lnTo>
                  <a:lnTo>
                    <a:pt x="4816592" y="269543"/>
                  </a:lnTo>
                  <a:lnTo>
                    <a:pt x="0" y="269543"/>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0" name="Google Shape;230;p9"/>
            <p:cNvSpPr txBox="1"/>
            <p:nvPr/>
          </p:nvSpPr>
          <p:spPr>
            <a:xfrm>
              <a:off x="0" y="-57150"/>
              <a:ext cx="4816500" cy="3267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31" name="Google Shape;231;p9"/>
          <p:cNvGrpSpPr/>
          <p:nvPr/>
        </p:nvGrpSpPr>
        <p:grpSpPr>
          <a:xfrm>
            <a:off x="15178824" y="106043"/>
            <a:ext cx="811337" cy="811337"/>
            <a:chOff x="0" y="0"/>
            <a:chExt cx="812800" cy="812800"/>
          </a:xfrm>
        </p:grpSpPr>
        <p:sp>
          <p:nvSpPr>
            <p:cNvPr id="232" name="Google Shape;232;p9"/>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 cap="sq"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3" name="Google Shape;233;p9"/>
            <p:cNvSpPr txBox="1"/>
            <p:nvPr/>
          </p:nvSpPr>
          <p:spPr>
            <a:xfrm>
              <a:off x="76200" y="19050"/>
              <a:ext cx="660300" cy="717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34" name="Google Shape;234;p9"/>
          <p:cNvGrpSpPr/>
          <p:nvPr/>
        </p:nvGrpSpPr>
        <p:grpSpPr>
          <a:xfrm>
            <a:off x="16155759" y="106043"/>
            <a:ext cx="811337" cy="811337"/>
            <a:chOff x="0" y="0"/>
            <a:chExt cx="812800" cy="812800"/>
          </a:xfrm>
        </p:grpSpPr>
        <p:sp>
          <p:nvSpPr>
            <p:cNvPr id="235" name="Google Shape;235;p9"/>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 cap="sq"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6" name="Google Shape;236;p9"/>
            <p:cNvSpPr txBox="1"/>
            <p:nvPr/>
          </p:nvSpPr>
          <p:spPr>
            <a:xfrm>
              <a:off x="76200" y="19050"/>
              <a:ext cx="660300" cy="717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37" name="Google Shape;237;p9"/>
          <p:cNvGrpSpPr/>
          <p:nvPr/>
        </p:nvGrpSpPr>
        <p:grpSpPr>
          <a:xfrm>
            <a:off x="17132694" y="106043"/>
            <a:ext cx="811337" cy="811337"/>
            <a:chOff x="0" y="0"/>
            <a:chExt cx="812800" cy="812800"/>
          </a:xfrm>
        </p:grpSpPr>
        <p:sp>
          <p:nvSpPr>
            <p:cNvPr id="238" name="Google Shape;238;p9"/>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 cap="sq"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9" name="Google Shape;239;p9"/>
            <p:cNvSpPr txBox="1"/>
            <p:nvPr/>
          </p:nvSpPr>
          <p:spPr>
            <a:xfrm>
              <a:off x="76200" y="19050"/>
              <a:ext cx="660300" cy="717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cxnSp>
        <p:nvCxnSpPr>
          <p:cNvPr id="240" name="Google Shape;240;p9"/>
          <p:cNvCxnSpPr/>
          <p:nvPr/>
        </p:nvCxnSpPr>
        <p:spPr>
          <a:xfrm>
            <a:off x="5148295" y="492661"/>
            <a:ext cx="9398100" cy="0"/>
          </a:xfrm>
          <a:prstGeom prst="straightConnector1">
            <a:avLst/>
          </a:prstGeom>
          <a:noFill/>
          <a:ln w="9525" cap="flat" cmpd="sng">
            <a:solidFill>
              <a:srgbClr val="FFFFFF"/>
            </a:solidFill>
            <a:prstDash val="solid"/>
            <a:round/>
            <a:headEnd type="none" w="sm" len="sm"/>
            <a:tailEnd type="none" w="sm" len="sm"/>
          </a:ln>
        </p:spPr>
      </p:cxnSp>
      <p:grpSp>
        <p:nvGrpSpPr>
          <p:cNvPr id="241" name="Google Shape;241;p9"/>
          <p:cNvGrpSpPr/>
          <p:nvPr/>
        </p:nvGrpSpPr>
        <p:grpSpPr>
          <a:xfrm>
            <a:off x="8412287" y="5115064"/>
            <a:ext cx="9531706" cy="1648171"/>
            <a:chOff x="0" y="-57150"/>
            <a:chExt cx="812800" cy="140545"/>
          </a:xfrm>
        </p:grpSpPr>
        <p:sp>
          <p:nvSpPr>
            <p:cNvPr id="242" name="Google Shape;242;p9"/>
            <p:cNvSpPr/>
            <p:nvPr/>
          </p:nvSpPr>
          <p:spPr>
            <a:xfrm>
              <a:off x="0" y="0"/>
              <a:ext cx="812800" cy="83395"/>
            </a:xfrm>
            <a:custGeom>
              <a:avLst/>
              <a:gdLst/>
              <a:ahLst/>
              <a:cxnLst/>
              <a:rect l="l" t="t" r="r" b="b"/>
              <a:pathLst>
                <a:path w="812800" h="83395" extrusionOk="0">
                  <a:moveTo>
                    <a:pt x="41697" y="0"/>
                  </a:moveTo>
                  <a:lnTo>
                    <a:pt x="771103" y="0"/>
                  </a:lnTo>
                  <a:cubicBezTo>
                    <a:pt x="782162" y="0"/>
                    <a:pt x="792767" y="4393"/>
                    <a:pt x="800587" y="12213"/>
                  </a:cubicBezTo>
                  <a:cubicBezTo>
                    <a:pt x="808407" y="20033"/>
                    <a:pt x="812800" y="30638"/>
                    <a:pt x="812800" y="41697"/>
                  </a:cubicBezTo>
                  <a:lnTo>
                    <a:pt x="812800" y="41697"/>
                  </a:lnTo>
                  <a:cubicBezTo>
                    <a:pt x="812800" y="64726"/>
                    <a:pt x="794131" y="83395"/>
                    <a:pt x="771103" y="83395"/>
                  </a:cubicBezTo>
                  <a:lnTo>
                    <a:pt x="41697" y="83395"/>
                  </a:lnTo>
                  <a:cubicBezTo>
                    <a:pt x="30638" y="83395"/>
                    <a:pt x="20033" y="79002"/>
                    <a:pt x="12213" y="71182"/>
                  </a:cubicBezTo>
                  <a:cubicBezTo>
                    <a:pt x="4393" y="63362"/>
                    <a:pt x="0" y="52756"/>
                    <a:pt x="0" y="41697"/>
                  </a:cubicBezTo>
                  <a:lnTo>
                    <a:pt x="0" y="41697"/>
                  </a:lnTo>
                  <a:cubicBezTo>
                    <a:pt x="0" y="30638"/>
                    <a:pt x="4393" y="20033"/>
                    <a:pt x="12213" y="12213"/>
                  </a:cubicBezTo>
                  <a:cubicBezTo>
                    <a:pt x="20033" y="4393"/>
                    <a:pt x="30638" y="0"/>
                    <a:pt x="41697" y="0"/>
                  </a:cubicBezTo>
                  <a:close/>
                </a:path>
              </a:pathLst>
            </a:custGeom>
            <a:solidFill>
              <a:srgbClr val="000000">
                <a:alpha val="0"/>
              </a:srgbClr>
            </a:solidFill>
            <a:ln w="19050" cap="rnd" cmpd="sng">
              <a:solidFill>
                <a:srgbClr val="462AF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3" name="Google Shape;243;p9"/>
            <p:cNvSpPr txBox="1"/>
            <p:nvPr/>
          </p:nvSpPr>
          <p:spPr>
            <a:xfrm>
              <a:off x="0" y="-57150"/>
              <a:ext cx="812700" cy="1404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44" name="Google Shape;244;p9"/>
          <p:cNvGrpSpPr/>
          <p:nvPr/>
        </p:nvGrpSpPr>
        <p:grpSpPr>
          <a:xfrm>
            <a:off x="8412287" y="6650915"/>
            <a:ext cx="9531706" cy="1648171"/>
            <a:chOff x="0" y="-57150"/>
            <a:chExt cx="812800" cy="140545"/>
          </a:xfrm>
        </p:grpSpPr>
        <p:sp>
          <p:nvSpPr>
            <p:cNvPr id="245" name="Google Shape;245;p9"/>
            <p:cNvSpPr/>
            <p:nvPr/>
          </p:nvSpPr>
          <p:spPr>
            <a:xfrm>
              <a:off x="0" y="0"/>
              <a:ext cx="812800" cy="83395"/>
            </a:xfrm>
            <a:custGeom>
              <a:avLst/>
              <a:gdLst/>
              <a:ahLst/>
              <a:cxnLst/>
              <a:rect l="l" t="t" r="r" b="b"/>
              <a:pathLst>
                <a:path w="812800" h="83395" extrusionOk="0">
                  <a:moveTo>
                    <a:pt x="41697" y="0"/>
                  </a:moveTo>
                  <a:lnTo>
                    <a:pt x="771103" y="0"/>
                  </a:lnTo>
                  <a:cubicBezTo>
                    <a:pt x="782162" y="0"/>
                    <a:pt x="792767" y="4393"/>
                    <a:pt x="800587" y="12213"/>
                  </a:cubicBezTo>
                  <a:cubicBezTo>
                    <a:pt x="808407" y="20033"/>
                    <a:pt x="812800" y="30638"/>
                    <a:pt x="812800" y="41697"/>
                  </a:cubicBezTo>
                  <a:lnTo>
                    <a:pt x="812800" y="41697"/>
                  </a:lnTo>
                  <a:cubicBezTo>
                    <a:pt x="812800" y="64726"/>
                    <a:pt x="794131" y="83395"/>
                    <a:pt x="771103" y="83395"/>
                  </a:cubicBezTo>
                  <a:lnTo>
                    <a:pt x="41697" y="83395"/>
                  </a:lnTo>
                  <a:cubicBezTo>
                    <a:pt x="30638" y="83395"/>
                    <a:pt x="20033" y="79002"/>
                    <a:pt x="12213" y="71182"/>
                  </a:cubicBezTo>
                  <a:cubicBezTo>
                    <a:pt x="4393" y="63362"/>
                    <a:pt x="0" y="52756"/>
                    <a:pt x="0" y="41697"/>
                  </a:cubicBezTo>
                  <a:lnTo>
                    <a:pt x="0" y="41697"/>
                  </a:lnTo>
                  <a:cubicBezTo>
                    <a:pt x="0" y="30638"/>
                    <a:pt x="4393" y="20033"/>
                    <a:pt x="12213" y="12213"/>
                  </a:cubicBezTo>
                  <a:cubicBezTo>
                    <a:pt x="20033" y="4393"/>
                    <a:pt x="30638" y="0"/>
                    <a:pt x="41697" y="0"/>
                  </a:cubicBezTo>
                  <a:close/>
                </a:path>
              </a:pathLst>
            </a:custGeom>
            <a:solidFill>
              <a:srgbClr val="000000">
                <a:alpha val="0"/>
              </a:srgbClr>
            </a:solidFill>
            <a:ln w="19050" cap="rnd" cmpd="sng">
              <a:solidFill>
                <a:srgbClr val="462AF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6" name="Google Shape;246;p9"/>
            <p:cNvSpPr txBox="1"/>
            <p:nvPr/>
          </p:nvSpPr>
          <p:spPr>
            <a:xfrm>
              <a:off x="0" y="-57150"/>
              <a:ext cx="812700" cy="1404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47" name="Google Shape;247;p9"/>
          <p:cNvGrpSpPr/>
          <p:nvPr/>
        </p:nvGrpSpPr>
        <p:grpSpPr>
          <a:xfrm>
            <a:off x="8412287" y="8186767"/>
            <a:ext cx="9531706" cy="1648171"/>
            <a:chOff x="0" y="-57150"/>
            <a:chExt cx="812800" cy="140545"/>
          </a:xfrm>
        </p:grpSpPr>
        <p:sp>
          <p:nvSpPr>
            <p:cNvPr id="248" name="Google Shape;248;p9"/>
            <p:cNvSpPr/>
            <p:nvPr/>
          </p:nvSpPr>
          <p:spPr>
            <a:xfrm>
              <a:off x="0" y="0"/>
              <a:ext cx="812800" cy="83395"/>
            </a:xfrm>
            <a:custGeom>
              <a:avLst/>
              <a:gdLst/>
              <a:ahLst/>
              <a:cxnLst/>
              <a:rect l="l" t="t" r="r" b="b"/>
              <a:pathLst>
                <a:path w="812800" h="83395" extrusionOk="0">
                  <a:moveTo>
                    <a:pt x="41697" y="0"/>
                  </a:moveTo>
                  <a:lnTo>
                    <a:pt x="771103" y="0"/>
                  </a:lnTo>
                  <a:cubicBezTo>
                    <a:pt x="782162" y="0"/>
                    <a:pt x="792767" y="4393"/>
                    <a:pt x="800587" y="12213"/>
                  </a:cubicBezTo>
                  <a:cubicBezTo>
                    <a:pt x="808407" y="20033"/>
                    <a:pt x="812800" y="30638"/>
                    <a:pt x="812800" y="41697"/>
                  </a:cubicBezTo>
                  <a:lnTo>
                    <a:pt x="812800" y="41697"/>
                  </a:lnTo>
                  <a:cubicBezTo>
                    <a:pt x="812800" y="64726"/>
                    <a:pt x="794131" y="83395"/>
                    <a:pt x="771103" y="83395"/>
                  </a:cubicBezTo>
                  <a:lnTo>
                    <a:pt x="41697" y="83395"/>
                  </a:lnTo>
                  <a:cubicBezTo>
                    <a:pt x="30638" y="83395"/>
                    <a:pt x="20033" y="79002"/>
                    <a:pt x="12213" y="71182"/>
                  </a:cubicBezTo>
                  <a:cubicBezTo>
                    <a:pt x="4393" y="63362"/>
                    <a:pt x="0" y="52756"/>
                    <a:pt x="0" y="41697"/>
                  </a:cubicBezTo>
                  <a:lnTo>
                    <a:pt x="0" y="41697"/>
                  </a:lnTo>
                  <a:cubicBezTo>
                    <a:pt x="0" y="30638"/>
                    <a:pt x="4393" y="20033"/>
                    <a:pt x="12213" y="12213"/>
                  </a:cubicBezTo>
                  <a:cubicBezTo>
                    <a:pt x="20033" y="4393"/>
                    <a:pt x="30638" y="0"/>
                    <a:pt x="41697" y="0"/>
                  </a:cubicBezTo>
                  <a:close/>
                </a:path>
              </a:pathLst>
            </a:custGeom>
            <a:solidFill>
              <a:srgbClr val="000000">
                <a:alpha val="0"/>
              </a:srgbClr>
            </a:solidFill>
            <a:ln w="19050" cap="rnd" cmpd="sng">
              <a:solidFill>
                <a:srgbClr val="462AF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9" name="Google Shape;249;p9"/>
            <p:cNvSpPr txBox="1"/>
            <p:nvPr/>
          </p:nvSpPr>
          <p:spPr>
            <a:xfrm>
              <a:off x="0" y="-57150"/>
              <a:ext cx="812700" cy="1404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50" name="Google Shape;250;p9"/>
          <p:cNvGrpSpPr/>
          <p:nvPr/>
        </p:nvGrpSpPr>
        <p:grpSpPr>
          <a:xfrm>
            <a:off x="6972733" y="5777736"/>
            <a:ext cx="985520" cy="985520"/>
            <a:chOff x="0" y="0"/>
            <a:chExt cx="812800" cy="812800"/>
          </a:xfrm>
        </p:grpSpPr>
        <p:sp>
          <p:nvSpPr>
            <p:cNvPr id="251" name="Google Shape;251;p9"/>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2" name="Google Shape;252;p9"/>
            <p:cNvSpPr txBox="1"/>
            <p:nvPr/>
          </p:nvSpPr>
          <p:spPr>
            <a:xfrm>
              <a:off x="76200" y="19050"/>
              <a:ext cx="660300" cy="717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53" name="Google Shape;253;p9"/>
          <p:cNvGrpSpPr/>
          <p:nvPr/>
        </p:nvGrpSpPr>
        <p:grpSpPr>
          <a:xfrm>
            <a:off x="6972733" y="7321113"/>
            <a:ext cx="985520" cy="985520"/>
            <a:chOff x="0" y="0"/>
            <a:chExt cx="812800" cy="812800"/>
          </a:xfrm>
        </p:grpSpPr>
        <p:sp>
          <p:nvSpPr>
            <p:cNvPr id="254" name="Google Shape;254;p9"/>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5" name="Google Shape;255;p9"/>
            <p:cNvSpPr txBox="1"/>
            <p:nvPr/>
          </p:nvSpPr>
          <p:spPr>
            <a:xfrm>
              <a:off x="76200" y="19050"/>
              <a:ext cx="660300" cy="717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56" name="Google Shape;256;p9"/>
          <p:cNvGrpSpPr/>
          <p:nvPr/>
        </p:nvGrpSpPr>
        <p:grpSpPr>
          <a:xfrm>
            <a:off x="6972733" y="8864490"/>
            <a:ext cx="985520" cy="985520"/>
            <a:chOff x="0" y="0"/>
            <a:chExt cx="812800" cy="812800"/>
          </a:xfrm>
        </p:grpSpPr>
        <p:sp>
          <p:nvSpPr>
            <p:cNvPr id="257" name="Google Shape;257;p9"/>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8" name="Google Shape;258;p9"/>
            <p:cNvSpPr txBox="1"/>
            <p:nvPr/>
          </p:nvSpPr>
          <p:spPr>
            <a:xfrm>
              <a:off x="76200" y="19050"/>
              <a:ext cx="660300" cy="717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sp>
        <p:nvSpPr>
          <p:cNvPr id="259" name="Google Shape;259;p9"/>
          <p:cNvSpPr txBox="1">
            <a:spLocks noGrp="1"/>
          </p:cNvSpPr>
          <p:nvPr>
            <p:ph type="title"/>
          </p:nvPr>
        </p:nvSpPr>
        <p:spPr>
          <a:xfrm>
            <a:off x="541425" y="5762025"/>
            <a:ext cx="5627400" cy="4088100"/>
          </a:xfrm>
          <a:prstGeom prst="rect">
            <a:avLst/>
          </a:prstGeom>
        </p:spPr>
        <p:txBody>
          <a:bodyPr spcFirstLastPara="1" wrap="square" lIns="91425" tIns="45700" rIns="91425" bIns="45700" anchor="t" anchorCtr="0">
            <a:normAutofit/>
          </a:bodyPr>
          <a:lstStyle>
            <a:lvl1pPr lvl="0" algn="l">
              <a:spcBef>
                <a:spcPts val="0"/>
              </a:spcBef>
              <a:spcAft>
                <a:spcPts val="0"/>
              </a:spcAft>
              <a:buSzPts val="110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0" name="Google Shape;260;p9"/>
          <p:cNvSpPr txBox="1">
            <a:spLocks noGrp="1"/>
          </p:cNvSpPr>
          <p:nvPr>
            <p:ph type="subTitle" idx="1"/>
          </p:nvPr>
        </p:nvSpPr>
        <p:spPr>
          <a:xfrm>
            <a:off x="623450" y="210225"/>
            <a:ext cx="4380600" cy="538500"/>
          </a:xfrm>
          <a:prstGeom prst="rect">
            <a:avLst/>
          </a:prstGeom>
        </p:spPr>
        <p:txBody>
          <a:bodyPr spcFirstLastPara="1" wrap="square" lIns="91425" tIns="45700" rIns="91425" bIns="45700" anchor="t" anchorCtr="0">
            <a:normAutofit/>
          </a:bodyPr>
          <a:lstStyle>
            <a:lvl1pPr lvl="0">
              <a:spcBef>
                <a:spcPts val="640"/>
              </a:spcBef>
              <a:spcAft>
                <a:spcPts val="0"/>
              </a:spcAft>
              <a:buClr>
                <a:schemeClr val="lt1"/>
              </a:buClr>
              <a:buSzPts val="5000"/>
              <a:buFont typeface="Six Caps"/>
              <a:buNone/>
              <a:defRPr sz="5000">
                <a:solidFill>
                  <a:schemeClr val="lt1"/>
                </a:solidFill>
                <a:latin typeface="Six Caps"/>
                <a:ea typeface="Six Caps"/>
                <a:cs typeface="Six Caps"/>
                <a:sym typeface="Six Caps"/>
              </a:defRPr>
            </a:lvl1pPr>
            <a:lvl2pPr lvl="1">
              <a:spcBef>
                <a:spcPts val="560"/>
              </a:spcBef>
              <a:spcAft>
                <a:spcPts val="0"/>
              </a:spcAft>
              <a:buClr>
                <a:schemeClr val="lt1"/>
              </a:buClr>
              <a:buSzPts val="5000"/>
              <a:buFont typeface="Six Caps"/>
              <a:buNone/>
              <a:defRPr sz="5000">
                <a:solidFill>
                  <a:schemeClr val="lt1"/>
                </a:solidFill>
                <a:latin typeface="Six Caps"/>
                <a:ea typeface="Six Caps"/>
                <a:cs typeface="Six Caps"/>
                <a:sym typeface="Six Caps"/>
              </a:defRPr>
            </a:lvl2pPr>
            <a:lvl3pPr lvl="2">
              <a:spcBef>
                <a:spcPts val="480"/>
              </a:spcBef>
              <a:spcAft>
                <a:spcPts val="0"/>
              </a:spcAft>
              <a:buClr>
                <a:schemeClr val="lt1"/>
              </a:buClr>
              <a:buSzPts val="5000"/>
              <a:buFont typeface="Six Caps"/>
              <a:buNone/>
              <a:defRPr sz="5000">
                <a:solidFill>
                  <a:schemeClr val="lt1"/>
                </a:solidFill>
                <a:latin typeface="Six Caps"/>
                <a:ea typeface="Six Caps"/>
                <a:cs typeface="Six Caps"/>
                <a:sym typeface="Six Caps"/>
              </a:defRPr>
            </a:lvl3pPr>
            <a:lvl4pPr lvl="3">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4pPr>
            <a:lvl5pPr lvl="4">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5pPr>
            <a:lvl6pPr lvl="5">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6pPr>
            <a:lvl7pPr lvl="6">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7pPr>
            <a:lvl8pPr lvl="7">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8pPr>
            <a:lvl9pPr lvl="8">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9pPr>
          </a:lstStyle>
          <a:p>
            <a:endParaRPr/>
          </a:p>
        </p:txBody>
      </p:sp>
      <p:sp>
        <p:nvSpPr>
          <p:cNvPr id="261" name="Google Shape;261;p9"/>
          <p:cNvSpPr txBox="1">
            <a:spLocks noGrp="1"/>
          </p:cNvSpPr>
          <p:nvPr>
            <p:ph type="subTitle" idx="3"/>
          </p:nvPr>
        </p:nvSpPr>
        <p:spPr>
          <a:xfrm>
            <a:off x="9406525" y="5933425"/>
            <a:ext cx="8334600" cy="659100"/>
          </a:xfrm>
          <a:prstGeom prst="rect">
            <a:avLst/>
          </a:prstGeom>
        </p:spPr>
        <p:txBody>
          <a:bodyPr spcFirstLastPara="1" wrap="square" lIns="91425" tIns="45700" rIns="91425" bIns="45700" anchor="t" anchorCtr="0">
            <a:normAutofit/>
          </a:bodyPr>
          <a:lstStyle>
            <a:lvl1pPr lvl="0" algn="r">
              <a:spcBef>
                <a:spcPts val="640"/>
              </a:spcBef>
              <a:spcAft>
                <a:spcPts val="0"/>
              </a:spcAft>
              <a:buClr>
                <a:srgbClr val="462AF0"/>
              </a:buClr>
              <a:buSzPts val="3400"/>
              <a:buNone/>
              <a:defRPr sz="3400">
                <a:solidFill>
                  <a:srgbClr val="462AF0"/>
                </a:solidFill>
              </a:defRPr>
            </a:lvl1pPr>
            <a:lvl2pPr lvl="1" algn="r">
              <a:spcBef>
                <a:spcPts val="560"/>
              </a:spcBef>
              <a:spcAft>
                <a:spcPts val="0"/>
              </a:spcAft>
              <a:buClr>
                <a:srgbClr val="462AF0"/>
              </a:buClr>
              <a:buSzPts val="3400"/>
              <a:buNone/>
              <a:defRPr sz="3400">
                <a:solidFill>
                  <a:srgbClr val="462AF0"/>
                </a:solidFill>
              </a:defRPr>
            </a:lvl2pPr>
            <a:lvl3pPr lvl="2" algn="r">
              <a:spcBef>
                <a:spcPts val="480"/>
              </a:spcBef>
              <a:spcAft>
                <a:spcPts val="0"/>
              </a:spcAft>
              <a:buClr>
                <a:srgbClr val="462AF0"/>
              </a:buClr>
              <a:buSzPts val="3400"/>
              <a:buNone/>
              <a:defRPr sz="3400">
                <a:solidFill>
                  <a:srgbClr val="462AF0"/>
                </a:solidFill>
              </a:defRPr>
            </a:lvl3pPr>
            <a:lvl4pPr lvl="3" algn="r">
              <a:spcBef>
                <a:spcPts val="400"/>
              </a:spcBef>
              <a:spcAft>
                <a:spcPts val="0"/>
              </a:spcAft>
              <a:buClr>
                <a:srgbClr val="462AF0"/>
              </a:buClr>
              <a:buSzPts val="3400"/>
              <a:buNone/>
              <a:defRPr sz="3400">
                <a:solidFill>
                  <a:srgbClr val="462AF0"/>
                </a:solidFill>
              </a:defRPr>
            </a:lvl4pPr>
            <a:lvl5pPr lvl="4" algn="r">
              <a:spcBef>
                <a:spcPts val="400"/>
              </a:spcBef>
              <a:spcAft>
                <a:spcPts val="0"/>
              </a:spcAft>
              <a:buClr>
                <a:srgbClr val="462AF0"/>
              </a:buClr>
              <a:buSzPts val="3400"/>
              <a:buNone/>
              <a:defRPr sz="3400">
                <a:solidFill>
                  <a:srgbClr val="462AF0"/>
                </a:solidFill>
              </a:defRPr>
            </a:lvl5pPr>
            <a:lvl6pPr lvl="5" algn="r">
              <a:spcBef>
                <a:spcPts val="400"/>
              </a:spcBef>
              <a:spcAft>
                <a:spcPts val="0"/>
              </a:spcAft>
              <a:buClr>
                <a:srgbClr val="462AF0"/>
              </a:buClr>
              <a:buSzPts val="3400"/>
              <a:buNone/>
              <a:defRPr sz="3400">
                <a:solidFill>
                  <a:srgbClr val="462AF0"/>
                </a:solidFill>
              </a:defRPr>
            </a:lvl6pPr>
            <a:lvl7pPr lvl="6" algn="r">
              <a:spcBef>
                <a:spcPts val="400"/>
              </a:spcBef>
              <a:spcAft>
                <a:spcPts val="0"/>
              </a:spcAft>
              <a:buClr>
                <a:srgbClr val="462AF0"/>
              </a:buClr>
              <a:buSzPts val="3400"/>
              <a:buNone/>
              <a:defRPr sz="3400">
                <a:solidFill>
                  <a:srgbClr val="462AF0"/>
                </a:solidFill>
              </a:defRPr>
            </a:lvl7pPr>
            <a:lvl8pPr lvl="7" algn="r">
              <a:spcBef>
                <a:spcPts val="400"/>
              </a:spcBef>
              <a:spcAft>
                <a:spcPts val="0"/>
              </a:spcAft>
              <a:buClr>
                <a:srgbClr val="462AF0"/>
              </a:buClr>
              <a:buSzPts val="3400"/>
              <a:buNone/>
              <a:defRPr sz="3400">
                <a:solidFill>
                  <a:srgbClr val="462AF0"/>
                </a:solidFill>
              </a:defRPr>
            </a:lvl8pPr>
            <a:lvl9pPr lvl="8" algn="r">
              <a:spcBef>
                <a:spcPts val="400"/>
              </a:spcBef>
              <a:spcAft>
                <a:spcPts val="0"/>
              </a:spcAft>
              <a:buClr>
                <a:srgbClr val="462AF0"/>
              </a:buClr>
              <a:buSzPts val="3400"/>
              <a:buNone/>
              <a:defRPr sz="3400">
                <a:solidFill>
                  <a:srgbClr val="462AF0"/>
                </a:solidFill>
              </a:defRPr>
            </a:lvl9pPr>
          </a:lstStyle>
          <a:p>
            <a:endParaRPr/>
          </a:p>
        </p:txBody>
      </p:sp>
      <p:sp>
        <p:nvSpPr>
          <p:cNvPr id="262" name="Google Shape;262;p9"/>
          <p:cNvSpPr txBox="1">
            <a:spLocks noGrp="1"/>
          </p:cNvSpPr>
          <p:nvPr>
            <p:ph type="subTitle" idx="4"/>
          </p:nvPr>
        </p:nvSpPr>
        <p:spPr>
          <a:xfrm>
            <a:off x="7203363" y="5965038"/>
            <a:ext cx="525000" cy="659100"/>
          </a:xfrm>
          <a:prstGeom prst="rect">
            <a:avLst/>
          </a:prstGeom>
        </p:spPr>
        <p:txBody>
          <a:bodyPr spcFirstLastPara="1" wrap="square" lIns="91425" tIns="45700" rIns="91425" bIns="45700" anchor="t" anchorCtr="0">
            <a:normAutofit/>
          </a:bodyPr>
          <a:lstStyle>
            <a:lvl1pPr lvl="0" algn="ctr">
              <a:spcBef>
                <a:spcPts val="640"/>
              </a:spcBef>
              <a:spcAft>
                <a:spcPts val="0"/>
              </a:spcAft>
              <a:buClr>
                <a:schemeClr val="lt1"/>
              </a:buClr>
              <a:buSzPts val="3500"/>
              <a:buFont typeface="Six Caps"/>
              <a:buNone/>
              <a:defRPr>
                <a:solidFill>
                  <a:schemeClr val="lt1"/>
                </a:solidFill>
                <a:latin typeface="Six Caps"/>
                <a:ea typeface="Six Caps"/>
                <a:cs typeface="Six Caps"/>
                <a:sym typeface="Six Caps"/>
              </a:defRPr>
            </a:lvl1pPr>
            <a:lvl2pPr lvl="1" algn="ctr">
              <a:spcBef>
                <a:spcPts val="560"/>
              </a:spcBef>
              <a:spcAft>
                <a:spcPts val="0"/>
              </a:spcAft>
              <a:buClr>
                <a:schemeClr val="lt1"/>
              </a:buClr>
              <a:buSzPts val="3500"/>
              <a:buFont typeface="Six Caps"/>
              <a:buNone/>
              <a:defRPr sz="3500">
                <a:solidFill>
                  <a:schemeClr val="lt1"/>
                </a:solidFill>
                <a:latin typeface="Six Caps"/>
                <a:ea typeface="Six Caps"/>
                <a:cs typeface="Six Caps"/>
                <a:sym typeface="Six Caps"/>
              </a:defRPr>
            </a:lvl2pPr>
            <a:lvl3pPr lvl="2" algn="ctr">
              <a:spcBef>
                <a:spcPts val="480"/>
              </a:spcBef>
              <a:spcAft>
                <a:spcPts val="0"/>
              </a:spcAft>
              <a:buClr>
                <a:schemeClr val="lt1"/>
              </a:buClr>
              <a:buSzPts val="3500"/>
              <a:buFont typeface="Six Caps"/>
              <a:buNone/>
              <a:defRPr sz="3500">
                <a:solidFill>
                  <a:schemeClr val="lt1"/>
                </a:solidFill>
                <a:latin typeface="Six Caps"/>
                <a:ea typeface="Six Caps"/>
                <a:cs typeface="Six Caps"/>
                <a:sym typeface="Six Caps"/>
              </a:defRPr>
            </a:lvl3pPr>
            <a:lvl4pPr lvl="3"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4pPr>
            <a:lvl5pPr lvl="4"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5pPr>
            <a:lvl6pPr lvl="5"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6pPr>
            <a:lvl7pPr lvl="6"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7pPr>
            <a:lvl8pPr lvl="7"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8pPr>
            <a:lvl9pPr lvl="8"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9pPr>
          </a:lstStyle>
          <a:p>
            <a:endParaRPr/>
          </a:p>
        </p:txBody>
      </p:sp>
      <p:sp>
        <p:nvSpPr>
          <p:cNvPr id="263" name="Google Shape;263;p9"/>
          <p:cNvSpPr txBox="1">
            <a:spLocks noGrp="1"/>
          </p:cNvSpPr>
          <p:nvPr>
            <p:ph type="subTitle" idx="5"/>
          </p:nvPr>
        </p:nvSpPr>
        <p:spPr>
          <a:xfrm>
            <a:off x="9406525" y="7468500"/>
            <a:ext cx="8334600" cy="659100"/>
          </a:xfrm>
          <a:prstGeom prst="rect">
            <a:avLst/>
          </a:prstGeom>
        </p:spPr>
        <p:txBody>
          <a:bodyPr spcFirstLastPara="1" wrap="square" lIns="91425" tIns="45700" rIns="91425" bIns="45700" anchor="t" anchorCtr="0">
            <a:normAutofit/>
          </a:bodyPr>
          <a:lstStyle>
            <a:lvl1pPr lvl="0" algn="r">
              <a:spcBef>
                <a:spcPts val="640"/>
              </a:spcBef>
              <a:spcAft>
                <a:spcPts val="0"/>
              </a:spcAft>
              <a:buClr>
                <a:srgbClr val="462AF0"/>
              </a:buClr>
              <a:buSzPts val="3400"/>
              <a:buNone/>
              <a:defRPr sz="3400">
                <a:solidFill>
                  <a:srgbClr val="462AF0"/>
                </a:solidFill>
              </a:defRPr>
            </a:lvl1pPr>
            <a:lvl2pPr lvl="1" algn="r">
              <a:spcBef>
                <a:spcPts val="560"/>
              </a:spcBef>
              <a:spcAft>
                <a:spcPts val="0"/>
              </a:spcAft>
              <a:buClr>
                <a:srgbClr val="462AF0"/>
              </a:buClr>
              <a:buSzPts val="3400"/>
              <a:buNone/>
              <a:defRPr sz="3400">
                <a:solidFill>
                  <a:srgbClr val="462AF0"/>
                </a:solidFill>
              </a:defRPr>
            </a:lvl2pPr>
            <a:lvl3pPr lvl="2" algn="r">
              <a:spcBef>
                <a:spcPts val="480"/>
              </a:spcBef>
              <a:spcAft>
                <a:spcPts val="0"/>
              </a:spcAft>
              <a:buClr>
                <a:srgbClr val="462AF0"/>
              </a:buClr>
              <a:buSzPts val="3400"/>
              <a:buNone/>
              <a:defRPr sz="3400">
                <a:solidFill>
                  <a:srgbClr val="462AF0"/>
                </a:solidFill>
              </a:defRPr>
            </a:lvl3pPr>
            <a:lvl4pPr lvl="3" algn="r">
              <a:spcBef>
                <a:spcPts val="400"/>
              </a:spcBef>
              <a:spcAft>
                <a:spcPts val="0"/>
              </a:spcAft>
              <a:buClr>
                <a:srgbClr val="462AF0"/>
              </a:buClr>
              <a:buSzPts val="3400"/>
              <a:buNone/>
              <a:defRPr sz="3400">
                <a:solidFill>
                  <a:srgbClr val="462AF0"/>
                </a:solidFill>
              </a:defRPr>
            </a:lvl4pPr>
            <a:lvl5pPr lvl="4" algn="r">
              <a:spcBef>
                <a:spcPts val="400"/>
              </a:spcBef>
              <a:spcAft>
                <a:spcPts val="0"/>
              </a:spcAft>
              <a:buClr>
                <a:srgbClr val="462AF0"/>
              </a:buClr>
              <a:buSzPts val="3400"/>
              <a:buNone/>
              <a:defRPr sz="3400">
                <a:solidFill>
                  <a:srgbClr val="462AF0"/>
                </a:solidFill>
              </a:defRPr>
            </a:lvl5pPr>
            <a:lvl6pPr lvl="5" algn="r">
              <a:spcBef>
                <a:spcPts val="400"/>
              </a:spcBef>
              <a:spcAft>
                <a:spcPts val="0"/>
              </a:spcAft>
              <a:buClr>
                <a:srgbClr val="462AF0"/>
              </a:buClr>
              <a:buSzPts val="3400"/>
              <a:buNone/>
              <a:defRPr sz="3400">
                <a:solidFill>
                  <a:srgbClr val="462AF0"/>
                </a:solidFill>
              </a:defRPr>
            </a:lvl6pPr>
            <a:lvl7pPr lvl="6" algn="r">
              <a:spcBef>
                <a:spcPts val="400"/>
              </a:spcBef>
              <a:spcAft>
                <a:spcPts val="0"/>
              </a:spcAft>
              <a:buClr>
                <a:srgbClr val="462AF0"/>
              </a:buClr>
              <a:buSzPts val="3400"/>
              <a:buNone/>
              <a:defRPr sz="3400">
                <a:solidFill>
                  <a:srgbClr val="462AF0"/>
                </a:solidFill>
              </a:defRPr>
            </a:lvl7pPr>
            <a:lvl8pPr lvl="7" algn="r">
              <a:spcBef>
                <a:spcPts val="400"/>
              </a:spcBef>
              <a:spcAft>
                <a:spcPts val="0"/>
              </a:spcAft>
              <a:buClr>
                <a:srgbClr val="462AF0"/>
              </a:buClr>
              <a:buSzPts val="3400"/>
              <a:buNone/>
              <a:defRPr sz="3400">
                <a:solidFill>
                  <a:srgbClr val="462AF0"/>
                </a:solidFill>
              </a:defRPr>
            </a:lvl8pPr>
            <a:lvl9pPr lvl="8" algn="r">
              <a:spcBef>
                <a:spcPts val="400"/>
              </a:spcBef>
              <a:spcAft>
                <a:spcPts val="0"/>
              </a:spcAft>
              <a:buClr>
                <a:srgbClr val="462AF0"/>
              </a:buClr>
              <a:buSzPts val="3400"/>
              <a:buNone/>
              <a:defRPr sz="3400">
                <a:solidFill>
                  <a:srgbClr val="462AF0"/>
                </a:solidFill>
              </a:defRPr>
            </a:lvl9pPr>
          </a:lstStyle>
          <a:p>
            <a:endParaRPr/>
          </a:p>
        </p:txBody>
      </p:sp>
      <p:sp>
        <p:nvSpPr>
          <p:cNvPr id="264" name="Google Shape;264;p9"/>
          <p:cNvSpPr txBox="1">
            <a:spLocks noGrp="1"/>
          </p:cNvSpPr>
          <p:nvPr>
            <p:ph type="subTitle" idx="6"/>
          </p:nvPr>
        </p:nvSpPr>
        <p:spPr>
          <a:xfrm>
            <a:off x="7203363" y="7500113"/>
            <a:ext cx="525000" cy="659100"/>
          </a:xfrm>
          <a:prstGeom prst="rect">
            <a:avLst/>
          </a:prstGeom>
        </p:spPr>
        <p:txBody>
          <a:bodyPr spcFirstLastPara="1" wrap="square" lIns="91425" tIns="45700" rIns="91425" bIns="45700" anchor="t" anchorCtr="0">
            <a:normAutofit/>
          </a:bodyPr>
          <a:lstStyle>
            <a:lvl1pPr lvl="0" algn="ctr">
              <a:spcBef>
                <a:spcPts val="640"/>
              </a:spcBef>
              <a:spcAft>
                <a:spcPts val="0"/>
              </a:spcAft>
              <a:buClr>
                <a:schemeClr val="lt1"/>
              </a:buClr>
              <a:buSzPts val="3500"/>
              <a:buFont typeface="Six Caps"/>
              <a:buNone/>
              <a:defRPr>
                <a:solidFill>
                  <a:schemeClr val="lt1"/>
                </a:solidFill>
                <a:latin typeface="Six Caps"/>
                <a:ea typeface="Six Caps"/>
                <a:cs typeface="Six Caps"/>
                <a:sym typeface="Six Caps"/>
              </a:defRPr>
            </a:lvl1pPr>
            <a:lvl2pPr lvl="1" algn="ctr">
              <a:spcBef>
                <a:spcPts val="560"/>
              </a:spcBef>
              <a:spcAft>
                <a:spcPts val="0"/>
              </a:spcAft>
              <a:buClr>
                <a:schemeClr val="lt1"/>
              </a:buClr>
              <a:buSzPts val="3500"/>
              <a:buFont typeface="Six Caps"/>
              <a:buNone/>
              <a:defRPr sz="3500">
                <a:solidFill>
                  <a:schemeClr val="lt1"/>
                </a:solidFill>
                <a:latin typeface="Six Caps"/>
                <a:ea typeface="Six Caps"/>
                <a:cs typeface="Six Caps"/>
                <a:sym typeface="Six Caps"/>
              </a:defRPr>
            </a:lvl2pPr>
            <a:lvl3pPr lvl="2" algn="ctr">
              <a:spcBef>
                <a:spcPts val="480"/>
              </a:spcBef>
              <a:spcAft>
                <a:spcPts val="0"/>
              </a:spcAft>
              <a:buClr>
                <a:schemeClr val="lt1"/>
              </a:buClr>
              <a:buSzPts val="3500"/>
              <a:buFont typeface="Six Caps"/>
              <a:buNone/>
              <a:defRPr sz="3500">
                <a:solidFill>
                  <a:schemeClr val="lt1"/>
                </a:solidFill>
                <a:latin typeface="Six Caps"/>
                <a:ea typeface="Six Caps"/>
                <a:cs typeface="Six Caps"/>
                <a:sym typeface="Six Caps"/>
              </a:defRPr>
            </a:lvl3pPr>
            <a:lvl4pPr lvl="3"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4pPr>
            <a:lvl5pPr lvl="4"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5pPr>
            <a:lvl6pPr lvl="5"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6pPr>
            <a:lvl7pPr lvl="6"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7pPr>
            <a:lvl8pPr lvl="7"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8pPr>
            <a:lvl9pPr lvl="8"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9pPr>
          </a:lstStyle>
          <a:p>
            <a:endParaRPr/>
          </a:p>
        </p:txBody>
      </p:sp>
      <p:sp>
        <p:nvSpPr>
          <p:cNvPr id="265" name="Google Shape;265;p9"/>
          <p:cNvSpPr txBox="1">
            <a:spLocks noGrp="1"/>
          </p:cNvSpPr>
          <p:nvPr>
            <p:ph type="subTitle" idx="7"/>
          </p:nvPr>
        </p:nvSpPr>
        <p:spPr>
          <a:xfrm>
            <a:off x="9406525" y="9003600"/>
            <a:ext cx="8334600" cy="659100"/>
          </a:xfrm>
          <a:prstGeom prst="rect">
            <a:avLst/>
          </a:prstGeom>
        </p:spPr>
        <p:txBody>
          <a:bodyPr spcFirstLastPara="1" wrap="square" lIns="91425" tIns="45700" rIns="91425" bIns="45700" anchor="t" anchorCtr="0">
            <a:normAutofit/>
          </a:bodyPr>
          <a:lstStyle>
            <a:lvl1pPr lvl="0" algn="r">
              <a:spcBef>
                <a:spcPts val="640"/>
              </a:spcBef>
              <a:spcAft>
                <a:spcPts val="0"/>
              </a:spcAft>
              <a:buClr>
                <a:srgbClr val="462AF0"/>
              </a:buClr>
              <a:buSzPts val="3400"/>
              <a:buNone/>
              <a:defRPr sz="3400">
                <a:solidFill>
                  <a:srgbClr val="462AF0"/>
                </a:solidFill>
              </a:defRPr>
            </a:lvl1pPr>
            <a:lvl2pPr lvl="1" algn="r">
              <a:spcBef>
                <a:spcPts val="560"/>
              </a:spcBef>
              <a:spcAft>
                <a:spcPts val="0"/>
              </a:spcAft>
              <a:buClr>
                <a:srgbClr val="462AF0"/>
              </a:buClr>
              <a:buSzPts val="3400"/>
              <a:buNone/>
              <a:defRPr sz="3400">
                <a:solidFill>
                  <a:srgbClr val="462AF0"/>
                </a:solidFill>
              </a:defRPr>
            </a:lvl2pPr>
            <a:lvl3pPr lvl="2" algn="r">
              <a:spcBef>
                <a:spcPts val="480"/>
              </a:spcBef>
              <a:spcAft>
                <a:spcPts val="0"/>
              </a:spcAft>
              <a:buClr>
                <a:srgbClr val="462AF0"/>
              </a:buClr>
              <a:buSzPts val="3400"/>
              <a:buNone/>
              <a:defRPr sz="3400">
                <a:solidFill>
                  <a:srgbClr val="462AF0"/>
                </a:solidFill>
              </a:defRPr>
            </a:lvl3pPr>
            <a:lvl4pPr lvl="3" algn="r">
              <a:spcBef>
                <a:spcPts val="400"/>
              </a:spcBef>
              <a:spcAft>
                <a:spcPts val="0"/>
              </a:spcAft>
              <a:buClr>
                <a:srgbClr val="462AF0"/>
              </a:buClr>
              <a:buSzPts val="3400"/>
              <a:buNone/>
              <a:defRPr sz="3400">
                <a:solidFill>
                  <a:srgbClr val="462AF0"/>
                </a:solidFill>
              </a:defRPr>
            </a:lvl4pPr>
            <a:lvl5pPr lvl="4" algn="r">
              <a:spcBef>
                <a:spcPts val="400"/>
              </a:spcBef>
              <a:spcAft>
                <a:spcPts val="0"/>
              </a:spcAft>
              <a:buClr>
                <a:srgbClr val="462AF0"/>
              </a:buClr>
              <a:buSzPts val="3400"/>
              <a:buNone/>
              <a:defRPr sz="3400">
                <a:solidFill>
                  <a:srgbClr val="462AF0"/>
                </a:solidFill>
              </a:defRPr>
            </a:lvl5pPr>
            <a:lvl6pPr lvl="5" algn="r">
              <a:spcBef>
                <a:spcPts val="400"/>
              </a:spcBef>
              <a:spcAft>
                <a:spcPts val="0"/>
              </a:spcAft>
              <a:buClr>
                <a:srgbClr val="462AF0"/>
              </a:buClr>
              <a:buSzPts val="3400"/>
              <a:buNone/>
              <a:defRPr sz="3400">
                <a:solidFill>
                  <a:srgbClr val="462AF0"/>
                </a:solidFill>
              </a:defRPr>
            </a:lvl6pPr>
            <a:lvl7pPr lvl="6" algn="r">
              <a:spcBef>
                <a:spcPts val="400"/>
              </a:spcBef>
              <a:spcAft>
                <a:spcPts val="0"/>
              </a:spcAft>
              <a:buClr>
                <a:srgbClr val="462AF0"/>
              </a:buClr>
              <a:buSzPts val="3400"/>
              <a:buNone/>
              <a:defRPr sz="3400">
                <a:solidFill>
                  <a:srgbClr val="462AF0"/>
                </a:solidFill>
              </a:defRPr>
            </a:lvl7pPr>
            <a:lvl8pPr lvl="7" algn="r">
              <a:spcBef>
                <a:spcPts val="400"/>
              </a:spcBef>
              <a:spcAft>
                <a:spcPts val="0"/>
              </a:spcAft>
              <a:buClr>
                <a:srgbClr val="462AF0"/>
              </a:buClr>
              <a:buSzPts val="3400"/>
              <a:buNone/>
              <a:defRPr sz="3400">
                <a:solidFill>
                  <a:srgbClr val="462AF0"/>
                </a:solidFill>
              </a:defRPr>
            </a:lvl8pPr>
            <a:lvl9pPr lvl="8" algn="r">
              <a:spcBef>
                <a:spcPts val="400"/>
              </a:spcBef>
              <a:spcAft>
                <a:spcPts val="0"/>
              </a:spcAft>
              <a:buClr>
                <a:srgbClr val="462AF0"/>
              </a:buClr>
              <a:buSzPts val="3400"/>
              <a:buNone/>
              <a:defRPr sz="3400">
                <a:solidFill>
                  <a:srgbClr val="462AF0"/>
                </a:solidFill>
              </a:defRPr>
            </a:lvl9pPr>
          </a:lstStyle>
          <a:p>
            <a:endParaRPr/>
          </a:p>
        </p:txBody>
      </p:sp>
      <p:sp>
        <p:nvSpPr>
          <p:cNvPr id="266" name="Google Shape;266;p9"/>
          <p:cNvSpPr txBox="1">
            <a:spLocks noGrp="1"/>
          </p:cNvSpPr>
          <p:nvPr>
            <p:ph type="subTitle" idx="8"/>
          </p:nvPr>
        </p:nvSpPr>
        <p:spPr>
          <a:xfrm>
            <a:off x="7203363" y="9035213"/>
            <a:ext cx="525000" cy="659100"/>
          </a:xfrm>
          <a:prstGeom prst="rect">
            <a:avLst/>
          </a:prstGeom>
        </p:spPr>
        <p:txBody>
          <a:bodyPr spcFirstLastPara="1" wrap="square" lIns="91425" tIns="45700" rIns="91425" bIns="45700" anchor="t" anchorCtr="0">
            <a:normAutofit/>
          </a:bodyPr>
          <a:lstStyle>
            <a:lvl1pPr lvl="0" algn="ctr">
              <a:spcBef>
                <a:spcPts val="640"/>
              </a:spcBef>
              <a:spcAft>
                <a:spcPts val="0"/>
              </a:spcAft>
              <a:buClr>
                <a:schemeClr val="lt1"/>
              </a:buClr>
              <a:buSzPts val="3500"/>
              <a:buFont typeface="Six Caps"/>
              <a:buNone/>
              <a:defRPr>
                <a:solidFill>
                  <a:schemeClr val="lt1"/>
                </a:solidFill>
                <a:latin typeface="Six Caps"/>
                <a:ea typeface="Six Caps"/>
                <a:cs typeface="Six Caps"/>
                <a:sym typeface="Six Caps"/>
              </a:defRPr>
            </a:lvl1pPr>
            <a:lvl2pPr lvl="1" algn="ctr">
              <a:spcBef>
                <a:spcPts val="560"/>
              </a:spcBef>
              <a:spcAft>
                <a:spcPts val="0"/>
              </a:spcAft>
              <a:buClr>
                <a:schemeClr val="lt1"/>
              </a:buClr>
              <a:buSzPts val="3500"/>
              <a:buFont typeface="Six Caps"/>
              <a:buNone/>
              <a:defRPr sz="3500">
                <a:solidFill>
                  <a:schemeClr val="lt1"/>
                </a:solidFill>
                <a:latin typeface="Six Caps"/>
                <a:ea typeface="Six Caps"/>
                <a:cs typeface="Six Caps"/>
                <a:sym typeface="Six Caps"/>
              </a:defRPr>
            </a:lvl2pPr>
            <a:lvl3pPr lvl="2" algn="ctr">
              <a:spcBef>
                <a:spcPts val="480"/>
              </a:spcBef>
              <a:spcAft>
                <a:spcPts val="0"/>
              </a:spcAft>
              <a:buClr>
                <a:schemeClr val="lt1"/>
              </a:buClr>
              <a:buSzPts val="3500"/>
              <a:buFont typeface="Six Caps"/>
              <a:buNone/>
              <a:defRPr sz="3500">
                <a:solidFill>
                  <a:schemeClr val="lt1"/>
                </a:solidFill>
                <a:latin typeface="Six Caps"/>
                <a:ea typeface="Six Caps"/>
                <a:cs typeface="Six Caps"/>
                <a:sym typeface="Six Caps"/>
              </a:defRPr>
            </a:lvl3pPr>
            <a:lvl4pPr lvl="3"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4pPr>
            <a:lvl5pPr lvl="4"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5pPr>
            <a:lvl6pPr lvl="5"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6pPr>
            <a:lvl7pPr lvl="6"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7pPr>
            <a:lvl8pPr lvl="7"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8pPr>
            <a:lvl9pPr lvl="8"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9pPr>
          </a:lstStyle>
          <a:p>
            <a:endParaRPr/>
          </a:p>
        </p:txBody>
      </p:sp>
      <p:sp>
        <p:nvSpPr>
          <p:cNvPr id="267" name="Google Shape;267;p9"/>
          <p:cNvSpPr txBox="1">
            <a:spLocks noGrp="1"/>
          </p:cNvSpPr>
          <p:nvPr>
            <p:ph type="subTitle" idx="9"/>
          </p:nvPr>
        </p:nvSpPr>
        <p:spPr>
          <a:xfrm>
            <a:off x="15321975" y="182150"/>
            <a:ext cx="525000" cy="659100"/>
          </a:xfrm>
          <a:prstGeom prst="rect">
            <a:avLst/>
          </a:prstGeom>
        </p:spPr>
        <p:txBody>
          <a:bodyPr spcFirstLastPara="1" wrap="square" lIns="91425" tIns="45700" rIns="91425" bIns="45700" anchor="t" anchorCtr="0">
            <a:normAutofit/>
          </a:bodyPr>
          <a:lstStyle>
            <a:lvl1pPr lvl="0" algn="ctr">
              <a:spcBef>
                <a:spcPts val="640"/>
              </a:spcBef>
              <a:spcAft>
                <a:spcPts val="0"/>
              </a:spcAft>
              <a:buClr>
                <a:schemeClr val="lt1"/>
              </a:buClr>
              <a:buSzPts val="3500"/>
              <a:buFont typeface="Six Caps"/>
              <a:buNone/>
              <a:defRPr>
                <a:solidFill>
                  <a:schemeClr val="lt1"/>
                </a:solidFill>
                <a:latin typeface="Six Caps"/>
                <a:ea typeface="Six Caps"/>
                <a:cs typeface="Six Caps"/>
                <a:sym typeface="Six Caps"/>
              </a:defRPr>
            </a:lvl1pPr>
            <a:lvl2pPr lvl="1" algn="ctr">
              <a:spcBef>
                <a:spcPts val="560"/>
              </a:spcBef>
              <a:spcAft>
                <a:spcPts val="0"/>
              </a:spcAft>
              <a:buClr>
                <a:schemeClr val="lt1"/>
              </a:buClr>
              <a:buSzPts val="3500"/>
              <a:buFont typeface="Six Caps"/>
              <a:buNone/>
              <a:defRPr sz="3500">
                <a:solidFill>
                  <a:schemeClr val="lt1"/>
                </a:solidFill>
                <a:latin typeface="Six Caps"/>
                <a:ea typeface="Six Caps"/>
                <a:cs typeface="Six Caps"/>
                <a:sym typeface="Six Caps"/>
              </a:defRPr>
            </a:lvl2pPr>
            <a:lvl3pPr lvl="2" algn="ctr">
              <a:spcBef>
                <a:spcPts val="480"/>
              </a:spcBef>
              <a:spcAft>
                <a:spcPts val="0"/>
              </a:spcAft>
              <a:buClr>
                <a:schemeClr val="lt1"/>
              </a:buClr>
              <a:buSzPts val="3500"/>
              <a:buFont typeface="Six Caps"/>
              <a:buNone/>
              <a:defRPr sz="3500">
                <a:solidFill>
                  <a:schemeClr val="lt1"/>
                </a:solidFill>
                <a:latin typeface="Six Caps"/>
                <a:ea typeface="Six Caps"/>
                <a:cs typeface="Six Caps"/>
                <a:sym typeface="Six Caps"/>
              </a:defRPr>
            </a:lvl3pPr>
            <a:lvl4pPr lvl="3"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4pPr>
            <a:lvl5pPr lvl="4"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5pPr>
            <a:lvl6pPr lvl="5"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6pPr>
            <a:lvl7pPr lvl="6"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7pPr>
            <a:lvl8pPr lvl="7"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8pPr>
            <a:lvl9pPr lvl="8"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9pPr>
          </a:lstStyle>
          <a:p>
            <a:endParaRPr/>
          </a:p>
        </p:txBody>
      </p:sp>
      <p:sp>
        <p:nvSpPr>
          <p:cNvPr id="268" name="Google Shape;268;p9"/>
          <p:cNvSpPr txBox="1">
            <a:spLocks noGrp="1"/>
          </p:cNvSpPr>
          <p:nvPr>
            <p:ph type="subTitle" idx="13"/>
          </p:nvPr>
        </p:nvSpPr>
        <p:spPr>
          <a:xfrm>
            <a:off x="16298925" y="182150"/>
            <a:ext cx="525000" cy="659100"/>
          </a:xfrm>
          <a:prstGeom prst="rect">
            <a:avLst/>
          </a:prstGeom>
        </p:spPr>
        <p:txBody>
          <a:bodyPr spcFirstLastPara="1" wrap="square" lIns="91425" tIns="45700" rIns="91425" bIns="45700" anchor="t" anchorCtr="0">
            <a:normAutofit/>
          </a:bodyPr>
          <a:lstStyle>
            <a:lvl1pPr lvl="0" algn="ctr">
              <a:spcBef>
                <a:spcPts val="640"/>
              </a:spcBef>
              <a:spcAft>
                <a:spcPts val="0"/>
              </a:spcAft>
              <a:buClr>
                <a:schemeClr val="lt1"/>
              </a:buClr>
              <a:buSzPts val="3500"/>
              <a:buFont typeface="Six Caps"/>
              <a:buNone/>
              <a:defRPr>
                <a:solidFill>
                  <a:schemeClr val="lt1"/>
                </a:solidFill>
                <a:latin typeface="Six Caps"/>
                <a:ea typeface="Six Caps"/>
                <a:cs typeface="Six Caps"/>
                <a:sym typeface="Six Caps"/>
              </a:defRPr>
            </a:lvl1pPr>
            <a:lvl2pPr lvl="1" algn="ctr">
              <a:spcBef>
                <a:spcPts val="560"/>
              </a:spcBef>
              <a:spcAft>
                <a:spcPts val="0"/>
              </a:spcAft>
              <a:buClr>
                <a:schemeClr val="lt1"/>
              </a:buClr>
              <a:buSzPts val="3500"/>
              <a:buFont typeface="Six Caps"/>
              <a:buNone/>
              <a:defRPr sz="3500">
                <a:solidFill>
                  <a:schemeClr val="lt1"/>
                </a:solidFill>
                <a:latin typeface="Six Caps"/>
                <a:ea typeface="Six Caps"/>
                <a:cs typeface="Six Caps"/>
                <a:sym typeface="Six Caps"/>
              </a:defRPr>
            </a:lvl2pPr>
            <a:lvl3pPr lvl="2" algn="ctr">
              <a:spcBef>
                <a:spcPts val="480"/>
              </a:spcBef>
              <a:spcAft>
                <a:spcPts val="0"/>
              </a:spcAft>
              <a:buClr>
                <a:schemeClr val="lt1"/>
              </a:buClr>
              <a:buSzPts val="3500"/>
              <a:buFont typeface="Six Caps"/>
              <a:buNone/>
              <a:defRPr sz="3500">
                <a:solidFill>
                  <a:schemeClr val="lt1"/>
                </a:solidFill>
                <a:latin typeface="Six Caps"/>
                <a:ea typeface="Six Caps"/>
                <a:cs typeface="Six Caps"/>
                <a:sym typeface="Six Caps"/>
              </a:defRPr>
            </a:lvl3pPr>
            <a:lvl4pPr lvl="3"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4pPr>
            <a:lvl5pPr lvl="4"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5pPr>
            <a:lvl6pPr lvl="5"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6pPr>
            <a:lvl7pPr lvl="6"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7pPr>
            <a:lvl8pPr lvl="7"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8pPr>
            <a:lvl9pPr lvl="8"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9pPr>
          </a:lstStyle>
          <a:p>
            <a:endParaRPr/>
          </a:p>
        </p:txBody>
      </p:sp>
      <p:sp>
        <p:nvSpPr>
          <p:cNvPr id="269" name="Google Shape;269;p9"/>
          <p:cNvSpPr txBox="1">
            <a:spLocks noGrp="1"/>
          </p:cNvSpPr>
          <p:nvPr>
            <p:ph type="subTitle" idx="14"/>
          </p:nvPr>
        </p:nvSpPr>
        <p:spPr>
          <a:xfrm>
            <a:off x="17275875" y="182150"/>
            <a:ext cx="525000" cy="659100"/>
          </a:xfrm>
          <a:prstGeom prst="rect">
            <a:avLst/>
          </a:prstGeom>
        </p:spPr>
        <p:txBody>
          <a:bodyPr spcFirstLastPara="1" wrap="square" lIns="91425" tIns="45700" rIns="91425" bIns="45700" anchor="t" anchorCtr="0">
            <a:normAutofit/>
          </a:bodyPr>
          <a:lstStyle>
            <a:lvl1pPr lvl="0" algn="ctr">
              <a:spcBef>
                <a:spcPts val="640"/>
              </a:spcBef>
              <a:spcAft>
                <a:spcPts val="0"/>
              </a:spcAft>
              <a:buClr>
                <a:schemeClr val="lt1"/>
              </a:buClr>
              <a:buSzPts val="3500"/>
              <a:buFont typeface="Six Caps"/>
              <a:buNone/>
              <a:defRPr>
                <a:solidFill>
                  <a:schemeClr val="lt1"/>
                </a:solidFill>
                <a:latin typeface="Six Caps"/>
                <a:ea typeface="Six Caps"/>
                <a:cs typeface="Six Caps"/>
                <a:sym typeface="Six Caps"/>
              </a:defRPr>
            </a:lvl1pPr>
            <a:lvl2pPr lvl="1" algn="ctr">
              <a:spcBef>
                <a:spcPts val="560"/>
              </a:spcBef>
              <a:spcAft>
                <a:spcPts val="0"/>
              </a:spcAft>
              <a:buClr>
                <a:schemeClr val="lt1"/>
              </a:buClr>
              <a:buSzPts val="3500"/>
              <a:buFont typeface="Six Caps"/>
              <a:buNone/>
              <a:defRPr sz="3500">
                <a:solidFill>
                  <a:schemeClr val="lt1"/>
                </a:solidFill>
                <a:latin typeface="Six Caps"/>
                <a:ea typeface="Six Caps"/>
                <a:cs typeface="Six Caps"/>
                <a:sym typeface="Six Caps"/>
              </a:defRPr>
            </a:lvl2pPr>
            <a:lvl3pPr lvl="2" algn="ctr">
              <a:spcBef>
                <a:spcPts val="480"/>
              </a:spcBef>
              <a:spcAft>
                <a:spcPts val="0"/>
              </a:spcAft>
              <a:buClr>
                <a:schemeClr val="lt1"/>
              </a:buClr>
              <a:buSzPts val="3500"/>
              <a:buFont typeface="Six Caps"/>
              <a:buNone/>
              <a:defRPr sz="3500">
                <a:solidFill>
                  <a:schemeClr val="lt1"/>
                </a:solidFill>
                <a:latin typeface="Six Caps"/>
                <a:ea typeface="Six Caps"/>
                <a:cs typeface="Six Caps"/>
                <a:sym typeface="Six Caps"/>
              </a:defRPr>
            </a:lvl3pPr>
            <a:lvl4pPr lvl="3"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4pPr>
            <a:lvl5pPr lvl="4"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5pPr>
            <a:lvl6pPr lvl="5"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6pPr>
            <a:lvl7pPr lvl="6"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7pPr>
            <a:lvl8pPr lvl="7"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8pPr>
            <a:lvl9pPr lvl="8"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ustom Layout 1">
  <p:cSld name="CUSTOM">
    <p:spTree>
      <p:nvGrpSpPr>
        <p:cNvPr id="1" name="Shape 270"/>
        <p:cNvGrpSpPr/>
        <p:nvPr/>
      </p:nvGrpSpPr>
      <p:grpSpPr>
        <a:xfrm>
          <a:off x="0" y="0"/>
          <a:ext cx="0" cy="0"/>
          <a:chOff x="0" y="0"/>
          <a:chExt cx="0" cy="0"/>
        </a:xfrm>
      </p:grpSpPr>
      <p:sp>
        <p:nvSpPr>
          <p:cNvPr id="271" name="Google Shape;271;p10"/>
          <p:cNvSpPr/>
          <p:nvPr/>
        </p:nvSpPr>
        <p:spPr>
          <a:xfrm>
            <a:off x="0" y="0"/>
            <a:ext cx="18288000" cy="10287000"/>
          </a:xfrm>
          <a:custGeom>
            <a:avLst/>
            <a:gdLst/>
            <a:ahLst/>
            <a:cxnLst/>
            <a:rect l="l" t="t" r="r" b="b"/>
            <a:pathLst>
              <a:path w="18288000" h="10287000" extrusionOk="0">
                <a:moveTo>
                  <a:pt x="0" y="0"/>
                </a:moveTo>
                <a:lnTo>
                  <a:pt x="18288000" y="0"/>
                </a:lnTo>
                <a:lnTo>
                  <a:pt x="18288000" y="10287000"/>
                </a:lnTo>
                <a:lnTo>
                  <a:pt x="0" y="10287000"/>
                </a:lnTo>
                <a:lnTo>
                  <a:pt x="0" y="0"/>
                </a:lnTo>
                <a:close/>
              </a:path>
            </a:pathLst>
          </a:custGeom>
          <a:blipFill rotWithShape="1">
            <a:blip r:embed="rId2">
              <a:alphaModFix/>
            </a:blip>
            <a:stretch>
              <a:fillRect t="-8109" b="-8109"/>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272" name="Google Shape;272;p10"/>
          <p:cNvGrpSpPr/>
          <p:nvPr/>
        </p:nvGrpSpPr>
        <p:grpSpPr>
          <a:xfrm>
            <a:off x="-3787027" y="-2461496"/>
            <a:ext cx="23112068" cy="14039925"/>
            <a:chOff x="-33" y="-272821"/>
            <a:chExt cx="30816091" cy="18719900"/>
          </a:xfrm>
        </p:grpSpPr>
        <p:grpSp>
          <p:nvGrpSpPr>
            <p:cNvPr id="273" name="Google Shape;273;p10"/>
            <p:cNvGrpSpPr/>
            <p:nvPr/>
          </p:nvGrpSpPr>
          <p:grpSpPr>
            <a:xfrm>
              <a:off x="17042413" y="2719851"/>
              <a:ext cx="13773645" cy="5783587"/>
              <a:chOff x="0" y="-57150"/>
              <a:chExt cx="2720720" cy="1142437"/>
            </a:xfrm>
          </p:grpSpPr>
          <p:sp>
            <p:nvSpPr>
              <p:cNvPr id="274" name="Google Shape;274;p10"/>
              <p:cNvSpPr/>
              <p:nvPr/>
            </p:nvSpPr>
            <p:spPr>
              <a:xfrm>
                <a:off x="0" y="0"/>
                <a:ext cx="2720720" cy="1085287"/>
              </a:xfrm>
              <a:custGeom>
                <a:avLst/>
                <a:gdLst/>
                <a:ahLst/>
                <a:cxnLst/>
                <a:rect l="l" t="t" r="r" b="b"/>
                <a:pathLst>
                  <a:path w="2720720" h="1085287" extrusionOk="0">
                    <a:moveTo>
                      <a:pt x="2517520" y="0"/>
                    </a:moveTo>
                    <a:lnTo>
                      <a:pt x="0" y="0"/>
                    </a:lnTo>
                    <a:lnTo>
                      <a:pt x="203200" y="1085287"/>
                    </a:lnTo>
                    <a:lnTo>
                      <a:pt x="2720720" y="1085287"/>
                    </a:lnTo>
                    <a:lnTo>
                      <a:pt x="2517520" y="0"/>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5" name="Google Shape;275;p10"/>
              <p:cNvSpPr txBox="1"/>
              <p:nvPr/>
            </p:nvSpPr>
            <p:spPr>
              <a:xfrm>
                <a:off x="101600" y="-57150"/>
                <a:ext cx="2517600" cy="11424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76" name="Google Shape;276;p10"/>
            <p:cNvGrpSpPr/>
            <p:nvPr/>
          </p:nvGrpSpPr>
          <p:grpSpPr>
            <a:xfrm rot="583949">
              <a:off x="19120810" y="12038532"/>
              <a:ext cx="7989838" cy="5774768"/>
              <a:chOff x="0" y="-57150"/>
              <a:chExt cx="1578252" cy="1140704"/>
            </a:xfrm>
          </p:grpSpPr>
          <p:sp>
            <p:nvSpPr>
              <p:cNvPr id="277" name="Google Shape;277;p10"/>
              <p:cNvSpPr/>
              <p:nvPr/>
            </p:nvSpPr>
            <p:spPr>
              <a:xfrm>
                <a:off x="0" y="0"/>
                <a:ext cx="1578252" cy="1083554"/>
              </a:xfrm>
              <a:custGeom>
                <a:avLst/>
                <a:gdLst/>
                <a:ahLst/>
                <a:cxnLst/>
                <a:rect l="l" t="t" r="r" b="b"/>
                <a:pathLst>
                  <a:path w="1578252" h="1083554" extrusionOk="0">
                    <a:moveTo>
                      <a:pt x="203200" y="0"/>
                    </a:moveTo>
                    <a:lnTo>
                      <a:pt x="1375052" y="0"/>
                    </a:lnTo>
                    <a:lnTo>
                      <a:pt x="1578252" y="1083554"/>
                    </a:lnTo>
                    <a:lnTo>
                      <a:pt x="0" y="1083554"/>
                    </a:lnTo>
                    <a:lnTo>
                      <a:pt x="203200" y="0"/>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8" name="Google Shape;278;p10"/>
              <p:cNvSpPr txBox="1"/>
              <p:nvPr/>
            </p:nvSpPr>
            <p:spPr>
              <a:xfrm>
                <a:off x="127000" y="-57150"/>
                <a:ext cx="1324200" cy="1140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79" name="Google Shape;279;p10"/>
            <p:cNvGrpSpPr/>
            <p:nvPr/>
          </p:nvGrpSpPr>
          <p:grpSpPr>
            <a:xfrm rot="1166549">
              <a:off x="934754" y="3390518"/>
              <a:ext cx="23668118" cy="9671392"/>
              <a:chOff x="0" y="-57150"/>
              <a:chExt cx="4675200" cy="1910405"/>
            </a:xfrm>
          </p:grpSpPr>
          <p:sp>
            <p:nvSpPr>
              <p:cNvPr id="280" name="Google Shape;280;p10"/>
              <p:cNvSpPr/>
              <p:nvPr/>
            </p:nvSpPr>
            <p:spPr>
              <a:xfrm>
                <a:off x="0" y="0"/>
                <a:ext cx="4675177" cy="1853255"/>
              </a:xfrm>
              <a:custGeom>
                <a:avLst/>
                <a:gdLst/>
                <a:ahLst/>
                <a:cxnLst/>
                <a:rect l="l" t="t" r="r" b="b"/>
                <a:pathLst>
                  <a:path w="4675177" h="1853255" extrusionOk="0">
                    <a:moveTo>
                      <a:pt x="0" y="0"/>
                    </a:moveTo>
                    <a:lnTo>
                      <a:pt x="4675177" y="0"/>
                    </a:lnTo>
                    <a:lnTo>
                      <a:pt x="4675177" y="1853255"/>
                    </a:lnTo>
                    <a:lnTo>
                      <a:pt x="0" y="1853255"/>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1" name="Google Shape;281;p10"/>
              <p:cNvSpPr txBox="1"/>
              <p:nvPr/>
            </p:nvSpPr>
            <p:spPr>
              <a:xfrm>
                <a:off x="0" y="-57150"/>
                <a:ext cx="4675200" cy="19104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82" name="Google Shape;282;p10"/>
            <p:cNvGrpSpPr/>
            <p:nvPr/>
          </p:nvGrpSpPr>
          <p:grpSpPr>
            <a:xfrm rot="3737199">
              <a:off x="6707124" y="8987082"/>
              <a:ext cx="6177860" cy="5405628"/>
              <a:chOff x="0" y="0"/>
              <a:chExt cx="812800" cy="711200"/>
            </a:xfrm>
          </p:grpSpPr>
          <p:sp>
            <p:nvSpPr>
              <p:cNvPr id="283" name="Google Shape;283;p10"/>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4" name="Google Shape;284;p10"/>
              <p:cNvSpPr txBox="1"/>
              <p:nvPr/>
            </p:nvSpPr>
            <p:spPr>
              <a:xfrm>
                <a:off x="127000" y="273050"/>
                <a:ext cx="558900" cy="3873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grpSp>
        <p:nvGrpSpPr>
          <p:cNvPr id="285" name="Google Shape;285;p10"/>
          <p:cNvGrpSpPr/>
          <p:nvPr/>
        </p:nvGrpSpPr>
        <p:grpSpPr>
          <a:xfrm rot="1219898">
            <a:off x="4493641" y="3826424"/>
            <a:ext cx="1360501" cy="2632672"/>
            <a:chOff x="60882" y="60882"/>
            <a:chExt cx="1813932" cy="3510094"/>
          </a:xfrm>
        </p:grpSpPr>
        <p:cxnSp>
          <p:nvCxnSpPr>
            <p:cNvPr id="286" name="Google Shape;286;p10"/>
            <p:cNvCxnSpPr/>
            <p:nvPr/>
          </p:nvCxnSpPr>
          <p:spPr>
            <a:xfrm>
              <a:off x="78714" y="60882"/>
              <a:ext cx="1796100" cy="1796100"/>
            </a:xfrm>
            <a:prstGeom prst="straightConnector1">
              <a:avLst/>
            </a:prstGeom>
            <a:noFill/>
            <a:ln w="172200" cap="flat" cmpd="sng">
              <a:solidFill>
                <a:srgbClr val="FFFFFF"/>
              </a:solidFill>
              <a:prstDash val="solid"/>
              <a:round/>
              <a:headEnd type="none" w="sm" len="sm"/>
              <a:tailEnd type="none" w="sm" len="sm"/>
            </a:ln>
          </p:spPr>
        </p:cxnSp>
        <p:cxnSp>
          <p:nvCxnSpPr>
            <p:cNvPr id="287" name="Google Shape;287;p10"/>
            <p:cNvCxnSpPr/>
            <p:nvPr/>
          </p:nvCxnSpPr>
          <p:spPr>
            <a:xfrm rot="10800000" flipH="1">
              <a:off x="60882" y="1774876"/>
              <a:ext cx="1796100" cy="1796100"/>
            </a:xfrm>
            <a:prstGeom prst="straightConnector1">
              <a:avLst/>
            </a:prstGeom>
            <a:noFill/>
            <a:ln w="172200" cap="flat" cmpd="sng">
              <a:solidFill>
                <a:srgbClr val="FFFFFF"/>
              </a:solidFill>
              <a:prstDash val="solid"/>
              <a:round/>
              <a:headEnd type="none" w="sm" len="sm"/>
              <a:tailEnd type="none" w="sm" len="sm"/>
            </a:ln>
          </p:spPr>
        </p:cxnSp>
      </p:grpSp>
      <p:grpSp>
        <p:nvGrpSpPr>
          <p:cNvPr id="288" name="Google Shape;288;p10"/>
          <p:cNvGrpSpPr/>
          <p:nvPr/>
        </p:nvGrpSpPr>
        <p:grpSpPr>
          <a:xfrm rot="1219898">
            <a:off x="2997961" y="3344525"/>
            <a:ext cx="1360501" cy="2632672"/>
            <a:chOff x="60882" y="60882"/>
            <a:chExt cx="1813932" cy="3510094"/>
          </a:xfrm>
        </p:grpSpPr>
        <p:cxnSp>
          <p:nvCxnSpPr>
            <p:cNvPr id="289" name="Google Shape;289;p10"/>
            <p:cNvCxnSpPr/>
            <p:nvPr/>
          </p:nvCxnSpPr>
          <p:spPr>
            <a:xfrm>
              <a:off x="78714" y="60882"/>
              <a:ext cx="1796100" cy="1796100"/>
            </a:xfrm>
            <a:prstGeom prst="straightConnector1">
              <a:avLst/>
            </a:prstGeom>
            <a:noFill/>
            <a:ln w="172200" cap="flat" cmpd="sng">
              <a:solidFill>
                <a:srgbClr val="FFFFFF"/>
              </a:solidFill>
              <a:prstDash val="solid"/>
              <a:round/>
              <a:headEnd type="none" w="sm" len="sm"/>
              <a:tailEnd type="none" w="sm" len="sm"/>
            </a:ln>
          </p:spPr>
        </p:cxnSp>
        <p:cxnSp>
          <p:nvCxnSpPr>
            <p:cNvPr id="290" name="Google Shape;290;p10"/>
            <p:cNvCxnSpPr/>
            <p:nvPr/>
          </p:nvCxnSpPr>
          <p:spPr>
            <a:xfrm rot="10800000" flipH="1">
              <a:off x="60882" y="1774876"/>
              <a:ext cx="1796100" cy="1796100"/>
            </a:xfrm>
            <a:prstGeom prst="straightConnector1">
              <a:avLst/>
            </a:prstGeom>
            <a:noFill/>
            <a:ln w="172200" cap="flat" cmpd="sng">
              <a:solidFill>
                <a:srgbClr val="FFFFFF"/>
              </a:solidFill>
              <a:prstDash val="solid"/>
              <a:round/>
              <a:headEnd type="none" w="sm" len="sm"/>
              <a:tailEnd type="none" w="sm" len="sm"/>
            </a:ln>
          </p:spPr>
        </p:cxnSp>
      </p:grpSp>
      <p:grpSp>
        <p:nvGrpSpPr>
          <p:cNvPr id="291" name="Google Shape;291;p10"/>
          <p:cNvGrpSpPr/>
          <p:nvPr/>
        </p:nvGrpSpPr>
        <p:grpSpPr>
          <a:xfrm rot="1219898">
            <a:off x="1502282" y="2862627"/>
            <a:ext cx="1360501" cy="2632672"/>
            <a:chOff x="60882" y="60882"/>
            <a:chExt cx="1813932" cy="3510094"/>
          </a:xfrm>
        </p:grpSpPr>
        <p:cxnSp>
          <p:nvCxnSpPr>
            <p:cNvPr id="292" name="Google Shape;292;p10"/>
            <p:cNvCxnSpPr/>
            <p:nvPr/>
          </p:nvCxnSpPr>
          <p:spPr>
            <a:xfrm>
              <a:off x="78714" y="60882"/>
              <a:ext cx="1796100" cy="1796100"/>
            </a:xfrm>
            <a:prstGeom prst="straightConnector1">
              <a:avLst/>
            </a:prstGeom>
            <a:noFill/>
            <a:ln w="172200" cap="flat" cmpd="sng">
              <a:solidFill>
                <a:srgbClr val="FFFFFF"/>
              </a:solidFill>
              <a:prstDash val="solid"/>
              <a:round/>
              <a:headEnd type="none" w="sm" len="sm"/>
              <a:tailEnd type="none" w="sm" len="sm"/>
            </a:ln>
          </p:spPr>
        </p:cxnSp>
        <p:cxnSp>
          <p:nvCxnSpPr>
            <p:cNvPr id="293" name="Google Shape;293;p10"/>
            <p:cNvCxnSpPr/>
            <p:nvPr/>
          </p:nvCxnSpPr>
          <p:spPr>
            <a:xfrm rot="10800000" flipH="1">
              <a:off x="60882" y="1774876"/>
              <a:ext cx="1796100" cy="1796100"/>
            </a:xfrm>
            <a:prstGeom prst="straightConnector1">
              <a:avLst/>
            </a:prstGeom>
            <a:noFill/>
            <a:ln w="172200" cap="flat" cmpd="sng">
              <a:solidFill>
                <a:srgbClr val="FFFFFF"/>
              </a:solidFill>
              <a:prstDash val="solid"/>
              <a:round/>
              <a:headEnd type="none" w="sm" len="sm"/>
              <a:tailEnd type="none" w="sm" len="sm"/>
            </a:ln>
          </p:spPr>
        </p:cxnSp>
      </p:grpSp>
      <p:sp>
        <p:nvSpPr>
          <p:cNvPr id="294" name="Google Shape;294;p10"/>
          <p:cNvSpPr txBox="1"/>
          <p:nvPr/>
        </p:nvSpPr>
        <p:spPr>
          <a:xfrm rot="-5400000">
            <a:off x="13846910" y="8581774"/>
            <a:ext cx="3236400" cy="483900"/>
          </a:xfrm>
          <a:prstGeom prst="rect">
            <a:avLst/>
          </a:prstGeom>
          <a:noFill/>
          <a:ln>
            <a:noFill/>
          </a:ln>
        </p:spPr>
        <p:txBody>
          <a:bodyPr spcFirstLastPara="1" wrap="square" lIns="0" tIns="0" rIns="0" bIns="0" anchor="t" anchorCtr="0">
            <a:spAutoFit/>
          </a:bodyPr>
          <a:lstStyle/>
          <a:p>
            <a:pPr marL="0" marR="0" lvl="0" indent="0" algn="l" rtl="0">
              <a:lnSpc>
                <a:spcPct val="130025"/>
              </a:lnSpc>
              <a:spcBef>
                <a:spcPts val="0"/>
              </a:spcBef>
              <a:spcAft>
                <a:spcPts val="0"/>
              </a:spcAft>
              <a:buNone/>
            </a:pPr>
            <a:r>
              <a:rPr lang="en-US" sz="3144">
                <a:solidFill>
                  <a:srgbClr val="FFFFFF"/>
                </a:solidFill>
                <a:latin typeface="Barlow"/>
                <a:ea typeface="Barlow"/>
                <a:cs typeface="Barlow"/>
                <a:sym typeface="Barlow"/>
              </a:rPr>
              <a:t>2010 - 2015 - 2020</a:t>
            </a:r>
            <a:endParaRPr/>
          </a:p>
        </p:txBody>
      </p:sp>
      <p:sp>
        <p:nvSpPr>
          <p:cNvPr id="295" name="Google Shape;295;p10"/>
          <p:cNvSpPr txBox="1"/>
          <p:nvPr/>
        </p:nvSpPr>
        <p:spPr>
          <a:xfrm rot="596972">
            <a:off x="15272468" y="6940570"/>
            <a:ext cx="3236475" cy="483941"/>
          </a:xfrm>
          <a:prstGeom prst="rect">
            <a:avLst/>
          </a:prstGeom>
          <a:noFill/>
          <a:ln>
            <a:noFill/>
          </a:ln>
        </p:spPr>
        <p:txBody>
          <a:bodyPr spcFirstLastPara="1" wrap="square" lIns="0" tIns="0" rIns="0" bIns="0" anchor="t" anchorCtr="0">
            <a:spAutoFit/>
          </a:bodyPr>
          <a:lstStyle/>
          <a:p>
            <a:pPr marL="0" marR="0" lvl="0" indent="0" algn="l" rtl="0">
              <a:lnSpc>
                <a:spcPct val="130025"/>
              </a:lnSpc>
              <a:spcBef>
                <a:spcPts val="0"/>
              </a:spcBef>
              <a:spcAft>
                <a:spcPts val="0"/>
              </a:spcAft>
              <a:buNone/>
            </a:pPr>
            <a:r>
              <a:rPr lang="en-US" sz="3144">
                <a:solidFill>
                  <a:srgbClr val="FFFFFF"/>
                </a:solidFill>
                <a:latin typeface="Barlow"/>
                <a:ea typeface="Barlow"/>
                <a:cs typeface="Barlow"/>
                <a:sym typeface="Barlow"/>
              </a:rPr>
              <a:t>2010 - 2015 - 2020</a:t>
            </a:r>
            <a:endParaRPr/>
          </a:p>
        </p:txBody>
      </p:sp>
      <p:sp>
        <p:nvSpPr>
          <p:cNvPr id="296" name="Google Shape;296;p10"/>
          <p:cNvSpPr txBox="1"/>
          <p:nvPr/>
        </p:nvSpPr>
        <p:spPr>
          <a:xfrm>
            <a:off x="16088695" y="4158642"/>
            <a:ext cx="3236400" cy="483900"/>
          </a:xfrm>
          <a:prstGeom prst="rect">
            <a:avLst/>
          </a:prstGeom>
          <a:noFill/>
          <a:ln>
            <a:noFill/>
          </a:ln>
        </p:spPr>
        <p:txBody>
          <a:bodyPr spcFirstLastPara="1" wrap="square" lIns="0" tIns="0" rIns="0" bIns="0" anchor="t" anchorCtr="0">
            <a:spAutoFit/>
          </a:bodyPr>
          <a:lstStyle/>
          <a:p>
            <a:pPr marL="0" marR="0" lvl="0" indent="0" algn="l" rtl="0">
              <a:lnSpc>
                <a:spcPct val="130025"/>
              </a:lnSpc>
              <a:spcBef>
                <a:spcPts val="0"/>
              </a:spcBef>
              <a:spcAft>
                <a:spcPts val="0"/>
              </a:spcAft>
              <a:buNone/>
            </a:pPr>
            <a:r>
              <a:rPr lang="en-US" sz="3144">
                <a:solidFill>
                  <a:srgbClr val="FFFFFF"/>
                </a:solidFill>
                <a:latin typeface="Barlow"/>
                <a:ea typeface="Barlow"/>
                <a:cs typeface="Barlow"/>
                <a:sym typeface="Barlow"/>
              </a:rPr>
              <a:t>PRESENTATION</a:t>
            </a:r>
            <a:endParaRPr/>
          </a:p>
        </p:txBody>
      </p:sp>
      <p:sp>
        <p:nvSpPr>
          <p:cNvPr id="297" name="Google Shape;297;p10"/>
          <p:cNvSpPr txBox="1">
            <a:spLocks noGrp="1"/>
          </p:cNvSpPr>
          <p:nvPr>
            <p:ph type="subTitle" idx="1"/>
          </p:nvPr>
        </p:nvSpPr>
        <p:spPr>
          <a:xfrm rot="1185847">
            <a:off x="4011155" y="8433434"/>
            <a:ext cx="6625490" cy="754882"/>
          </a:xfrm>
          <a:prstGeom prst="rect">
            <a:avLst/>
          </a:prstGeom>
        </p:spPr>
        <p:txBody>
          <a:bodyPr spcFirstLastPara="1" wrap="square" lIns="91425" tIns="45700" rIns="91425" bIns="45700" anchor="t" anchorCtr="0">
            <a:normAutofit/>
          </a:bodyPr>
          <a:lstStyle>
            <a:lvl1pPr lvl="0">
              <a:spcBef>
                <a:spcPts val="640"/>
              </a:spcBef>
              <a:spcAft>
                <a:spcPts val="0"/>
              </a:spcAft>
              <a:buClr>
                <a:srgbClr val="462AF0"/>
              </a:buClr>
              <a:buSzPts val="3200"/>
              <a:buNone/>
              <a:defRPr sz="3200">
                <a:solidFill>
                  <a:srgbClr val="462AF0"/>
                </a:solidFill>
              </a:defRPr>
            </a:lvl1pPr>
            <a:lvl2pPr lvl="1">
              <a:spcBef>
                <a:spcPts val="560"/>
              </a:spcBef>
              <a:spcAft>
                <a:spcPts val="0"/>
              </a:spcAft>
              <a:buSzPts val="2100"/>
              <a:buNone/>
              <a:defRPr/>
            </a:lvl2pPr>
            <a:lvl3pPr lvl="2">
              <a:spcBef>
                <a:spcPts val="480"/>
              </a:spcBef>
              <a:spcAft>
                <a:spcPts val="0"/>
              </a:spcAft>
              <a:buSzPts val="2100"/>
              <a:buNone/>
              <a:defRPr/>
            </a:lvl3pPr>
            <a:lvl4pPr lvl="3">
              <a:spcBef>
                <a:spcPts val="400"/>
              </a:spcBef>
              <a:spcAft>
                <a:spcPts val="0"/>
              </a:spcAft>
              <a:buSzPts val="2100"/>
              <a:buNone/>
              <a:defRPr/>
            </a:lvl4pPr>
            <a:lvl5pPr lvl="4">
              <a:spcBef>
                <a:spcPts val="400"/>
              </a:spcBef>
              <a:spcAft>
                <a:spcPts val="0"/>
              </a:spcAft>
              <a:buSzPts val="2100"/>
              <a:buNone/>
              <a:defRPr/>
            </a:lvl5pPr>
            <a:lvl6pPr lvl="5">
              <a:spcBef>
                <a:spcPts val="400"/>
              </a:spcBef>
              <a:spcAft>
                <a:spcPts val="0"/>
              </a:spcAft>
              <a:buSzPts val="2100"/>
              <a:buNone/>
              <a:defRPr/>
            </a:lvl6pPr>
            <a:lvl7pPr lvl="6">
              <a:spcBef>
                <a:spcPts val="400"/>
              </a:spcBef>
              <a:spcAft>
                <a:spcPts val="0"/>
              </a:spcAft>
              <a:buSzPts val="2100"/>
              <a:buNone/>
              <a:defRPr/>
            </a:lvl7pPr>
            <a:lvl8pPr lvl="7">
              <a:spcBef>
                <a:spcPts val="400"/>
              </a:spcBef>
              <a:spcAft>
                <a:spcPts val="0"/>
              </a:spcAft>
              <a:buSzPts val="2100"/>
              <a:buNone/>
              <a:defRPr/>
            </a:lvl8pPr>
            <a:lvl9pPr lvl="8">
              <a:spcBef>
                <a:spcPts val="400"/>
              </a:spcBef>
              <a:spcAft>
                <a:spcPts val="0"/>
              </a:spcAft>
              <a:buSzPts val="2100"/>
              <a:buNone/>
              <a:defRPr/>
            </a:lvl9pPr>
          </a:lstStyle>
          <a:p>
            <a:endParaRPr/>
          </a:p>
        </p:txBody>
      </p:sp>
      <p:sp>
        <p:nvSpPr>
          <p:cNvPr id="298" name="Google Shape;298;p10"/>
          <p:cNvSpPr txBox="1">
            <a:spLocks noGrp="1"/>
          </p:cNvSpPr>
          <p:nvPr>
            <p:ph type="subTitle" idx="2"/>
          </p:nvPr>
        </p:nvSpPr>
        <p:spPr>
          <a:xfrm rot="1185847">
            <a:off x="-5470695" y="5058384"/>
            <a:ext cx="6625490" cy="754882"/>
          </a:xfrm>
          <a:prstGeom prst="rect">
            <a:avLst/>
          </a:prstGeom>
        </p:spPr>
        <p:txBody>
          <a:bodyPr spcFirstLastPara="1" wrap="square" lIns="91425" tIns="45700" rIns="91425" bIns="45700" anchor="t" anchorCtr="0">
            <a:normAutofit/>
          </a:bodyPr>
          <a:lstStyle>
            <a:lvl1pPr lvl="0" algn="r">
              <a:spcBef>
                <a:spcPts val="640"/>
              </a:spcBef>
              <a:spcAft>
                <a:spcPts val="0"/>
              </a:spcAft>
              <a:buClr>
                <a:srgbClr val="462AF0"/>
              </a:buClr>
              <a:buSzPts val="3200"/>
              <a:buNone/>
              <a:defRPr sz="3200">
                <a:solidFill>
                  <a:srgbClr val="462AF0"/>
                </a:solidFill>
              </a:defRPr>
            </a:lvl1pPr>
            <a:lvl2pPr lvl="1" algn="r">
              <a:spcBef>
                <a:spcPts val="560"/>
              </a:spcBef>
              <a:spcAft>
                <a:spcPts val="0"/>
              </a:spcAft>
              <a:buSzPts val="2100"/>
              <a:buNone/>
              <a:defRPr/>
            </a:lvl2pPr>
            <a:lvl3pPr lvl="2" algn="r">
              <a:spcBef>
                <a:spcPts val="480"/>
              </a:spcBef>
              <a:spcAft>
                <a:spcPts val="0"/>
              </a:spcAft>
              <a:buSzPts val="2100"/>
              <a:buNone/>
              <a:defRPr/>
            </a:lvl3pPr>
            <a:lvl4pPr lvl="3" algn="r">
              <a:spcBef>
                <a:spcPts val="400"/>
              </a:spcBef>
              <a:spcAft>
                <a:spcPts val="0"/>
              </a:spcAft>
              <a:buSzPts val="2100"/>
              <a:buNone/>
              <a:defRPr/>
            </a:lvl4pPr>
            <a:lvl5pPr lvl="4" algn="r">
              <a:spcBef>
                <a:spcPts val="400"/>
              </a:spcBef>
              <a:spcAft>
                <a:spcPts val="0"/>
              </a:spcAft>
              <a:buSzPts val="2100"/>
              <a:buNone/>
              <a:defRPr/>
            </a:lvl5pPr>
            <a:lvl6pPr lvl="5" algn="r">
              <a:spcBef>
                <a:spcPts val="400"/>
              </a:spcBef>
              <a:spcAft>
                <a:spcPts val="0"/>
              </a:spcAft>
              <a:buSzPts val="2100"/>
              <a:buNone/>
              <a:defRPr/>
            </a:lvl6pPr>
            <a:lvl7pPr lvl="6" algn="r">
              <a:spcBef>
                <a:spcPts val="400"/>
              </a:spcBef>
              <a:spcAft>
                <a:spcPts val="0"/>
              </a:spcAft>
              <a:buSzPts val="2100"/>
              <a:buNone/>
              <a:defRPr/>
            </a:lvl7pPr>
            <a:lvl8pPr lvl="7" algn="r">
              <a:spcBef>
                <a:spcPts val="400"/>
              </a:spcBef>
              <a:spcAft>
                <a:spcPts val="0"/>
              </a:spcAft>
              <a:buSzPts val="2100"/>
              <a:buNone/>
              <a:defRPr/>
            </a:lvl8pPr>
            <a:lvl9pPr lvl="8" algn="r">
              <a:spcBef>
                <a:spcPts val="400"/>
              </a:spcBef>
              <a:spcAft>
                <a:spcPts val="0"/>
              </a:spcAft>
              <a:buSzPts val="2100"/>
              <a:buNone/>
              <a:defRPr/>
            </a:lvl9pPr>
          </a:lstStyle>
          <a:p>
            <a:endParaRPr/>
          </a:p>
        </p:txBody>
      </p:sp>
      <p:sp>
        <p:nvSpPr>
          <p:cNvPr id="299" name="Google Shape;299;p10"/>
          <p:cNvSpPr txBox="1">
            <a:spLocks noGrp="1"/>
          </p:cNvSpPr>
          <p:nvPr>
            <p:ph type="title"/>
          </p:nvPr>
        </p:nvSpPr>
        <p:spPr>
          <a:xfrm>
            <a:off x="9368225" y="137825"/>
            <a:ext cx="6720600" cy="1509300"/>
          </a:xfrm>
          <a:prstGeom prst="rect">
            <a:avLst/>
          </a:prstGeom>
        </p:spPr>
        <p:txBody>
          <a:bodyPr spcFirstLastPara="1" wrap="square" lIns="91425" tIns="45700" rIns="91425" bIns="45700" anchor="t" anchorCtr="0">
            <a:normAutofit/>
          </a:bodyPr>
          <a:lstStyle>
            <a:lvl1pPr lvl="0">
              <a:spcBef>
                <a:spcPts val="0"/>
              </a:spcBef>
              <a:spcAft>
                <a:spcPts val="0"/>
              </a:spcAft>
              <a:buClr>
                <a:schemeClr val="accent1"/>
              </a:buClr>
              <a:buSzPts val="11000"/>
              <a:buNone/>
              <a:defRPr>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0" name="Google Shape;300;p10"/>
          <p:cNvSpPr txBox="1">
            <a:spLocks noGrp="1"/>
          </p:cNvSpPr>
          <p:nvPr>
            <p:ph type="title" idx="3"/>
          </p:nvPr>
        </p:nvSpPr>
        <p:spPr>
          <a:xfrm>
            <a:off x="15323850" y="1729275"/>
            <a:ext cx="3412500" cy="1942800"/>
          </a:xfrm>
          <a:prstGeom prst="rect">
            <a:avLst/>
          </a:prstGeom>
        </p:spPr>
        <p:txBody>
          <a:bodyPr spcFirstLastPara="1" wrap="square" lIns="91425" tIns="45700" rIns="91425" bIns="45700" anchor="t" anchorCtr="0">
            <a:normAutofit/>
          </a:bodyPr>
          <a:lstStyle>
            <a:lvl1pPr lvl="0">
              <a:spcBef>
                <a:spcPts val="0"/>
              </a:spcBef>
              <a:spcAft>
                <a:spcPts val="0"/>
              </a:spcAft>
              <a:buClr>
                <a:schemeClr val="accent1"/>
              </a:buClr>
              <a:buSzPts val="15000"/>
              <a:buNone/>
              <a:defRPr sz="1500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1" name="Google Shape;301;p10"/>
          <p:cNvSpPr txBox="1">
            <a:spLocks noGrp="1"/>
          </p:cNvSpPr>
          <p:nvPr>
            <p:ph type="title" idx="4"/>
          </p:nvPr>
        </p:nvSpPr>
        <p:spPr>
          <a:xfrm rot="1232018">
            <a:off x="1493057" y="1059845"/>
            <a:ext cx="12206737" cy="2950771"/>
          </a:xfrm>
          <a:prstGeom prst="rect">
            <a:avLst/>
          </a:prstGeom>
        </p:spPr>
        <p:txBody>
          <a:bodyPr spcFirstLastPara="1" wrap="square" lIns="91425" tIns="45700" rIns="91425" bIns="45700" anchor="t" anchorCtr="0">
            <a:normAutofit/>
          </a:bodyPr>
          <a:lstStyle>
            <a:lvl1pPr lvl="0">
              <a:spcBef>
                <a:spcPts val="0"/>
              </a:spcBef>
              <a:spcAft>
                <a:spcPts val="0"/>
              </a:spcAft>
              <a:buClr>
                <a:schemeClr val="accent1"/>
              </a:buClr>
              <a:buSzPts val="28000"/>
              <a:buFont typeface="Barlow"/>
              <a:buNone/>
              <a:defRPr sz="28000" b="1">
                <a:solidFill>
                  <a:schemeClr val="accent1"/>
                </a:solidFill>
                <a:latin typeface="Barlow"/>
                <a:ea typeface="Barlow"/>
                <a:cs typeface="Barlow"/>
                <a:sym typeface="Barlow"/>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2" name="Google Shape;302;p10"/>
          <p:cNvSpPr txBox="1">
            <a:spLocks noGrp="1"/>
          </p:cNvSpPr>
          <p:nvPr>
            <p:ph type="title" idx="5"/>
          </p:nvPr>
        </p:nvSpPr>
        <p:spPr>
          <a:xfrm rot="1253388">
            <a:off x="5939222" y="6100931"/>
            <a:ext cx="8722230" cy="2941621"/>
          </a:xfrm>
          <a:prstGeom prst="rect">
            <a:avLst/>
          </a:prstGeom>
        </p:spPr>
        <p:txBody>
          <a:bodyPr spcFirstLastPara="1" wrap="square" lIns="91425" tIns="45700" rIns="91425" bIns="45700" anchor="t" anchorCtr="0">
            <a:normAutofit/>
          </a:bodyPr>
          <a:lstStyle>
            <a:lvl1pPr lvl="0">
              <a:spcBef>
                <a:spcPts val="0"/>
              </a:spcBef>
              <a:spcAft>
                <a:spcPts val="0"/>
              </a:spcAft>
              <a:buClr>
                <a:schemeClr val="accent1"/>
              </a:buClr>
              <a:buSzPts val="27000"/>
              <a:buNone/>
              <a:defRPr sz="2700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03"/>
        <p:cNvGrpSpPr/>
        <p:nvPr/>
      </p:nvGrpSpPr>
      <p:grpSpPr>
        <a:xfrm>
          <a:off x="0" y="0"/>
          <a:ext cx="0" cy="0"/>
          <a:chOff x="0" y="0"/>
          <a:chExt cx="0" cy="0"/>
        </a:xfrm>
      </p:grpSpPr>
      <p:sp>
        <p:nvSpPr>
          <p:cNvPr id="304" name="Google Shape;304;p11"/>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5" name="Google Shape;305;p11"/>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306" name="Google Shape;306;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7" name="Google Shape;307;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8" name="Google Shape;308;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11000"/>
              <a:buFont typeface="Six Caps"/>
              <a:buNone/>
              <a:defRPr sz="11000" i="0" u="none" strike="noStrike" cap="none">
                <a:solidFill>
                  <a:schemeClr val="dk1"/>
                </a:solidFill>
                <a:latin typeface="Six Caps"/>
                <a:ea typeface="Six Caps"/>
                <a:cs typeface="Six Caps"/>
                <a:sym typeface="Six Cap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50850" algn="l" rtl="0">
              <a:spcBef>
                <a:spcPts val="640"/>
              </a:spcBef>
              <a:spcAft>
                <a:spcPts val="0"/>
              </a:spcAft>
              <a:buClr>
                <a:schemeClr val="dk1"/>
              </a:buClr>
              <a:buSzPts val="3500"/>
              <a:buFont typeface="Barlow"/>
              <a:buChar char="•"/>
              <a:defRPr sz="3500" i="0" u="none" strike="noStrike" cap="none">
                <a:solidFill>
                  <a:schemeClr val="dk1"/>
                </a:solidFill>
                <a:latin typeface="Barlow"/>
                <a:ea typeface="Barlow"/>
                <a:cs typeface="Barlow"/>
                <a:sym typeface="Barlow"/>
              </a:defRPr>
            </a:lvl1pPr>
            <a:lvl2pPr marL="914400" marR="0" lvl="1" indent="-361950" algn="l" rtl="0">
              <a:spcBef>
                <a:spcPts val="560"/>
              </a:spcBef>
              <a:spcAft>
                <a:spcPts val="0"/>
              </a:spcAft>
              <a:buClr>
                <a:schemeClr val="dk1"/>
              </a:buClr>
              <a:buSzPts val="2100"/>
              <a:buFont typeface="Barlow"/>
              <a:buChar char="–"/>
              <a:defRPr sz="2100" i="0" u="none" strike="noStrike" cap="none">
                <a:solidFill>
                  <a:schemeClr val="dk1"/>
                </a:solidFill>
                <a:latin typeface="Barlow"/>
                <a:ea typeface="Barlow"/>
                <a:cs typeface="Barlow"/>
                <a:sym typeface="Barlow"/>
              </a:defRPr>
            </a:lvl2pPr>
            <a:lvl3pPr marL="1371600" marR="0" lvl="2" indent="-361950" algn="l" rtl="0">
              <a:spcBef>
                <a:spcPts val="480"/>
              </a:spcBef>
              <a:spcAft>
                <a:spcPts val="0"/>
              </a:spcAft>
              <a:buClr>
                <a:schemeClr val="dk1"/>
              </a:buClr>
              <a:buSzPts val="2100"/>
              <a:buFont typeface="Barlow"/>
              <a:buChar char="•"/>
              <a:defRPr sz="2100" i="0" u="none" strike="noStrike" cap="none">
                <a:solidFill>
                  <a:schemeClr val="dk1"/>
                </a:solidFill>
                <a:latin typeface="Barlow"/>
                <a:ea typeface="Barlow"/>
                <a:cs typeface="Barlow"/>
                <a:sym typeface="Barlow"/>
              </a:defRPr>
            </a:lvl3pPr>
            <a:lvl4pPr marL="1828800" marR="0" lvl="3" indent="-361950" algn="l" rtl="0">
              <a:spcBef>
                <a:spcPts val="400"/>
              </a:spcBef>
              <a:spcAft>
                <a:spcPts val="0"/>
              </a:spcAft>
              <a:buClr>
                <a:schemeClr val="dk1"/>
              </a:buClr>
              <a:buSzPts val="2100"/>
              <a:buFont typeface="Barlow"/>
              <a:buChar char="–"/>
              <a:defRPr sz="2100" i="0" u="none" strike="noStrike" cap="none">
                <a:solidFill>
                  <a:schemeClr val="dk1"/>
                </a:solidFill>
                <a:latin typeface="Barlow"/>
                <a:ea typeface="Barlow"/>
                <a:cs typeface="Barlow"/>
                <a:sym typeface="Barlow"/>
              </a:defRPr>
            </a:lvl4pPr>
            <a:lvl5pPr marL="2286000" marR="0" lvl="4" indent="-361950" algn="l" rtl="0">
              <a:spcBef>
                <a:spcPts val="400"/>
              </a:spcBef>
              <a:spcAft>
                <a:spcPts val="0"/>
              </a:spcAft>
              <a:buClr>
                <a:schemeClr val="dk1"/>
              </a:buClr>
              <a:buSzPts val="2100"/>
              <a:buFont typeface="Barlow"/>
              <a:buChar char="»"/>
              <a:defRPr sz="2100" i="0" u="none" strike="noStrike" cap="none">
                <a:solidFill>
                  <a:schemeClr val="dk1"/>
                </a:solidFill>
                <a:latin typeface="Barlow"/>
                <a:ea typeface="Barlow"/>
                <a:cs typeface="Barlow"/>
                <a:sym typeface="Barlow"/>
              </a:defRPr>
            </a:lvl5pPr>
            <a:lvl6pPr marL="2743200" marR="0" lvl="5" indent="-361950" algn="l" rtl="0">
              <a:spcBef>
                <a:spcPts val="400"/>
              </a:spcBef>
              <a:spcAft>
                <a:spcPts val="0"/>
              </a:spcAft>
              <a:buClr>
                <a:schemeClr val="dk1"/>
              </a:buClr>
              <a:buSzPts val="2100"/>
              <a:buFont typeface="Barlow"/>
              <a:buChar char="•"/>
              <a:defRPr sz="2100" i="0" u="none" strike="noStrike" cap="none">
                <a:solidFill>
                  <a:schemeClr val="dk1"/>
                </a:solidFill>
                <a:latin typeface="Barlow"/>
                <a:ea typeface="Barlow"/>
                <a:cs typeface="Barlow"/>
                <a:sym typeface="Barlow"/>
              </a:defRPr>
            </a:lvl6pPr>
            <a:lvl7pPr marL="3200400" marR="0" lvl="6" indent="-361950" algn="l" rtl="0">
              <a:spcBef>
                <a:spcPts val="400"/>
              </a:spcBef>
              <a:spcAft>
                <a:spcPts val="0"/>
              </a:spcAft>
              <a:buClr>
                <a:schemeClr val="dk1"/>
              </a:buClr>
              <a:buSzPts val="2100"/>
              <a:buFont typeface="Barlow"/>
              <a:buChar char="•"/>
              <a:defRPr sz="2100" i="0" u="none" strike="noStrike" cap="none">
                <a:solidFill>
                  <a:schemeClr val="dk1"/>
                </a:solidFill>
                <a:latin typeface="Barlow"/>
                <a:ea typeface="Barlow"/>
                <a:cs typeface="Barlow"/>
                <a:sym typeface="Barlow"/>
              </a:defRPr>
            </a:lvl7pPr>
            <a:lvl8pPr marL="3657600" marR="0" lvl="7" indent="-361950" algn="l" rtl="0">
              <a:spcBef>
                <a:spcPts val="400"/>
              </a:spcBef>
              <a:spcAft>
                <a:spcPts val="0"/>
              </a:spcAft>
              <a:buClr>
                <a:schemeClr val="dk1"/>
              </a:buClr>
              <a:buSzPts val="2100"/>
              <a:buFont typeface="Barlow"/>
              <a:buChar char="•"/>
              <a:defRPr sz="2100" i="0" u="none" strike="noStrike" cap="none">
                <a:solidFill>
                  <a:schemeClr val="dk1"/>
                </a:solidFill>
                <a:latin typeface="Barlow"/>
                <a:ea typeface="Barlow"/>
                <a:cs typeface="Barlow"/>
                <a:sym typeface="Barlow"/>
              </a:defRPr>
            </a:lvl8pPr>
            <a:lvl9pPr marL="4114800" marR="0" lvl="8" indent="-361950" algn="l" rtl="0">
              <a:spcBef>
                <a:spcPts val="400"/>
              </a:spcBef>
              <a:spcAft>
                <a:spcPts val="0"/>
              </a:spcAft>
              <a:buClr>
                <a:schemeClr val="dk1"/>
              </a:buClr>
              <a:buSzPts val="2100"/>
              <a:buFont typeface="Barlow"/>
              <a:buChar char="•"/>
              <a:defRPr sz="2100" i="0" u="none" strike="noStrike" cap="none">
                <a:solidFill>
                  <a:schemeClr val="dk1"/>
                </a:solidFill>
                <a:latin typeface="Barlow"/>
                <a:ea typeface="Barlow"/>
                <a:cs typeface="Barlow"/>
                <a:sym typeface="Barlow"/>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black and orange logo  Description automatically generated">
            <a:extLst>
              <a:ext uri="{FF2B5EF4-FFF2-40B4-BE49-F238E27FC236}">
                <a16:creationId xmlns:a16="http://schemas.microsoft.com/office/drawing/2014/main" id="{AC50A679-4719-866E-EDD4-4642690B0AA5}"/>
              </a:ext>
            </a:extLst>
          </p:cNvPr>
          <p:cNvPicPr>
            <a:picLocks noChangeAspect="1"/>
          </p:cNvPicPr>
          <p:nvPr/>
        </p:nvPicPr>
        <p:blipFill>
          <a:blip r:embed="rId2"/>
          <a:stretch>
            <a:fillRect/>
          </a:stretch>
        </p:blipFill>
        <p:spPr>
          <a:xfrm>
            <a:off x="10757464" y="9154005"/>
            <a:ext cx="3776818" cy="587505"/>
          </a:xfrm>
          <a:prstGeom prst="rect">
            <a:avLst/>
          </a:prstGeom>
        </p:spPr>
      </p:pic>
      <p:pic>
        <p:nvPicPr>
          <p:cNvPr id="4" name="Picture 3" descr="A black and yellow logo  Description automatically generated">
            <a:extLst>
              <a:ext uri="{FF2B5EF4-FFF2-40B4-BE49-F238E27FC236}">
                <a16:creationId xmlns:a16="http://schemas.microsoft.com/office/drawing/2014/main" id="{6502C57C-FDB0-017C-6C7E-0CE028F47234}"/>
              </a:ext>
            </a:extLst>
          </p:cNvPr>
          <p:cNvPicPr>
            <a:picLocks noChangeAspect="1"/>
          </p:cNvPicPr>
          <p:nvPr/>
        </p:nvPicPr>
        <p:blipFill>
          <a:blip r:embed="rId3"/>
          <a:stretch>
            <a:fillRect/>
          </a:stretch>
        </p:blipFill>
        <p:spPr>
          <a:xfrm>
            <a:off x="7790024" y="9030440"/>
            <a:ext cx="2512736" cy="783078"/>
          </a:xfrm>
          <a:prstGeom prst="rect">
            <a:avLst/>
          </a:prstGeom>
        </p:spPr>
      </p:pic>
      <p:pic>
        <p:nvPicPr>
          <p:cNvPr id="5" name="Picture 4" descr="A purple diamond shaped object with black text  Description automatically generated">
            <a:extLst>
              <a:ext uri="{FF2B5EF4-FFF2-40B4-BE49-F238E27FC236}">
                <a16:creationId xmlns:a16="http://schemas.microsoft.com/office/drawing/2014/main" id="{0D1F5F47-D502-1A4C-4C79-BBBE5D390C64}"/>
              </a:ext>
            </a:extLst>
          </p:cNvPr>
          <p:cNvPicPr>
            <a:picLocks noChangeAspect="1"/>
          </p:cNvPicPr>
          <p:nvPr/>
        </p:nvPicPr>
        <p:blipFill>
          <a:blip r:embed="rId4"/>
          <a:stretch>
            <a:fillRect/>
          </a:stretch>
        </p:blipFill>
        <p:spPr>
          <a:xfrm>
            <a:off x="14988986" y="8665103"/>
            <a:ext cx="1264353" cy="1264353"/>
          </a:xfrm>
          <a:prstGeom prst="rect">
            <a:avLst/>
          </a:prstGeom>
        </p:spPr>
      </p:pic>
      <p:pic>
        <p:nvPicPr>
          <p:cNvPr id="6" name="Picture 5" descr="A black and yellow logo  Description automatically generated">
            <a:extLst>
              <a:ext uri="{FF2B5EF4-FFF2-40B4-BE49-F238E27FC236}">
                <a16:creationId xmlns:a16="http://schemas.microsoft.com/office/drawing/2014/main" id="{61CCF830-98C9-4D92-4B55-3AA9DCCB95BA}"/>
              </a:ext>
            </a:extLst>
          </p:cNvPr>
          <p:cNvPicPr>
            <a:picLocks noChangeAspect="1"/>
          </p:cNvPicPr>
          <p:nvPr/>
        </p:nvPicPr>
        <p:blipFill>
          <a:blip r:embed="rId5"/>
          <a:stretch>
            <a:fillRect/>
          </a:stretch>
        </p:blipFill>
        <p:spPr>
          <a:xfrm>
            <a:off x="3591113" y="9027275"/>
            <a:ext cx="3668552" cy="783078"/>
          </a:xfrm>
          <a:prstGeom prst="rect">
            <a:avLst/>
          </a:prstGeom>
        </p:spPr>
      </p:pic>
      <p:pic>
        <p:nvPicPr>
          <p:cNvPr id="7" name="Picture 6" descr="A rainbow with a red needle and a red arrow  Description automatically generated">
            <a:extLst>
              <a:ext uri="{FF2B5EF4-FFF2-40B4-BE49-F238E27FC236}">
                <a16:creationId xmlns:a16="http://schemas.microsoft.com/office/drawing/2014/main" id="{7F4E505A-333E-E481-56D8-E44E8E26CBC2}"/>
              </a:ext>
            </a:extLst>
          </p:cNvPr>
          <p:cNvPicPr>
            <a:picLocks noChangeAspect="1"/>
          </p:cNvPicPr>
          <p:nvPr/>
        </p:nvPicPr>
        <p:blipFill>
          <a:blip r:embed="rId6"/>
          <a:stretch>
            <a:fillRect/>
          </a:stretch>
        </p:blipFill>
        <p:spPr>
          <a:xfrm>
            <a:off x="988598" y="2384911"/>
            <a:ext cx="5566429" cy="3445888"/>
          </a:xfrm>
          <a:prstGeom prst="rect">
            <a:avLst/>
          </a:prstGeom>
        </p:spPr>
      </p:pic>
      <p:pic>
        <p:nvPicPr>
          <p:cNvPr id="9" name="Picture 7">
            <a:extLst>
              <a:ext uri="{FF2B5EF4-FFF2-40B4-BE49-F238E27FC236}">
                <a16:creationId xmlns:a16="http://schemas.microsoft.com/office/drawing/2014/main" id="{476A7AB0-51D3-F55B-D462-6DFD2DA529C6}"/>
              </a:ext>
            </a:extLst>
          </p:cNvPr>
          <p:cNvPicPr>
            <a:picLocks noChangeAspect="1"/>
          </p:cNvPicPr>
          <p:nvPr/>
        </p:nvPicPr>
        <p:blipFill>
          <a:blip r:embed="rId7">
            <a:alphaModFix amt="65999"/>
          </a:blip>
          <a:srcRect/>
          <a:stretch>
            <a:fillRect/>
          </a:stretch>
        </p:blipFill>
        <p:spPr>
          <a:xfrm>
            <a:off x="15056624" y="236009"/>
            <a:ext cx="3231376" cy="876511"/>
          </a:xfrm>
          <a:prstGeom prst="rect">
            <a:avLst/>
          </a:prstGeom>
        </p:spPr>
      </p:pic>
      <p:grpSp>
        <p:nvGrpSpPr>
          <p:cNvPr id="8" name="Google Shape;409;p22">
            <a:extLst>
              <a:ext uri="{FF2B5EF4-FFF2-40B4-BE49-F238E27FC236}">
                <a16:creationId xmlns:a16="http://schemas.microsoft.com/office/drawing/2014/main" id="{B636C51F-959A-3F69-E238-F191D927216D}"/>
              </a:ext>
            </a:extLst>
          </p:cNvPr>
          <p:cNvGrpSpPr/>
          <p:nvPr/>
        </p:nvGrpSpPr>
        <p:grpSpPr>
          <a:xfrm>
            <a:off x="7586188" y="2348961"/>
            <a:ext cx="10701812" cy="3445888"/>
            <a:chOff x="0" y="-57150"/>
            <a:chExt cx="4816593" cy="326693"/>
          </a:xfrm>
        </p:grpSpPr>
        <p:sp>
          <p:nvSpPr>
            <p:cNvPr id="10" name="Google Shape;410;p22">
              <a:extLst>
                <a:ext uri="{FF2B5EF4-FFF2-40B4-BE49-F238E27FC236}">
                  <a16:creationId xmlns:a16="http://schemas.microsoft.com/office/drawing/2014/main" id="{8369C1AE-3717-C041-412C-0830583187CE}"/>
                </a:ext>
              </a:extLst>
            </p:cNvPr>
            <p:cNvSpPr/>
            <p:nvPr/>
          </p:nvSpPr>
          <p:spPr>
            <a:xfrm>
              <a:off x="0" y="0"/>
              <a:ext cx="4816592" cy="269543"/>
            </a:xfrm>
            <a:custGeom>
              <a:avLst/>
              <a:gdLst/>
              <a:ahLst/>
              <a:cxnLst/>
              <a:rect l="l" t="t" r="r" b="b"/>
              <a:pathLst>
                <a:path w="4816592" h="269543" extrusionOk="0">
                  <a:moveTo>
                    <a:pt x="0" y="0"/>
                  </a:moveTo>
                  <a:lnTo>
                    <a:pt x="4816592" y="0"/>
                  </a:lnTo>
                  <a:lnTo>
                    <a:pt x="4816592" y="269543"/>
                  </a:lnTo>
                  <a:lnTo>
                    <a:pt x="0" y="269543"/>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 name="Google Shape;411;p22">
              <a:extLst>
                <a:ext uri="{FF2B5EF4-FFF2-40B4-BE49-F238E27FC236}">
                  <a16:creationId xmlns:a16="http://schemas.microsoft.com/office/drawing/2014/main" id="{9CEEAAF3-64E5-88CC-0C37-EEF8FD733ABA}"/>
                </a:ext>
              </a:extLst>
            </p:cNvPr>
            <p:cNvSpPr txBox="1"/>
            <p:nvPr/>
          </p:nvSpPr>
          <p:spPr>
            <a:xfrm>
              <a:off x="0" y="-57150"/>
              <a:ext cx="4816593" cy="326693"/>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dirty="0">
                <a:solidFill>
                  <a:schemeClr val="dk1"/>
                </a:solidFill>
                <a:latin typeface="Calibri"/>
                <a:ea typeface="Calibri"/>
                <a:cs typeface="Calibri"/>
                <a:sym typeface="Calibri"/>
              </a:endParaRPr>
            </a:p>
          </p:txBody>
        </p:sp>
      </p:grpSp>
      <p:sp>
        <p:nvSpPr>
          <p:cNvPr id="12" name="Google Shape;441;p22">
            <a:extLst>
              <a:ext uri="{FF2B5EF4-FFF2-40B4-BE49-F238E27FC236}">
                <a16:creationId xmlns:a16="http://schemas.microsoft.com/office/drawing/2014/main" id="{253FC5D5-C4D0-5A79-F692-4C3F273AF157}"/>
              </a:ext>
            </a:extLst>
          </p:cNvPr>
          <p:cNvSpPr txBox="1"/>
          <p:nvPr/>
        </p:nvSpPr>
        <p:spPr>
          <a:xfrm>
            <a:off x="7760337" y="3449978"/>
            <a:ext cx="10309225" cy="2215991"/>
          </a:xfrm>
          <a:prstGeom prst="rect">
            <a:avLst/>
          </a:prstGeom>
          <a:noFill/>
          <a:ln>
            <a:noFill/>
          </a:ln>
        </p:spPr>
        <p:txBody>
          <a:bodyPr spcFirstLastPara="1" wrap="square" lIns="0" tIns="0" rIns="0" bIns="0" anchor="t" anchorCtr="0">
            <a:spAutoFit/>
          </a:bodyPr>
          <a:lstStyle/>
          <a:p>
            <a:pPr algn="ctr" rtl="0"/>
            <a:r>
              <a:rPr lang="en-GB" sz="4800" dirty="0">
                <a:solidFill>
                  <a:schemeClr val="bg1"/>
                </a:solidFill>
                <a:latin typeface="Tahoma" panose="020B0604030504040204" pitchFamily="34" charset="0"/>
                <a:ea typeface="Tahoma" panose="020B0604030504040204" pitchFamily="34" charset="0"/>
                <a:cs typeface="Tahoma" panose="020B0604030504040204" pitchFamily="34" charset="0"/>
                <a:sym typeface="Six Caps"/>
              </a:rPr>
              <a:t>Ανάπτυξη και Διατήρηση Αυτιστικού Προσωπικού στον Τομέα της Φιλοξενίας</a:t>
            </a:r>
            <a:endParaRPr lang="en-GB" sz="48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934530" y="8705203"/>
            <a:ext cx="873783" cy="1264197"/>
          </a:xfrm>
          <a:prstGeom prst="rect">
            <a:avLst/>
          </a:prstGeom>
        </p:spPr>
      </p:pic>
      <p:sp>
        <p:nvSpPr>
          <p:cNvPr id="14" name="Rectangle 13"/>
          <p:cNvSpPr/>
          <p:nvPr/>
        </p:nvSpPr>
        <p:spPr>
          <a:xfrm>
            <a:off x="5846637" y="7067240"/>
            <a:ext cx="6399509" cy="400110"/>
          </a:xfrm>
          <a:prstGeom prst="rect">
            <a:avLst/>
          </a:prstGeom>
        </p:spPr>
        <p:txBody>
          <a:bodyPr wrap="none">
            <a:spAutoFit/>
          </a:bodyPr>
          <a:lstStyle/>
          <a:p>
            <a:pPr algn="l" rtl="0"/>
            <a:r>
              <a:rPr lang="en-GB" sz="2000" b="1" dirty="0"/>
              <a:t>Αριθμός Έργου 2023-1-IT01-KA220-VET-000152721</a:t>
            </a:r>
          </a:p>
        </p:txBody>
      </p:sp>
      <p:pic>
        <p:nvPicPr>
          <p:cNvPr id="15" name="Picture 14"/>
          <p:cNvPicPr>
            <a:picLocks noChangeAspect="1"/>
          </p:cNvPicPr>
          <p:nvPr/>
        </p:nvPicPr>
        <p:blipFill>
          <a:blip r:embed="rId9"/>
          <a:stretch>
            <a:fillRect/>
          </a:stretch>
        </p:blipFill>
        <p:spPr>
          <a:xfrm>
            <a:off x="531689" y="8665103"/>
            <a:ext cx="2572109" cy="1390844"/>
          </a:xfrm>
          <a:prstGeom prst="rect">
            <a:avLst/>
          </a:prstGeom>
        </p:spPr>
      </p:pic>
      <p:sp>
        <p:nvSpPr>
          <p:cNvPr id="16" name="Rectangle 15">
            <a:extLst>
              <a:ext uri="{FF2B5EF4-FFF2-40B4-BE49-F238E27FC236}">
                <a16:creationId xmlns:a16="http://schemas.microsoft.com/office/drawing/2014/main" id="{535DB743-A38C-BE64-E064-F92B87DAFF08}"/>
              </a:ext>
            </a:extLst>
          </p:cNvPr>
          <p:cNvSpPr/>
          <p:nvPr/>
        </p:nvSpPr>
        <p:spPr>
          <a:xfrm>
            <a:off x="531689" y="218517"/>
            <a:ext cx="14457297" cy="523220"/>
          </a:xfrm>
          <a:prstGeom prst="rect">
            <a:avLst/>
          </a:prstGeom>
        </p:spPr>
        <p:txBody>
          <a:bodyPr wrap="square">
            <a:spAutoFit/>
          </a:bodyPr>
          <a:lstStyle/>
          <a:p>
            <a:pPr algn="l" rtl="0"/>
            <a:r>
              <a:rPr lang="en-US" dirty="0">
                <a:solidFill>
                  <a:schemeClr val="tx1"/>
                </a:solidFill>
              </a:rPr>
              <a:t>Αποποίηση ευθύνης: Η υποστήριξη της Ευρωπαϊκής Επιτροπής για την παραγωγή αυτής της δημοσίευσης δεν συνιστά έγκριση του περιεχομένου, το οποίο αντικατοπτρίζει μόνο τις απόψεις των συγγραφέων, και η Επιτροπή δεν φέρει ευθύνη για οποιαδήποτε χρήση των πληροφοριών που περιέχονται σε αυτήν.</a:t>
            </a:r>
            <a:endParaRPr lang="mk-MK" dirty="0">
              <a:solidFill>
                <a:schemeClr val="tx1"/>
              </a:solidFill>
            </a:endParaRPr>
          </a:p>
        </p:txBody>
      </p:sp>
      <p:pic>
        <p:nvPicPr>
          <p:cNvPr id="17" name="Imagem 63" descr="https://lh7-us.googleusercontent.com/NpM_3JoYuxMTMGPa6gerAiGeE8BcnQsYePH3WiOUTgdVpntFdM0UEgdcSeHcLVMJSVTbLGZSCDdSzB8cnAYOXgn8-w7C4J8SfO6zdHge5F57OoMFhlXNPcMen9isDXAj6dF5S8RShkXZTsLL9jNQsA"/>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52771" y="7918104"/>
            <a:ext cx="1247775" cy="422275"/>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a:spLocks noChangeArrowheads="1"/>
          </p:cNvSpPr>
          <p:nvPr/>
        </p:nvSpPr>
        <p:spPr bwMode="auto">
          <a:xfrm>
            <a:off x="3800546" y="7410273"/>
            <a:ext cx="11904203"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pt-PT" altLang="en-US" sz="28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
            </a:r>
            <a:br>
              <a:rPr kumimoji="0" lang="pt-PT" altLang="en-US" sz="28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br>
            <a:r>
              <a:rPr kumimoji="0" lang="en-US" altLang="en-US" sz="1600" b="1" i="0" u="none" strike="noStrike" cap="none" normalizeH="0" baseline="0" dirty="0" smtClean="0">
                <a:ln>
                  <a:noFill/>
                </a:ln>
                <a:solidFill>
                  <a:srgbClr val="211D1E"/>
                </a:solidFill>
                <a:effectLst/>
                <a:latin typeface="Calibri" panose="020F0502020204030204" pitchFamily="34" charset="0"/>
                <a:ea typeface="Times New Roman" panose="02020603050405020304" pitchFamily="18" charset="0"/>
                <a:cs typeface="Calibri" panose="020F0502020204030204" pitchFamily="34" charset="0"/>
              </a:rPr>
              <a:t>This work is licensed under a Creative Commons Attribution-</a:t>
            </a:r>
            <a:r>
              <a:rPr kumimoji="0" lang="en-US" altLang="en-US" sz="1600" b="1" i="0" u="none" strike="noStrike" cap="none" normalizeH="0" baseline="0" dirty="0" err="1" smtClean="0">
                <a:ln>
                  <a:noFill/>
                </a:ln>
                <a:solidFill>
                  <a:srgbClr val="211D1E"/>
                </a:solidFill>
                <a:effectLst/>
                <a:latin typeface="Calibri" panose="020F0502020204030204" pitchFamily="34" charset="0"/>
                <a:ea typeface="Times New Roman" panose="02020603050405020304" pitchFamily="18" charset="0"/>
                <a:cs typeface="Calibri" panose="020F0502020204030204" pitchFamily="34" charset="0"/>
              </a:rPr>
              <a:t>NonCommercial</a:t>
            </a:r>
            <a:r>
              <a:rPr kumimoji="0" lang="en-US" altLang="en-US" sz="1600" b="1" i="0" u="none" strike="noStrike" cap="none" normalizeH="0" baseline="0" dirty="0" smtClean="0">
                <a:ln>
                  <a:noFill/>
                </a:ln>
                <a:solidFill>
                  <a:srgbClr val="211D1E"/>
                </a:solidFill>
                <a:effectLst/>
                <a:latin typeface="Calibri" panose="020F0502020204030204" pitchFamily="34" charset="0"/>
                <a:ea typeface="Times New Roman" panose="02020603050405020304" pitchFamily="18" charset="0"/>
                <a:cs typeface="Calibri" panose="020F0502020204030204" pitchFamily="34" charset="0"/>
              </a:rPr>
              <a:t> 4.0 International License. In addition, an acknowledgement of the authors of the document and all applicable portions of the copyright notice must be clearly referenced. </a:t>
            </a:r>
            <a:r>
              <a:rPr kumimoji="0" lang="pt-PT" altLang="en-US" sz="1600" b="1" i="0" u="none" strike="noStrike" cap="none" normalizeH="0" baseline="0" dirty="0" err="1" smtClean="0">
                <a:ln>
                  <a:noFill/>
                </a:ln>
                <a:solidFill>
                  <a:srgbClr val="211D1E"/>
                </a:solidFill>
                <a:effectLst/>
                <a:latin typeface="Calibri" panose="020F0502020204030204" pitchFamily="34" charset="0"/>
                <a:ea typeface="Times New Roman" panose="02020603050405020304" pitchFamily="18" charset="0"/>
                <a:cs typeface="Calibri" panose="020F0502020204030204" pitchFamily="34" charset="0"/>
              </a:rPr>
              <a:t>All</a:t>
            </a:r>
            <a:r>
              <a:rPr kumimoji="0" lang="pt-PT" altLang="en-US" sz="1600" b="1" i="0" u="none" strike="noStrike" cap="none" normalizeH="0" baseline="0" dirty="0" smtClean="0">
                <a:ln>
                  <a:noFill/>
                </a:ln>
                <a:solidFill>
                  <a:srgbClr val="211D1E"/>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pt-PT" altLang="en-US" sz="1600" b="1" i="0" u="none" strike="noStrike" cap="none" normalizeH="0" baseline="0" dirty="0" err="1" smtClean="0">
                <a:ln>
                  <a:noFill/>
                </a:ln>
                <a:solidFill>
                  <a:srgbClr val="211D1E"/>
                </a:solidFill>
                <a:effectLst/>
                <a:latin typeface="Calibri" panose="020F0502020204030204" pitchFamily="34" charset="0"/>
                <a:ea typeface="Times New Roman" panose="02020603050405020304" pitchFamily="18" charset="0"/>
                <a:cs typeface="Calibri" panose="020F0502020204030204" pitchFamily="34" charset="0"/>
              </a:rPr>
              <a:t>rights</a:t>
            </a:r>
            <a:r>
              <a:rPr kumimoji="0" lang="pt-PT" altLang="en-US" sz="1600" b="1" i="0" u="none" strike="noStrike" cap="none" normalizeH="0" baseline="0" dirty="0" smtClean="0">
                <a:ln>
                  <a:noFill/>
                </a:ln>
                <a:solidFill>
                  <a:srgbClr val="211D1E"/>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pt-PT" altLang="en-US" sz="1600" b="1" i="0" u="none" strike="noStrike" cap="none" normalizeH="0" baseline="0" dirty="0" err="1" smtClean="0">
                <a:ln>
                  <a:noFill/>
                </a:ln>
                <a:solidFill>
                  <a:srgbClr val="211D1E"/>
                </a:solidFill>
                <a:effectLst/>
                <a:latin typeface="Calibri" panose="020F0502020204030204" pitchFamily="34" charset="0"/>
                <a:ea typeface="Times New Roman" panose="02020603050405020304" pitchFamily="18" charset="0"/>
                <a:cs typeface="Calibri" panose="020F0502020204030204" pitchFamily="34" charset="0"/>
              </a:rPr>
              <a:t>reserved</a:t>
            </a:r>
            <a:r>
              <a:rPr kumimoji="0" lang="pt-PT" altLang="en-US" sz="1600" b="1" i="0" u="none" strike="noStrike" cap="none" normalizeH="0" baseline="0" dirty="0" smtClean="0">
                <a:ln>
                  <a:noFill/>
                </a:ln>
                <a:solidFill>
                  <a:srgbClr val="211D1E"/>
                </a:solidFill>
                <a:effectLst/>
                <a:latin typeface="Calibri" panose="020F0502020204030204" pitchFamily="34" charset="0"/>
                <a:ea typeface="Times New Roman" panose="02020603050405020304" pitchFamily="18" charset="0"/>
                <a:cs typeface="Calibri" panose="020F0502020204030204" pitchFamily="34" charset="0"/>
              </a:rPr>
              <a:t>.</a:t>
            </a:r>
            <a:endParaRPr kumimoji="0" lang="pt-PT" altLang="en-US" sz="40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6045553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81">
          <a:extLst>
            <a:ext uri="{FF2B5EF4-FFF2-40B4-BE49-F238E27FC236}">
              <a16:creationId xmlns:a16="http://schemas.microsoft.com/office/drawing/2014/main" id="{BB32D302-25E1-E35D-C447-F0DABDBE7AD0}"/>
            </a:ext>
          </a:extLst>
        </p:cNvPr>
        <p:cNvGrpSpPr/>
        <p:nvPr/>
      </p:nvGrpSpPr>
      <p:grpSpPr>
        <a:xfrm>
          <a:off x="0" y="0"/>
          <a:ext cx="0" cy="0"/>
          <a:chOff x="0" y="0"/>
          <a:chExt cx="0" cy="0"/>
        </a:xfrm>
      </p:grpSpPr>
      <p:grpSp>
        <p:nvGrpSpPr>
          <p:cNvPr id="485" name="Google Shape;485;p24">
            <a:extLst>
              <a:ext uri="{FF2B5EF4-FFF2-40B4-BE49-F238E27FC236}">
                <a16:creationId xmlns:a16="http://schemas.microsoft.com/office/drawing/2014/main" id="{8B094BC4-BCB9-9984-B112-08F0C818856A}"/>
              </a:ext>
            </a:extLst>
          </p:cNvPr>
          <p:cNvGrpSpPr/>
          <p:nvPr/>
        </p:nvGrpSpPr>
        <p:grpSpPr>
          <a:xfrm>
            <a:off x="0" y="-216992"/>
            <a:ext cx="18288000" cy="1240415"/>
            <a:chOff x="0" y="-57150"/>
            <a:chExt cx="4816593" cy="326693"/>
          </a:xfrm>
        </p:grpSpPr>
        <p:sp>
          <p:nvSpPr>
            <p:cNvPr id="486" name="Google Shape;486;p24">
              <a:extLst>
                <a:ext uri="{FF2B5EF4-FFF2-40B4-BE49-F238E27FC236}">
                  <a16:creationId xmlns:a16="http://schemas.microsoft.com/office/drawing/2014/main" id="{73575FB5-CF3D-3E30-D726-37FEDF63C328}"/>
                </a:ext>
              </a:extLst>
            </p:cNvPr>
            <p:cNvSpPr/>
            <p:nvPr/>
          </p:nvSpPr>
          <p:spPr>
            <a:xfrm>
              <a:off x="0" y="0"/>
              <a:ext cx="4816592" cy="269543"/>
            </a:xfrm>
            <a:custGeom>
              <a:avLst/>
              <a:gdLst/>
              <a:ahLst/>
              <a:cxnLst/>
              <a:rect l="l" t="t" r="r" b="b"/>
              <a:pathLst>
                <a:path w="4816592" h="269543" extrusionOk="0">
                  <a:moveTo>
                    <a:pt x="0" y="0"/>
                  </a:moveTo>
                  <a:lnTo>
                    <a:pt x="4816592" y="0"/>
                  </a:lnTo>
                  <a:lnTo>
                    <a:pt x="4816592" y="269543"/>
                  </a:lnTo>
                  <a:lnTo>
                    <a:pt x="0" y="269543"/>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7" name="Google Shape;487;p24">
              <a:extLst>
                <a:ext uri="{FF2B5EF4-FFF2-40B4-BE49-F238E27FC236}">
                  <a16:creationId xmlns:a16="http://schemas.microsoft.com/office/drawing/2014/main" id="{EDBEC764-FF58-8C3C-69EB-1A12BC3AFA05}"/>
                </a:ext>
              </a:extLst>
            </p:cNvPr>
            <p:cNvSpPr txBox="1"/>
            <p:nvPr/>
          </p:nvSpPr>
          <p:spPr>
            <a:xfrm>
              <a:off x="0" y="-57150"/>
              <a:ext cx="4816593" cy="326693"/>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pic>
        <p:nvPicPr>
          <p:cNvPr id="8" name="Picture 7" descr="A rainbow with a red needle and a red arrow  Description automatically generated">
            <a:extLst>
              <a:ext uri="{FF2B5EF4-FFF2-40B4-BE49-F238E27FC236}">
                <a16:creationId xmlns:a16="http://schemas.microsoft.com/office/drawing/2014/main" id="{B235BC35-7A39-D10A-7014-4A846AD800F1}"/>
              </a:ext>
            </a:extLst>
          </p:cNvPr>
          <p:cNvPicPr>
            <a:picLocks noChangeAspect="1"/>
          </p:cNvPicPr>
          <p:nvPr/>
        </p:nvPicPr>
        <p:blipFill>
          <a:blip r:embed="rId3"/>
          <a:stretch>
            <a:fillRect/>
          </a:stretch>
        </p:blipFill>
        <p:spPr>
          <a:xfrm>
            <a:off x="540387" y="8922821"/>
            <a:ext cx="1803152" cy="1116238"/>
          </a:xfrm>
          <a:prstGeom prst="rect">
            <a:avLst/>
          </a:prstGeom>
        </p:spPr>
      </p:pic>
      <p:sp>
        <p:nvSpPr>
          <p:cNvPr id="9" name="Rectangle 8">
            <a:extLst>
              <a:ext uri="{FF2B5EF4-FFF2-40B4-BE49-F238E27FC236}">
                <a16:creationId xmlns:a16="http://schemas.microsoft.com/office/drawing/2014/main" id="{328BCA67-D1C4-B550-9070-8257DD072ECE}"/>
              </a:ext>
            </a:extLst>
          </p:cNvPr>
          <p:cNvSpPr/>
          <p:nvPr/>
        </p:nvSpPr>
        <p:spPr>
          <a:xfrm>
            <a:off x="6541889" y="9700505"/>
            <a:ext cx="5152373" cy="338554"/>
          </a:xfrm>
          <a:prstGeom prst="rect">
            <a:avLst/>
          </a:prstGeom>
        </p:spPr>
        <p:txBody>
          <a:bodyPr wrap="none">
            <a:spAutoFit/>
          </a:bodyPr>
          <a:lstStyle/>
          <a:p>
            <a:pPr algn="l" rtl="0"/>
            <a:r>
              <a:rPr lang="en-GB" sz="1600" b="1" dirty="0"/>
              <a:t>Αριθμός Έργου 2023-1-IT01-KA220-VET-000152721</a:t>
            </a:r>
          </a:p>
        </p:txBody>
      </p:sp>
      <p:pic>
        <p:nvPicPr>
          <p:cNvPr id="10" name="Picture 7">
            <a:extLst>
              <a:ext uri="{FF2B5EF4-FFF2-40B4-BE49-F238E27FC236}">
                <a16:creationId xmlns:a16="http://schemas.microsoft.com/office/drawing/2014/main" id="{ECF9F791-4FE2-15CB-E698-180DFF5EAF5E}"/>
              </a:ext>
            </a:extLst>
          </p:cNvPr>
          <p:cNvPicPr>
            <a:picLocks noChangeAspect="1"/>
          </p:cNvPicPr>
          <p:nvPr/>
        </p:nvPicPr>
        <p:blipFill>
          <a:blip r:embed="rId4">
            <a:alphaModFix amt="65999"/>
          </a:blip>
          <a:srcRect/>
          <a:stretch>
            <a:fillRect/>
          </a:stretch>
        </p:blipFill>
        <p:spPr>
          <a:xfrm>
            <a:off x="14828024" y="9262249"/>
            <a:ext cx="3231376" cy="876511"/>
          </a:xfrm>
          <a:prstGeom prst="rect">
            <a:avLst/>
          </a:prstGeom>
        </p:spPr>
      </p:pic>
      <p:sp>
        <p:nvSpPr>
          <p:cNvPr id="3" name="TextBox 2">
            <a:extLst>
              <a:ext uri="{FF2B5EF4-FFF2-40B4-BE49-F238E27FC236}">
                <a16:creationId xmlns:a16="http://schemas.microsoft.com/office/drawing/2014/main" id="{E57293FC-A210-A023-80A5-AF38CB5ACF0C}"/>
              </a:ext>
            </a:extLst>
          </p:cNvPr>
          <p:cNvSpPr txBox="1"/>
          <p:nvPr/>
        </p:nvSpPr>
        <p:spPr>
          <a:xfrm>
            <a:off x="463980" y="2877113"/>
            <a:ext cx="12057702" cy="4298613"/>
          </a:xfrm>
          <a:prstGeom prst="rect">
            <a:avLst/>
          </a:prstGeom>
          <a:noFill/>
        </p:spPr>
        <p:txBody>
          <a:bodyPr wrap="square">
            <a:spAutoFit/>
          </a:bodyPr>
          <a:lstStyle/>
          <a:p>
            <a:pPr marL="571500" algn="l" rtl="0">
              <a:lnSpc>
                <a:spcPct val="150000"/>
              </a:lnSpc>
              <a:spcBef>
                <a:spcPts val="600"/>
              </a:spcBef>
              <a:spcAft>
                <a:spcPts val="600"/>
              </a:spcAft>
              <a:buFont typeface="Wingdings" panose="05000000000000000000" pitchFamily="2" charset="2"/>
              <a:buChar char="ü"/>
            </a:pPr>
            <a:r>
              <a:rPr lang="en-US" sz="3200" dirty="0">
                <a:latin typeface="Barlow" panose="00000500000000000000" pitchFamily="2" charset="0"/>
              </a:rPr>
              <a:t>Αποτρέπει την κακή συμπεριφορά και τη σύγχυση</a:t>
            </a:r>
            <a:endParaRPr lang="en-US" sz="3200" dirty="0">
              <a:latin typeface="Barlow" panose="00000500000000000000" pitchFamily="2" charset="0"/>
              <a:ea typeface="MS Mincho" panose="02020609040205080304" pitchFamily="49" charset="-128"/>
              <a:cs typeface="Times New Roman" panose="02020603050405020304" pitchFamily="18" charset="0"/>
            </a:endParaRPr>
          </a:p>
          <a:p>
            <a:pPr marL="571500" algn="l" rtl="0">
              <a:lnSpc>
                <a:spcPct val="150000"/>
              </a:lnSpc>
              <a:spcBef>
                <a:spcPts val="600"/>
              </a:spcBef>
              <a:spcAft>
                <a:spcPts val="600"/>
              </a:spcAft>
              <a:buFont typeface="Wingdings" panose="05000000000000000000" pitchFamily="2" charset="2"/>
              <a:buChar char="ü"/>
            </a:pPr>
            <a:r>
              <a:rPr lang="en-US" sz="3200" dirty="0">
                <a:latin typeface="Barlow" panose="00000500000000000000" pitchFamily="2" charset="0"/>
              </a:rPr>
              <a:t>Ενισχύει την υπευθυνότητα και την εμπιστοσύνη</a:t>
            </a:r>
            <a:endParaRPr lang="en-US" sz="3200" dirty="0">
              <a:latin typeface="Barlow" panose="00000500000000000000" pitchFamily="2" charset="0"/>
              <a:ea typeface="MS Mincho" panose="02020609040205080304" pitchFamily="49" charset="-128"/>
              <a:cs typeface="Times New Roman" panose="02020603050405020304" pitchFamily="18" charset="0"/>
            </a:endParaRPr>
          </a:p>
          <a:p>
            <a:pPr marL="571500" algn="l" rtl="0">
              <a:lnSpc>
                <a:spcPct val="150000"/>
              </a:lnSpc>
              <a:spcBef>
                <a:spcPts val="600"/>
              </a:spcBef>
              <a:spcAft>
                <a:spcPts val="600"/>
              </a:spcAft>
              <a:buFont typeface="Wingdings" panose="05000000000000000000" pitchFamily="2" charset="2"/>
              <a:buChar char="ü"/>
            </a:pPr>
            <a:r>
              <a:rPr lang="en-US" sz="3200" dirty="0">
                <a:latin typeface="Barlow" panose="00000500000000000000" pitchFamily="2" charset="0"/>
              </a:rPr>
              <a:t>Ενθαρρύνει την σεβαστή και συμπεριληπτική συμπεριφορά</a:t>
            </a:r>
            <a:endParaRPr lang="en-US" sz="3200" dirty="0">
              <a:latin typeface="Barlow" panose="00000500000000000000" pitchFamily="2" charset="0"/>
              <a:ea typeface="MS Mincho" panose="02020609040205080304" pitchFamily="49" charset="-128"/>
              <a:cs typeface="Times New Roman" panose="02020603050405020304" pitchFamily="18" charset="0"/>
            </a:endParaRPr>
          </a:p>
          <a:p>
            <a:pPr marL="571500" algn="l" rtl="0">
              <a:lnSpc>
                <a:spcPct val="150000"/>
              </a:lnSpc>
              <a:spcBef>
                <a:spcPts val="600"/>
              </a:spcBef>
              <a:spcAft>
                <a:spcPts val="600"/>
              </a:spcAft>
              <a:buFont typeface="Wingdings" panose="05000000000000000000" pitchFamily="2" charset="2"/>
              <a:buChar char="ü"/>
            </a:pPr>
            <a:r>
              <a:rPr lang="en-US" sz="3200" dirty="0">
                <a:latin typeface="Barlow" panose="00000500000000000000" pitchFamily="2" charset="0"/>
              </a:rPr>
              <a:t>Υποστηρίζει το αυτιστικό προσωπικό με σαφείς κανόνες</a:t>
            </a:r>
            <a:endParaRPr lang="en-US" sz="3200" dirty="0">
              <a:latin typeface="Barlow" panose="00000500000000000000" pitchFamily="2" charset="0"/>
              <a:ea typeface="MS Mincho" panose="02020609040205080304" pitchFamily="49" charset="-128"/>
              <a:cs typeface="Times New Roman" panose="02020603050405020304" pitchFamily="18" charset="0"/>
            </a:endParaRPr>
          </a:p>
          <a:p>
            <a:pPr marL="571500" algn="l" rtl="0">
              <a:lnSpc>
                <a:spcPct val="150000"/>
              </a:lnSpc>
              <a:spcBef>
                <a:spcPts val="600"/>
              </a:spcBef>
              <a:spcAft>
                <a:spcPts val="600"/>
              </a:spcAft>
              <a:buFont typeface="Wingdings" panose="05000000000000000000" pitchFamily="2" charset="2"/>
              <a:buChar char="ü"/>
            </a:pPr>
            <a:r>
              <a:rPr lang="en-US" sz="3200" dirty="0">
                <a:latin typeface="Barlow" panose="00000500000000000000" pitchFamily="2" charset="0"/>
              </a:rPr>
              <a:t>Προωθεί την ισότητα σε όλους τους ρόλους</a:t>
            </a:r>
          </a:p>
        </p:txBody>
      </p:sp>
      <p:sp>
        <p:nvSpPr>
          <p:cNvPr id="4" name="Google Shape;441;p22">
            <a:extLst>
              <a:ext uri="{FF2B5EF4-FFF2-40B4-BE49-F238E27FC236}">
                <a16:creationId xmlns:a16="http://schemas.microsoft.com/office/drawing/2014/main" id="{133450D3-C747-B6FC-5451-CB66948673D8}"/>
              </a:ext>
            </a:extLst>
          </p:cNvPr>
          <p:cNvSpPr txBox="1"/>
          <p:nvPr/>
        </p:nvSpPr>
        <p:spPr>
          <a:xfrm>
            <a:off x="551272" y="1659849"/>
            <a:ext cx="16913768" cy="73866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4800" b="1" dirty="0">
                <a:solidFill>
                  <a:schemeClr val="accent2"/>
                </a:solidFill>
                <a:latin typeface="Barlow" panose="00000500000000000000" pitchFamily="2" charset="0"/>
              </a:rPr>
              <a:t>Γιατί είναι σημαντικός ένας Κώδικας Δεοντολογίας;</a:t>
            </a:r>
            <a:endParaRPr sz="4800" b="1" dirty="0">
              <a:solidFill>
                <a:schemeClr val="accent2"/>
              </a:solidFill>
              <a:latin typeface="Barlow" panose="00000500000000000000" pitchFamily="2" charset="0"/>
            </a:endParaRPr>
          </a:p>
        </p:txBody>
      </p:sp>
    </p:spTree>
    <p:extLst>
      <p:ext uri="{BB962C8B-B14F-4D97-AF65-F5344CB8AC3E}">
        <p14:creationId xmlns:p14="http://schemas.microsoft.com/office/powerpoint/2010/main" val="9394621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81">
          <a:extLst>
            <a:ext uri="{FF2B5EF4-FFF2-40B4-BE49-F238E27FC236}">
              <a16:creationId xmlns:a16="http://schemas.microsoft.com/office/drawing/2014/main" id="{CB10F3F5-9CF1-6777-CE03-51BC66CB7A7D}"/>
            </a:ext>
          </a:extLst>
        </p:cNvPr>
        <p:cNvGrpSpPr/>
        <p:nvPr/>
      </p:nvGrpSpPr>
      <p:grpSpPr>
        <a:xfrm>
          <a:off x="0" y="0"/>
          <a:ext cx="0" cy="0"/>
          <a:chOff x="0" y="0"/>
          <a:chExt cx="0" cy="0"/>
        </a:xfrm>
      </p:grpSpPr>
      <p:grpSp>
        <p:nvGrpSpPr>
          <p:cNvPr id="485" name="Google Shape;485;p24">
            <a:extLst>
              <a:ext uri="{FF2B5EF4-FFF2-40B4-BE49-F238E27FC236}">
                <a16:creationId xmlns:a16="http://schemas.microsoft.com/office/drawing/2014/main" id="{588B0324-E6F2-4737-7F6F-D62292A958E4}"/>
              </a:ext>
            </a:extLst>
          </p:cNvPr>
          <p:cNvGrpSpPr/>
          <p:nvPr/>
        </p:nvGrpSpPr>
        <p:grpSpPr>
          <a:xfrm>
            <a:off x="0" y="-216992"/>
            <a:ext cx="18288000" cy="1240415"/>
            <a:chOff x="0" y="-57150"/>
            <a:chExt cx="4816593" cy="326693"/>
          </a:xfrm>
        </p:grpSpPr>
        <p:sp>
          <p:nvSpPr>
            <p:cNvPr id="486" name="Google Shape;486;p24">
              <a:extLst>
                <a:ext uri="{FF2B5EF4-FFF2-40B4-BE49-F238E27FC236}">
                  <a16:creationId xmlns:a16="http://schemas.microsoft.com/office/drawing/2014/main" id="{9A9A96AD-0E5B-C678-E0F3-32013B0E1F1A}"/>
                </a:ext>
              </a:extLst>
            </p:cNvPr>
            <p:cNvSpPr/>
            <p:nvPr/>
          </p:nvSpPr>
          <p:spPr>
            <a:xfrm>
              <a:off x="0" y="0"/>
              <a:ext cx="4816592" cy="269543"/>
            </a:xfrm>
            <a:custGeom>
              <a:avLst/>
              <a:gdLst/>
              <a:ahLst/>
              <a:cxnLst/>
              <a:rect l="l" t="t" r="r" b="b"/>
              <a:pathLst>
                <a:path w="4816592" h="269543" extrusionOk="0">
                  <a:moveTo>
                    <a:pt x="0" y="0"/>
                  </a:moveTo>
                  <a:lnTo>
                    <a:pt x="4816592" y="0"/>
                  </a:lnTo>
                  <a:lnTo>
                    <a:pt x="4816592" y="269543"/>
                  </a:lnTo>
                  <a:lnTo>
                    <a:pt x="0" y="269543"/>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7" name="Google Shape;487;p24">
              <a:extLst>
                <a:ext uri="{FF2B5EF4-FFF2-40B4-BE49-F238E27FC236}">
                  <a16:creationId xmlns:a16="http://schemas.microsoft.com/office/drawing/2014/main" id="{34CEF857-4866-13D6-D1F4-5EE8D2E61977}"/>
                </a:ext>
              </a:extLst>
            </p:cNvPr>
            <p:cNvSpPr txBox="1"/>
            <p:nvPr/>
          </p:nvSpPr>
          <p:spPr>
            <a:xfrm>
              <a:off x="0" y="-57150"/>
              <a:ext cx="4816593" cy="326693"/>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pic>
        <p:nvPicPr>
          <p:cNvPr id="8" name="Picture 7" descr="A rainbow with a red needle and a red arrow  Description automatically generated">
            <a:extLst>
              <a:ext uri="{FF2B5EF4-FFF2-40B4-BE49-F238E27FC236}">
                <a16:creationId xmlns:a16="http://schemas.microsoft.com/office/drawing/2014/main" id="{E5740449-5D88-48C0-5587-C9891F9172D4}"/>
              </a:ext>
            </a:extLst>
          </p:cNvPr>
          <p:cNvPicPr>
            <a:picLocks noChangeAspect="1"/>
          </p:cNvPicPr>
          <p:nvPr/>
        </p:nvPicPr>
        <p:blipFill>
          <a:blip r:embed="rId3"/>
          <a:stretch>
            <a:fillRect/>
          </a:stretch>
        </p:blipFill>
        <p:spPr>
          <a:xfrm>
            <a:off x="540387" y="8922821"/>
            <a:ext cx="1803152" cy="1116238"/>
          </a:xfrm>
          <a:prstGeom prst="rect">
            <a:avLst/>
          </a:prstGeom>
        </p:spPr>
      </p:pic>
      <p:sp>
        <p:nvSpPr>
          <p:cNvPr id="9" name="Rectangle 8">
            <a:extLst>
              <a:ext uri="{FF2B5EF4-FFF2-40B4-BE49-F238E27FC236}">
                <a16:creationId xmlns:a16="http://schemas.microsoft.com/office/drawing/2014/main" id="{395AE68C-4306-52B9-5F20-4816CF643CBC}"/>
              </a:ext>
            </a:extLst>
          </p:cNvPr>
          <p:cNvSpPr/>
          <p:nvPr/>
        </p:nvSpPr>
        <p:spPr>
          <a:xfrm>
            <a:off x="6541889" y="9700505"/>
            <a:ext cx="5152373" cy="338554"/>
          </a:xfrm>
          <a:prstGeom prst="rect">
            <a:avLst/>
          </a:prstGeom>
        </p:spPr>
        <p:txBody>
          <a:bodyPr wrap="none">
            <a:spAutoFit/>
          </a:bodyPr>
          <a:lstStyle/>
          <a:p>
            <a:pPr algn="l" rtl="0"/>
            <a:r>
              <a:rPr lang="en-GB" sz="1600" b="1" dirty="0"/>
              <a:t>Αριθμός Έργου 2023-1-IT01-KA220-VET-000152721</a:t>
            </a:r>
          </a:p>
        </p:txBody>
      </p:sp>
      <p:pic>
        <p:nvPicPr>
          <p:cNvPr id="10" name="Picture 7">
            <a:extLst>
              <a:ext uri="{FF2B5EF4-FFF2-40B4-BE49-F238E27FC236}">
                <a16:creationId xmlns:a16="http://schemas.microsoft.com/office/drawing/2014/main" id="{C3905806-A487-D629-D7F0-B88E7EC2D386}"/>
              </a:ext>
            </a:extLst>
          </p:cNvPr>
          <p:cNvPicPr>
            <a:picLocks noChangeAspect="1"/>
          </p:cNvPicPr>
          <p:nvPr/>
        </p:nvPicPr>
        <p:blipFill>
          <a:blip r:embed="rId4">
            <a:alphaModFix amt="65999"/>
          </a:blip>
          <a:srcRect/>
          <a:stretch>
            <a:fillRect/>
          </a:stretch>
        </p:blipFill>
        <p:spPr>
          <a:xfrm>
            <a:off x="14828024" y="9262249"/>
            <a:ext cx="3231376" cy="876511"/>
          </a:xfrm>
          <a:prstGeom prst="rect">
            <a:avLst/>
          </a:prstGeom>
        </p:spPr>
      </p:pic>
      <p:sp>
        <p:nvSpPr>
          <p:cNvPr id="3" name="TextBox 2">
            <a:extLst>
              <a:ext uri="{FF2B5EF4-FFF2-40B4-BE49-F238E27FC236}">
                <a16:creationId xmlns:a16="http://schemas.microsoft.com/office/drawing/2014/main" id="{2C1D31F9-06E5-45D3-5A93-25B2150D04CB}"/>
              </a:ext>
            </a:extLst>
          </p:cNvPr>
          <p:cNvSpPr txBox="1"/>
          <p:nvPr/>
        </p:nvSpPr>
        <p:spPr>
          <a:xfrm>
            <a:off x="463979" y="2877113"/>
            <a:ext cx="17595421" cy="6032421"/>
          </a:xfrm>
          <a:prstGeom prst="rect">
            <a:avLst/>
          </a:prstGeom>
          <a:noFill/>
        </p:spPr>
        <p:txBody>
          <a:bodyPr wrap="square">
            <a:spAutoFit/>
          </a:bodyPr>
          <a:lstStyle/>
          <a:p>
            <a:pPr marL="571500" algn="l" rtl="0">
              <a:lnSpc>
                <a:spcPct val="150000"/>
              </a:lnSpc>
              <a:spcBef>
                <a:spcPts val="600"/>
              </a:spcBef>
              <a:spcAft>
                <a:spcPts val="600"/>
              </a:spcAft>
            </a:pPr>
            <a:r>
              <a:rPr lang="en-US" sz="3200" b="1" dirty="0">
                <a:solidFill>
                  <a:schemeClr val="accent2"/>
                </a:solidFill>
                <a:effectLst/>
                <a:latin typeface="Barlow" panose="00000500000000000000" pitchFamily="2" charset="0"/>
                <a:ea typeface="Calibri" panose="020F0502020204030204" pitchFamily="34" charset="0"/>
              </a:rPr>
              <a:t>Για την υποστήριξη των αυτιστικών εργαζομένων στον τομέα της φιλοξενίας, ένας Κώδικας Δεοντολογίας θα πρέπει να περιλαμβάνει:</a:t>
            </a:r>
          </a:p>
          <a:p>
            <a:pPr marL="1085850" indent="-514350" algn="l" rtl="0">
              <a:lnSpc>
                <a:spcPct val="150000"/>
              </a:lnSpc>
              <a:spcBef>
                <a:spcPts val="600"/>
              </a:spcBef>
              <a:spcAft>
                <a:spcPts val="600"/>
              </a:spcAft>
              <a:buFont typeface="+mj-lt"/>
              <a:buAutoNum type="arabicPeriod"/>
            </a:pPr>
            <a:r>
              <a:rPr lang="en-US" sz="3200" dirty="0">
                <a:effectLst/>
                <a:latin typeface="Barlow" panose="00000500000000000000" pitchFamily="2" charset="0"/>
                <a:ea typeface="Calibri" panose="020F0502020204030204" pitchFamily="34" charset="0"/>
              </a:rPr>
              <a:t>Οδηγίες συμπεριφοράς στον χώρο εργασίας,</a:t>
            </a:r>
          </a:p>
          <a:p>
            <a:pPr marL="1085850" indent="-514350" algn="l" rtl="0">
              <a:lnSpc>
                <a:spcPct val="150000"/>
              </a:lnSpc>
              <a:spcBef>
                <a:spcPts val="600"/>
              </a:spcBef>
              <a:spcAft>
                <a:spcPts val="600"/>
              </a:spcAft>
              <a:buFont typeface="+mj-lt"/>
              <a:buAutoNum type="arabicPeriod"/>
            </a:pPr>
            <a:r>
              <a:rPr lang="en-US" sz="3200" dirty="0">
                <a:effectLst/>
                <a:latin typeface="Barlow" panose="00000500000000000000" pitchFamily="2" charset="0"/>
                <a:ea typeface="Calibri" panose="020F0502020204030204" pitchFamily="34" charset="0"/>
              </a:rPr>
              <a:t>Πολιτικές ίσων ευκαιριών και κατά των διακρίσεων,</a:t>
            </a:r>
            <a:endParaRPr lang="en-US" sz="3200" dirty="0">
              <a:latin typeface="Barlow" panose="00000500000000000000" pitchFamily="2" charset="0"/>
              <a:ea typeface="Calibri" panose="020F0502020204030204" pitchFamily="34" charset="0"/>
            </a:endParaRPr>
          </a:p>
          <a:p>
            <a:pPr marL="1085850" indent="-514350" algn="l" rtl="0">
              <a:lnSpc>
                <a:spcPct val="150000"/>
              </a:lnSpc>
              <a:spcBef>
                <a:spcPts val="600"/>
              </a:spcBef>
              <a:spcAft>
                <a:spcPts val="600"/>
              </a:spcAft>
              <a:buFont typeface="+mj-lt"/>
              <a:buAutoNum type="arabicPeriod"/>
            </a:pPr>
            <a:r>
              <a:rPr lang="en-US" sz="3200" dirty="0">
                <a:effectLst/>
                <a:latin typeface="Barlow" panose="00000500000000000000" pitchFamily="2" charset="0"/>
                <a:ea typeface="Calibri" panose="020F0502020204030204" pitchFamily="34" charset="0"/>
              </a:rPr>
              <a:t>Υποστήριξη για εργαζόμενους με νευροδιαφορετικότητα,</a:t>
            </a:r>
          </a:p>
          <a:p>
            <a:pPr marL="1085850" indent="-514350" algn="l" rtl="0">
              <a:lnSpc>
                <a:spcPct val="150000"/>
              </a:lnSpc>
              <a:spcBef>
                <a:spcPts val="600"/>
              </a:spcBef>
              <a:spcAft>
                <a:spcPts val="600"/>
              </a:spcAft>
              <a:buFont typeface="+mj-lt"/>
              <a:buAutoNum type="arabicPeriod"/>
            </a:pPr>
            <a:r>
              <a:rPr lang="en-US" sz="3200" dirty="0">
                <a:effectLst/>
                <a:latin typeface="Barlow" panose="00000500000000000000" pitchFamily="2" charset="0"/>
                <a:ea typeface="Calibri" panose="020F0502020204030204" pitchFamily="34" charset="0"/>
              </a:rPr>
              <a:t>Διαδικασίες επίλυσης παραπόνων και διαφορών,</a:t>
            </a:r>
            <a:endParaRPr lang="en-US" sz="3200" dirty="0">
              <a:latin typeface="Barlow" panose="00000500000000000000" pitchFamily="2" charset="0"/>
              <a:ea typeface="Calibri" panose="020F0502020204030204" pitchFamily="34" charset="0"/>
            </a:endParaRPr>
          </a:p>
          <a:p>
            <a:pPr marL="1085850" indent="-514350" algn="l" rtl="0">
              <a:lnSpc>
                <a:spcPct val="150000"/>
              </a:lnSpc>
              <a:spcBef>
                <a:spcPts val="600"/>
              </a:spcBef>
              <a:spcAft>
                <a:spcPts val="600"/>
              </a:spcAft>
              <a:buFont typeface="+mj-lt"/>
              <a:buAutoNum type="arabicPeriod"/>
            </a:pPr>
            <a:r>
              <a:rPr lang="en-US" sz="3200" dirty="0">
                <a:effectLst/>
                <a:latin typeface="Barlow" panose="00000500000000000000" pitchFamily="2" charset="0"/>
                <a:ea typeface="Calibri" panose="020F0502020204030204" pitchFamily="34" charset="0"/>
              </a:rPr>
              <a:t>Πρότυπα αλληλεπίδρασης με τους πελάτες</a:t>
            </a:r>
          </a:p>
        </p:txBody>
      </p:sp>
      <p:sp>
        <p:nvSpPr>
          <p:cNvPr id="4" name="Google Shape;441;p22">
            <a:extLst>
              <a:ext uri="{FF2B5EF4-FFF2-40B4-BE49-F238E27FC236}">
                <a16:creationId xmlns:a16="http://schemas.microsoft.com/office/drawing/2014/main" id="{88F302E1-8BA9-0287-97FC-ACC5626E74D1}"/>
              </a:ext>
            </a:extLst>
          </p:cNvPr>
          <p:cNvSpPr txBox="1"/>
          <p:nvPr/>
        </p:nvSpPr>
        <p:spPr>
          <a:xfrm>
            <a:off x="551272" y="1659849"/>
            <a:ext cx="13136593" cy="73866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4800" b="1" dirty="0">
                <a:solidFill>
                  <a:schemeClr val="accent2"/>
                </a:solidFill>
                <a:latin typeface="Barlow" panose="00000500000000000000" pitchFamily="2" charset="0"/>
              </a:rPr>
              <a:t>Βασικά στοιχεία ενός Κώδικα Δεοντολογίας</a:t>
            </a:r>
            <a:endParaRPr sz="4800" b="1" dirty="0">
              <a:solidFill>
                <a:schemeClr val="accent2"/>
              </a:solidFill>
              <a:latin typeface="Barlow" panose="00000500000000000000" pitchFamily="2" charset="0"/>
            </a:endParaRPr>
          </a:p>
        </p:txBody>
      </p:sp>
    </p:spTree>
    <p:extLst>
      <p:ext uri="{BB962C8B-B14F-4D97-AF65-F5344CB8AC3E}">
        <p14:creationId xmlns:p14="http://schemas.microsoft.com/office/powerpoint/2010/main" val="1789660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81">
          <a:extLst>
            <a:ext uri="{FF2B5EF4-FFF2-40B4-BE49-F238E27FC236}">
              <a16:creationId xmlns:a16="http://schemas.microsoft.com/office/drawing/2014/main" id="{6766CF86-6C39-7765-9479-F84F90EF8282}"/>
            </a:ext>
          </a:extLst>
        </p:cNvPr>
        <p:cNvGrpSpPr/>
        <p:nvPr/>
      </p:nvGrpSpPr>
      <p:grpSpPr>
        <a:xfrm>
          <a:off x="0" y="0"/>
          <a:ext cx="0" cy="0"/>
          <a:chOff x="0" y="0"/>
          <a:chExt cx="0" cy="0"/>
        </a:xfrm>
      </p:grpSpPr>
      <p:grpSp>
        <p:nvGrpSpPr>
          <p:cNvPr id="485" name="Google Shape;485;p24">
            <a:extLst>
              <a:ext uri="{FF2B5EF4-FFF2-40B4-BE49-F238E27FC236}">
                <a16:creationId xmlns:a16="http://schemas.microsoft.com/office/drawing/2014/main" id="{3DB8D431-0AAF-41A3-93AC-1E3CC1F45AB3}"/>
              </a:ext>
            </a:extLst>
          </p:cNvPr>
          <p:cNvGrpSpPr/>
          <p:nvPr/>
        </p:nvGrpSpPr>
        <p:grpSpPr>
          <a:xfrm>
            <a:off x="0" y="-216992"/>
            <a:ext cx="18288000" cy="1240415"/>
            <a:chOff x="0" y="-57150"/>
            <a:chExt cx="4816593" cy="326693"/>
          </a:xfrm>
        </p:grpSpPr>
        <p:sp>
          <p:nvSpPr>
            <p:cNvPr id="486" name="Google Shape;486;p24">
              <a:extLst>
                <a:ext uri="{FF2B5EF4-FFF2-40B4-BE49-F238E27FC236}">
                  <a16:creationId xmlns:a16="http://schemas.microsoft.com/office/drawing/2014/main" id="{4D00C1C8-295A-F4B8-9DDF-8A9D8938128A}"/>
                </a:ext>
              </a:extLst>
            </p:cNvPr>
            <p:cNvSpPr/>
            <p:nvPr/>
          </p:nvSpPr>
          <p:spPr>
            <a:xfrm>
              <a:off x="0" y="0"/>
              <a:ext cx="4816592" cy="269543"/>
            </a:xfrm>
            <a:custGeom>
              <a:avLst/>
              <a:gdLst/>
              <a:ahLst/>
              <a:cxnLst/>
              <a:rect l="l" t="t" r="r" b="b"/>
              <a:pathLst>
                <a:path w="4816592" h="269543" extrusionOk="0">
                  <a:moveTo>
                    <a:pt x="0" y="0"/>
                  </a:moveTo>
                  <a:lnTo>
                    <a:pt x="4816592" y="0"/>
                  </a:lnTo>
                  <a:lnTo>
                    <a:pt x="4816592" y="269543"/>
                  </a:lnTo>
                  <a:lnTo>
                    <a:pt x="0" y="269543"/>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7" name="Google Shape;487;p24">
              <a:extLst>
                <a:ext uri="{FF2B5EF4-FFF2-40B4-BE49-F238E27FC236}">
                  <a16:creationId xmlns:a16="http://schemas.microsoft.com/office/drawing/2014/main" id="{0C3893D2-1ABA-30ED-317D-67AE573DBC99}"/>
                </a:ext>
              </a:extLst>
            </p:cNvPr>
            <p:cNvSpPr txBox="1"/>
            <p:nvPr/>
          </p:nvSpPr>
          <p:spPr>
            <a:xfrm>
              <a:off x="0" y="-57150"/>
              <a:ext cx="4816593" cy="326693"/>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pic>
        <p:nvPicPr>
          <p:cNvPr id="8" name="Picture 7" descr="A rainbow with a red needle and a red arrow  Description automatically generated">
            <a:extLst>
              <a:ext uri="{FF2B5EF4-FFF2-40B4-BE49-F238E27FC236}">
                <a16:creationId xmlns:a16="http://schemas.microsoft.com/office/drawing/2014/main" id="{DB6CCE8C-6425-71F4-AFCC-A568F6FA5C1A}"/>
              </a:ext>
            </a:extLst>
          </p:cNvPr>
          <p:cNvPicPr>
            <a:picLocks noChangeAspect="1"/>
          </p:cNvPicPr>
          <p:nvPr/>
        </p:nvPicPr>
        <p:blipFill>
          <a:blip r:embed="rId3"/>
          <a:stretch>
            <a:fillRect/>
          </a:stretch>
        </p:blipFill>
        <p:spPr>
          <a:xfrm>
            <a:off x="540387" y="8922821"/>
            <a:ext cx="1803152" cy="1116238"/>
          </a:xfrm>
          <a:prstGeom prst="rect">
            <a:avLst/>
          </a:prstGeom>
        </p:spPr>
      </p:pic>
      <p:sp>
        <p:nvSpPr>
          <p:cNvPr id="9" name="Rectangle 8">
            <a:extLst>
              <a:ext uri="{FF2B5EF4-FFF2-40B4-BE49-F238E27FC236}">
                <a16:creationId xmlns:a16="http://schemas.microsoft.com/office/drawing/2014/main" id="{7AE04466-C5DD-0DAA-98A2-B4EA4805563B}"/>
              </a:ext>
            </a:extLst>
          </p:cNvPr>
          <p:cNvSpPr/>
          <p:nvPr/>
        </p:nvSpPr>
        <p:spPr>
          <a:xfrm>
            <a:off x="6541889" y="9700505"/>
            <a:ext cx="5152373" cy="338554"/>
          </a:xfrm>
          <a:prstGeom prst="rect">
            <a:avLst/>
          </a:prstGeom>
        </p:spPr>
        <p:txBody>
          <a:bodyPr wrap="none">
            <a:spAutoFit/>
          </a:bodyPr>
          <a:lstStyle/>
          <a:p>
            <a:pPr algn="l" rtl="0"/>
            <a:r>
              <a:rPr lang="en-GB" sz="1600" b="1" dirty="0"/>
              <a:t>Αριθμός Έργου 2023-1-IT01-KA220-VET-000152721</a:t>
            </a:r>
          </a:p>
        </p:txBody>
      </p:sp>
      <p:pic>
        <p:nvPicPr>
          <p:cNvPr id="10" name="Picture 7">
            <a:extLst>
              <a:ext uri="{FF2B5EF4-FFF2-40B4-BE49-F238E27FC236}">
                <a16:creationId xmlns:a16="http://schemas.microsoft.com/office/drawing/2014/main" id="{7EA72BAA-BD8C-A3F0-892B-90A4582B5D69}"/>
              </a:ext>
            </a:extLst>
          </p:cNvPr>
          <p:cNvPicPr>
            <a:picLocks noChangeAspect="1"/>
          </p:cNvPicPr>
          <p:nvPr/>
        </p:nvPicPr>
        <p:blipFill>
          <a:blip r:embed="rId4">
            <a:alphaModFix amt="65999"/>
          </a:blip>
          <a:srcRect/>
          <a:stretch>
            <a:fillRect/>
          </a:stretch>
        </p:blipFill>
        <p:spPr>
          <a:xfrm>
            <a:off x="14828024" y="9262249"/>
            <a:ext cx="3231376" cy="876511"/>
          </a:xfrm>
          <a:prstGeom prst="rect">
            <a:avLst/>
          </a:prstGeom>
        </p:spPr>
      </p:pic>
      <p:sp>
        <p:nvSpPr>
          <p:cNvPr id="3" name="TextBox 2">
            <a:extLst>
              <a:ext uri="{FF2B5EF4-FFF2-40B4-BE49-F238E27FC236}">
                <a16:creationId xmlns:a16="http://schemas.microsoft.com/office/drawing/2014/main" id="{1D70C079-3E01-F0AB-4F24-6A5BB85F4A94}"/>
              </a:ext>
            </a:extLst>
          </p:cNvPr>
          <p:cNvSpPr txBox="1"/>
          <p:nvPr/>
        </p:nvSpPr>
        <p:spPr>
          <a:xfrm>
            <a:off x="463979" y="2730651"/>
            <a:ext cx="13569261" cy="6745436"/>
          </a:xfrm>
          <a:prstGeom prst="rect">
            <a:avLst/>
          </a:prstGeom>
          <a:noFill/>
        </p:spPr>
        <p:txBody>
          <a:bodyPr wrap="square">
            <a:spAutoFit/>
          </a:bodyPr>
          <a:lstStyle/>
          <a:p>
            <a:pPr marL="720000" indent="-252000" algn="l" rtl="0">
              <a:lnSpc>
                <a:spcPct val="150000"/>
              </a:lnSpc>
              <a:spcBef>
                <a:spcPts val="600"/>
              </a:spcBef>
              <a:spcAft>
                <a:spcPts val="600"/>
              </a:spcAft>
              <a:buNone/>
            </a:pPr>
            <a:r>
              <a:rPr lang="en-US" sz="3200" b="1" dirty="0">
                <a:solidFill>
                  <a:schemeClr val="accent2"/>
                </a:solidFill>
                <a:latin typeface="Barlow" panose="00000500000000000000" pitchFamily="2" charset="0"/>
              </a:rPr>
              <a:t>Δομή ενός Κώδικα Δεοντολογίας Φιλοξενίας</a:t>
            </a:r>
          </a:p>
          <a:p>
            <a:pPr marL="720000" indent="-252000" algn="l" rtl="0">
              <a:lnSpc>
                <a:spcPct val="150000"/>
              </a:lnSpc>
              <a:spcBef>
                <a:spcPts val="600"/>
              </a:spcBef>
              <a:spcAft>
                <a:spcPts val="600"/>
              </a:spcAft>
              <a:buFont typeface="Arial" panose="020B0604020202020204" pitchFamily="34" charset="0"/>
              <a:buChar char="•"/>
            </a:pPr>
            <a:r>
              <a:rPr lang="en-US" sz="3200" dirty="0">
                <a:latin typeface="Barlow" panose="00000500000000000000" pitchFamily="2" charset="0"/>
              </a:rPr>
              <a:t>Εισαγωγή και σκοπός</a:t>
            </a:r>
          </a:p>
          <a:p>
            <a:pPr marL="720000" indent="-252000" algn="l" rtl="0">
              <a:lnSpc>
                <a:spcPct val="150000"/>
              </a:lnSpc>
              <a:spcBef>
                <a:spcPts val="600"/>
              </a:spcBef>
              <a:spcAft>
                <a:spcPts val="600"/>
              </a:spcAft>
              <a:buFont typeface="Arial" panose="020B0604020202020204" pitchFamily="34" charset="0"/>
              <a:buChar char="•"/>
            </a:pPr>
            <a:r>
              <a:rPr lang="en-US" sz="3200" dirty="0">
                <a:latin typeface="Barlow" panose="00000500000000000000" pitchFamily="2" charset="0"/>
              </a:rPr>
              <a:t>Οργανωτικές αξίες</a:t>
            </a:r>
          </a:p>
          <a:p>
            <a:pPr marL="720000" indent="-252000" algn="l" rtl="0">
              <a:lnSpc>
                <a:spcPct val="150000"/>
              </a:lnSpc>
              <a:spcBef>
                <a:spcPts val="600"/>
              </a:spcBef>
              <a:spcAft>
                <a:spcPts val="600"/>
              </a:spcAft>
              <a:buFont typeface="Arial" panose="020B0604020202020204" pitchFamily="34" charset="0"/>
              <a:buChar char="•"/>
            </a:pPr>
            <a:r>
              <a:rPr lang="en-US" sz="3200" dirty="0">
                <a:latin typeface="Barlow" panose="00000500000000000000" pitchFamily="2" charset="0"/>
              </a:rPr>
              <a:t>Αναμενόμενη συμπεριφορά στον χώρο εργασίας</a:t>
            </a:r>
          </a:p>
          <a:p>
            <a:pPr marL="720000" indent="-252000" algn="l" rtl="0">
              <a:lnSpc>
                <a:spcPct val="150000"/>
              </a:lnSpc>
              <a:spcBef>
                <a:spcPts val="600"/>
              </a:spcBef>
              <a:spcAft>
                <a:spcPts val="600"/>
              </a:spcAft>
              <a:buFont typeface="Arial" panose="020B0604020202020204" pitchFamily="34" charset="0"/>
              <a:buChar char="•"/>
            </a:pPr>
            <a:r>
              <a:rPr lang="en-US" sz="3200" dirty="0">
                <a:latin typeface="Barlow" panose="00000500000000000000" pitchFamily="2" charset="0"/>
              </a:rPr>
              <a:t>Κανόνες αλληλεπίδρασης και επικοινωνίας με τους επισκέπτες</a:t>
            </a:r>
          </a:p>
          <a:p>
            <a:pPr marL="720000" indent="-252000" algn="l" rtl="0">
              <a:lnSpc>
                <a:spcPct val="150000"/>
              </a:lnSpc>
              <a:spcBef>
                <a:spcPts val="600"/>
              </a:spcBef>
              <a:spcAft>
                <a:spcPts val="600"/>
              </a:spcAft>
              <a:buFont typeface="Arial" panose="020B0604020202020204" pitchFamily="34" charset="0"/>
              <a:buChar char="•"/>
            </a:pPr>
            <a:r>
              <a:rPr lang="en-US" sz="3200" dirty="0">
                <a:latin typeface="Barlow" panose="00000500000000000000" pitchFamily="2" charset="0"/>
              </a:rPr>
              <a:t>Τμήματα κατά των διακρίσεων και της ένταξης</a:t>
            </a:r>
          </a:p>
          <a:p>
            <a:pPr algn="l" rtl="0">
              <a:lnSpc>
                <a:spcPct val="150000"/>
              </a:lnSpc>
              <a:buNone/>
            </a:pPr>
            <a:r>
              <a:rPr lang="en-GB" sz="3200" b="0" i="0" u="none" strike="noStrike" dirty="0">
                <a:solidFill>
                  <a:srgbClr val="000000"/>
                </a:solidFill>
                <a:effectLst/>
                <a:latin typeface="Barlow" pitchFamily="2" charset="77"/>
              </a:rPr>
              <a:t/>
            </a:r>
            <a:br>
              <a:rPr lang="en-GB" sz="3200" b="0" i="0" u="none" strike="noStrike" dirty="0">
                <a:solidFill>
                  <a:srgbClr val="000000"/>
                </a:solidFill>
                <a:effectLst/>
                <a:latin typeface="Barlow" pitchFamily="2" charset="77"/>
              </a:rPr>
            </a:br>
            <a:endParaRPr lang="en-GB" sz="3200" b="0" i="0" u="none" strike="noStrike" dirty="0">
              <a:solidFill>
                <a:srgbClr val="000000"/>
              </a:solidFill>
              <a:effectLst/>
              <a:latin typeface="Barlow" pitchFamily="2" charset="77"/>
            </a:endParaRPr>
          </a:p>
        </p:txBody>
      </p:sp>
      <p:sp>
        <p:nvSpPr>
          <p:cNvPr id="2" name="Google Shape;441;p22">
            <a:extLst>
              <a:ext uri="{FF2B5EF4-FFF2-40B4-BE49-F238E27FC236}">
                <a16:creationId xmlns:a16="http://schemas.microsoft.com/office/drawing/2014/main" id="{2E309546-3676-9FDD-CD57-A31A7AEB3782}"/>
              </a:ext>
            </a:extLst>
          </p:cNvPr>
          <p:cNvSpPr txBox="1"/>
          <p:nvPr/>
        </p:nvSpPr>
        <p:spPr>
          <a:xfrm>
            <a:off x="551272" y="1659849"/>
            <a:ext cx="16045088" cy="73866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4800" b="1" dirty="0">
                <a:solidFill>
                  <a:schemeClr val="accent2"/>
                </a:solidFill>
                <a:latin typeface="Barlow" panose="00000500000000000000" pitchFamily="2" charset="0"/>
                <a:ea typeface="Six Caps"/>
                <a:cs typeface="Six Caps"/>
                <a:sym typeface="Six Caps"/>
              </a:rPr>
              <a:t>4</a:t>
            </a:r>
            <a:r>
              <a:rPr lang="en-US" sz="4800" b="1" dirty="0" smtClean="0">
                <a:solidFill>
                  <a:schemeClr val="accent2"/>
                </a:solidFill>
                <a:latin typeface="Barlow" panose="00000500000000000000" pitchFamily="2" charset="0"/>
                <a:ea typeface="Six Caps"/>
                <a:cs typeface="Six Caps"/>
                <a:sym typeface="Six Caps"/>
              </a:rPr>
              <a:t>.</a:t>
            </a:r>
            <a:r>
              <a:rPr lang="el-GR" sz="4800" b="1" dirty="0" smtClean="0">
                <a:solidFill>
                  <a:schemeClr val="accent2"/>
                </a:solidFill>
                <a:latin typeface="Barlow" panose="00000500000000000000" pitchFamily="2" charset="0"/>
                <a:ea typeface="Six Caps"/>
                <a:cs typeface="Six Caps"/>
                <a:sym typeface="Six Caps"/>
              </a:rPr>
              <a:t> </a:t>
            </a:r>
            <a:r>
              <a:rPr lang="en-US" sz="4800" b="1" dirty="0" err="1" smtClean="0">
                <a:solidFill>
                  <a:schemeClr val="accent2"/>
                </a:solidFill>
                <a:latin typeface="Barlow" panose="00000500000000000000" pitchFamily="2" charset="0"/>
              </a:rPr>
              <a:t>Περιεχόμεν</a:t>
            </a:r>
            <a:r>
              <a:rPr lang="en-US" sz="4800" b="1" dirty="0" smtClean="0">
                <a:solidFill>
                  <a:schemeClr val="accent2"/>
                </a:solidFill>
                <a:latin typeface="Barlow" panose="00000500000000000000" pitchFamily="2" charset="0"/>
              </a:rPr>
              <a:t>α </a:t>
            </a:r>
            <a:r>
              <a:rPr lang="en-US" sz="4800" b="1" dirty="0">
                <a:solidFill>
                  <a:schemeClr val="accent2"/>
                </a:solidFill>
                <a:latin typeface="Barlow" panose="00000500000000000000" pitchFamily="2" charset="0"/>
              </a:rPr>
              <a:t>ενός Κώδικα Δεοντολογίας</a:t>
            </a:r>
            <a:endParaRPr sz="4800" b="1" dirty="0">
              <a:solidFill>
                <a:schemeClr val="accent2"/>
              </a:solidFill>
              <a:latin typeface="Barlow" panose="00000500000000000000" pitchFamily="2" charset="0"/>
            </a:endParaRPr>
          </a:p>
        </p:txBody>
      </p:sp>
    </p:spTree>
    <p:extLst>
      <p:ext uri="{BB962C8B-B14F-4D97-AF65-F5344CB8AC3E}">
        <p14:creationId xmlns:p14="http://schemas.microsoft.com/office/powerpoint/2010/main" val="12664515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81">
          <a:extLst>
            <a:ext uri="{FF2B5EF4-FFF2-40B4-BE49-F238E27FC236}">
              <a16:creationId xmlns:a16="http://schemas.microsoft.com/office/drawing/2014/main" id="{FE465669-2689-E2A3-ED81-99B19D1EB7E7}"/>
            </a:ext>
          </a:extLst>
        </p:cNvPr>
        <p:cNvGrpSpPr/>
        <p:nvPr/>
      </p:nvGrpSpPr>
      <p:grpSpPr>
        <a:xfrm>
          <a:off x="0" y="0"/>
          <a:ext cx="0" cy="0"/>
          <a:chOff x="0" y="0"/>
          <a:chExt cx="0" cy="0"/>
        </a:xfrm>
      </p:grpSpPr>
      <p:grpSp>
        <p:nvGrpSpPr>
          <p:cNvPr id="485" name="Google Shape;485;p24">
            <a:extLst>
              <a:ext uri="{FF2B5EF4-FFF2-40B4-BE49-F238E27FC236}">
                <a16:creationId xmlns:a16="http://schemas.microsoft.com/office/drawing/2014/main" id="{B1F0D35C-7E25-A32C-F04F-BF068EFA4263}"/>
              </a:ext>
            </a:extLst>
          </p:cNvPr>
          <p:cNvGrpSpPr/>
          <p:nvPr/>
        </p:nvGrpSpPr>
        <p:grpSpPr>
          <a:xfrm>
            <a:off x="0" y="-216992"/>
            <a:ext cx="18288000" cy="1240415"/>
            <a:chOff x="0" y="-57150"/>
            <a:chExt cx="4816593" cy="326693"/>
          </a:xfrm>
        </p:grpSpPr>
        <p:sp>
          <p:nvSpPr>
            <p:cNvPr id="486" name="Google Shape;486;p24">
              <a:extLst>
                <a:ext uri="{FF2B5EF4-FFF2-40B4-BE49-F238E27FC236}">
                  <a16:creationId xmlns:a16="http://schemas.microsoft.com/office/drawing/2014/main" id="{36C867A5-0DD1-2BAC-431C-205AC0FA1C6A}"/>
                </a:ext>
              </a:extLst>
            </p:cNvPr>
            <p:cNvSpPr/>
            <p:nvPr/>
          </p:nvSpPr>
          <p:spPr>
            <a:xfrm>
              <a:off x="0" y="0"/>
              <a:ext cx="4816592" cy="269543"/>
            </a:xfrm>
            <a:custGeom>
              <a:avLst/>
              <a:gdLst/>
              <a:ahLst/>
              <a:cxnLst/>
              <a:rect l="l" t="t" r="r" b="b"/>
              <a:pathLst>
                <a:path w="4816592" h="269543" extrusionOk="0">
                  <a:moveTo>
                    <a:pt x="0" y="0"/>
                  </a:moveTo>
                  <a:lnTo>
                    <a:pt x="4816592" y="0"/>
                  </a:lnTo>
                  <a:lnTo>
                    <a:pt x="4816592" y="269543"/>
                  </a:lnTo>
                  <a:lnTo>
                    <a:pt x="0" y="269543"/>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7" name="Google Shape;487;p24">
              <a:extLst>
                <a:ext uri="{FF2B5EF4-FFF2-40B4-BE49-F238E27FC236}">
                  <a16:creationId xmlns:a16="http://schemas.microsoft.com/office/drawing/2014/main" id="{B0BDF15A-B84B-8EEB-EEF8-EE0968360443}"/>
                </a:ext>
              </a:extLst>
            </p:cNvPr>
            <p:cNvSpPr txBox="1"/>
            <p:nvPr/>
          </p:nvSpPr>
          <p:spPr>
            <a:xfrm>
              <a:off x="0" y="-57150"/>
              <a:ext cx="4816593" cy="326693"/>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pic>
        <p:nvPicPr>
          <p:cNvPr id="8" name="Picture 7" descr="A rainbow with a red needle and a red arrow  Description automatically generated">
            <a:extLst>
              <a:ext uri="{FF2B5EF4-FFF2-40B4-BE49-F238E27FC236}">
                <a16:creationId xmlns:a16="http://schemas.microsoft.com/office/drawing/2014/main" id="{099342E8-4EFE-044F-83A3-773B40B073D2}"/>
              </a:ext>
            </a:extLst>
          </p:cNvPr>
          <p:cNvPicPr>
            <a:picLocks noChangeAspect="1"/>
          </p:cNvPicPr>
          <p:nvPr/>
        </p:nvPicPr>
        <p:blipFill>
          <a:blip r:embed="rId3"/>
          <a:stretch>
            <a:fillRect/>
          </a:stretch>
        </p:blipFill>
        <p:spPr>
          <a:xfrm>
            <a:off x="540387" y="8922821"/>
            <a:ext cx="1803152" cy="1116238"/>
          </a:xfrm>
          <a:prstGeom prst="rect">
            <a:avLst/>
          </a:prstGeom>
        </p:spPr>
      </p:pic>
      <p:sp>
        <p:nvSpPr>
          <p:cNvPr id="9" name="Rectangle 8">
            <a:extLst>
              <a:ext uri="{FF2B5EF4-FFF2-40B4-BE49-F238E27FC236}">
                <a16:creationId xmlns:a16="http://schemas.microsoft.com/office/drawing/2014/main" id="{9E5F4A09-B825-F1A4-A842-EF77C4697F91}"/>
              </a:ext>
            </a:extLst>
          </p:cNvPr>
          <p:cNvSpPr/>
          <p:nvPr/>
        </p:nvSpPr>
        <p:spPr>
          <a:xfrm>
            <a:off x="6541889" y="9700505"/>
            <a:ext cx="5152373" cy="338554"/>
          </a:xfrm>
          <a:prstGeom prst="rect">
            <a:avLst/>
          </a:prstGeom>
        </p:spPr>
        <p:txBody>
          <a:bodyPr wrap="none">
            <a:spAutoFit/>
          </a:bodyPr>
          <a:lstStyle/>
          <a:p>
            <a:pPr algn="l" rtl="0"/>
            <a:r>
              <a:rPr lang="en-GB" sz="1600" b="1" dirty="0"/>
              <a:t>Αριθμός Έργου 2023-1-IT01-KA220-VET-000152721</a:t>
            </a:r>
          </a:p>
        </p:txBody>
      </p:sp>
      <p:pic>
        <p:nvPicPr>
          <p:cNvPr id="10" name="Picture 7">
            <a:extLst>
              <a:ext uri="{FF2B5EF4-FFF2-40B4-BE49-F238E27FC236}">
                <a16:creationId xmlns:a16="http://schemas.microsoft.com/office/drawing/2014/main" id="{F92EEF7D-F145-B9BF-A954-189E3720C089}"/>
              </a:ext>
            </a:extLst>
          </p:cNvPr>
          <p:cNvPicPr>
            <a:picLocks noChangeAspect="1"/>
          </p:cNvPicPr>
          <p:nvPr/>
        </p:nvPicPr>
        <p:blipFill>
          <a:blip r:embed="rId4">
            <a:alphaModFix amt="65999"/>
          </a:blip>
          <a:srcRect/>
          <a:stretch>
            <a:fillRect/>
          </a:stretch>
        </p:blipFill>
        <p:spPr>
          <a:xfrm>
            <a:off x="14828024" y="9262249"/>
            <a:ext cx="3231376" cy="876511"/>
          </a:xfrm>
          <a:prstGeom prst="rect">
            <a:avLst/>
          </a:prstGeom>
        </p:spPr>
      </p:pic>
      <p:sp>
        <p:nvSpPr>
          <p:cNvPr id="3" name="TextBox 2">
            <a:extLst>
              <a:ext uri="{FF2B5EF4-FFF2-40B4-BE49-F238E27FC236}">
                <a16:creationId xmlns:a16="http://schemas.microsoft.com/office/drawing/2014/main" id="{A1DA64C1-61A4-DA84-5EA4-3FA9ED6D6650}"/>
              </a:ext>
            </a:extLst>
          </p:cNvPr>
          <p:cNvSpPr txBox="1"/>
          <p:nvPr/>
        </p:nvSpPr>
        <p:spPr>
          <a:xfrm>
            <a:off x="519962" y="2846805"/>
            <a:ext cx="16945077" cy="6032421"/>
          </a:xfrm>
          <a:prstGeom prst="rect">
            <a:avLst/>
          </a:prstGeom>
          <a:noFill/>
        </p:spPr>
        <p:txBody>
          <a:bodyPr wrap="square">
            <a:spAutoFit/>
          </a:bodyPr>
          <a:lstStyle/>
          <a:p>
            <a:pPr marL="720000" indent="-252000" algn="l" rtl="0">
              <a:lnSpc>
                <a:spcPct val="150000"/>
              </a:lnSpc>
              <a:spcBef>
                <a:spcPts val="600"/>
              </a:spcBef>
              <a:spcAft>
                <a:spcPts val="600"/>
              </a:spcAft>
              <a:buNone/>
            </a:pPr>
            <a:r>
              <a:rPr lang="en-GB" sz="3200" b="1" i="0" u="none" strike="noStrike" dirty="0">
                <a:solidFill>
                  <a:schemeClr val="bg2">
                    <a:lumMod val="75000"/>
                  </a:schemeClr>
                </a:solidFill>
                <a:effectLst/>
                <a:latin typeface="Barlow" pitchFamily="2" charset="77"/>
              </a:rPr>
              <a:t>Για την υποστήριξη των εργαζομένων με νευροδιαφορετικότητα, ένας </a:t>
            </a:r>
            <a:r>
              <a:rPr lang="en-GB" sz="3200" b="1" i="0" u="none" strike="noStrike" dirty="0" smtClean="0">
                <a:solidFill>
                  <a:schemeClr val="bg2">
                    <a:lumMod val="75000"/>
                  </a:schemeClr>
                </a:solidFill>
                <a:effectLst/>
                <a:latin typeface="Barlow" pitchFamily="2" charset="77"/>
              </a:rPr>
              <a:t>Κώδικας</a:t>
            </a:r>
            <a:r>
              <a:rPr lang="el-GR" sz="3200" b="1" i="0" u="none" strike="noStrike" dirty="0" smtClean="0">
                <a:solidFill>
                  <a:schemeClr val="bg2">
                    <a:lumMod val="75000"/>
                  </a:schemeClr>
                </a:solidFill>
                <a:effectLst/>
                <a:latin typeface="Barlow" pitchFamily="2" charset="77"/>
              </a:rPr>
              <a:t> </a:t>
            </a:r>
            <a:r>
              <a:rPr lang="en-GB" sz="3200" b="1" i="0" u="none" strike="noStrike" dirty="0" err="1" smtClean="0">
                <a:solidFill>
                  <a:schemeClr val="bg2">
                    <a:lumMod val="75000"/>
                  </a:schemeClr>
                </a:solidFill>
                <a:effectLst/>
                <a:latin typeface="Barlow" pitchFamily="2" charset="77"/>
              </a:rPr>
              <a:t>Δεοντολογί</a:t>
            </a:r>
            <a:r>
              <a:rPr lang="en-GB" sz="3200" b="1" i="0" u="none" strike="noStrike" dirty="0" smtClean="0">
                <a:solidFill>
                  <a:schemeClr val="bg2">
                    <a:lumMod val="75000"/>
                  </a:schemeClr>
                </a:solidFill>
                <a:effectLst/>
                <a:latin typeface="Barlow" pitchFamily="2" charset="77"/>
              </a:rPr>
              <a:t>ας </a:t>
            </a:r>
            <a:r>
              <a:rPr lang="en-GB" sz="3200" b="1" i="0" u="none" strike="noStrike" dirty="0">
                <a:solidFill>
                  <a:schemeClr val="bg2">
                    <a:lumMod val="75000"/>
                  </a:schemeClr>
                </a:solidFill>
                <a:effectLst/>
                <a:latin typeface="Barlow" pitchFamily="2" charset="77"/>
              </a:rPr>
              <a:t>θα πρέπει:</a:t>
            </a:r>
            <a:endParaRPr lang="en-GB" sz="3200" b="0" i="0" u="none" strike="noStrike" dirty="0">
              <a:solidFill>
                <a:schemeClr val="bg2">
                  <a:lumMod val="75000"/>
                </a:schemeClr>
              </a:solidFill>
              <a:effectLst/>
              <a:latin typeface="Barlow" pitchFamily="2" charset="77"/>
            </a:endParaRPr>
          </a:p>
          <a:p>
            <a:pPr marL="720000" indent="-252000" algn="l" rtl="0">
              <a:lnSpc>
                <a:spcPct val="150000"/>
              </a:lnSpc>
              <a:spcBef>
                <a:spcPts val="600"/>
              </a:spcBef>
              <a:spcAft>
                <a:spcPts val="600"/>
              </a:spcAft>
              <a:buFont typeface="Arial" panose="020B0604020202020204" pitchFamily="34" charset="0"/>
              <a:buChar char="•"/>
            </a:pPr>
            <a:r>
              <a:rPr lang="el-GR" sz="3200" dirty="0" smtClean="0">
                <a:latin typeface="Barlow" panose="00000500000000000000" pitchFamily="2" charset="0"/>
              </a:rPr>
              <a:t>Να χρησιμοποιεί</a:t>
            </a:r>
            <a:r>
              <a:rPr lang="en-US" sz="3200" dirty="0" smtClean="0">
                <a:latin typeface="Barlow" panose="00000500000000000000" pitchFamily="2" charset="0"/>
              </a:rPr>
              <a:t> </a:t>
            </a:r>
            <a:r>
              <a:rPr lang="en-US" sz="3200" dirty="0">
                <a:latin typeface="Barlow" panose="00000500000000000000" pitchFamily="2" charset="0"/>
              </a:rPr>
              <a:t>σαφή διατύπωση χωρίς ορολογία</a:t>
            </a:r>
          </a:p>
          <a:p>
            <a:pPr marL="720000" indent="-252000" algn="l" rtl="0">
              <a:lnSpc>
                <a:spcPct val="150000"/>
              </a:lnSpc>
              <a:spcBef>
                <a:spcPts val="600"/>
              </a:spcBef>
              <a:spcAft>
                <a:spcPts val="600"/>
              </a:spcAft>
              <a:buFont typeface="Arial" panose="020B0604020202020204" pitchFamily="34" charset="0"/>
              <a:buChar char="•"/>
            </a:pPr>
            <a:r>
              <a:rPr lang="en-US" sz="3200" dirty="0" smtClean="0">
                <a:latin typeface="Barlow" panose="00000500000000000000" pitchFamily="2" charset="0"/>
              </a:rPr>
              <a:t>Απ</a:t>
            </a:r>
            <a:r>
              <a:rPr lang="en-US" sz="3200" dirty="0" err="1" smtClean="0">
                <a:latin typeface="Barlow" panose="00000500000000000000" pitchFamily="2" charset="0"/>
              </a:rPr>
              <a:t>οφ</a:t>
            </a:r>
            <a:r>
              <a:rPr lang="el-GR" sz="3200" dirty="0" err="1" smtClean="0">
                <a:latin typeface="Barlow" panose="00000500000000000000" pitchFamily="2" charset="0"/>
              </a:rPr>
              <a:t>εύγει</a:t>
            </a:r>
            <a:r>
              <a:rPr lang="en-US" sz="3200" dirty="0" smtClean="0">
                <a:latin typeface="Barlow" panose="00000500000000000000" pitchFamily="2" charset="0"/>
              </a:rPr>
              <a:t> </a:t>
            </a:r>
            <a:r>
              <a:rPr lang="en-US" sz="3200" dirty="0">
                <a:latin typeface="Barlow" panose="00000500000000000000" pitchFamily="2" charset="0"/>
              </a:rPr>
              <a:t>αόριστους ή διφορούμενους όρους</a:t>
            </a:r>
          </a:p>
          <a:p>
            <a:pPr marL="720000" indent="-252000" algn="l" rtl="0">
              <a:lnSpc>
                <a:spcPct val="150000"/>
              </a:lnSpc>
              <a:spcBef>
                <a:spcPts val="600"/>
              </a:spcBef>
              <a:spcAft>
                <a:spcPts val="600"/>
              </a:spcAft>
              <a:buFont typeface="Arial" panose="020B0604020202020204" pitchFamily="34" charset="0"/>
              <a:buChar char="•"/>
            </a:pPr>
            <a:r>
              <a:rPr lang="en-US" sz="3200" dirty="0" err="1" smtClean="0">
                <a:latin typeface="Barlow" panose="00000500000000000000" pitchFamily="2" charset="0"/>
              </a:rPr>
              <a:t>Συμ</a:t>
            </a:r>
            <a:r>
              <a:rPr lang="en-US" sz="3200" dirty="0" smtClean="0">
                <a:latin typeface="Barlow" panose="00000500000000000000" pitchFamily="2" charset="0"/>
              </a:rPr>
              <a:t>περιλ</a:t>
            </a:r>
            <a:r>
              <a:rPr lang="el-GR" sz="3200" dirty="0" err="1" smtClean="0">
                <a:latin typeface="Barlow" panose="00000500000000000000" pitchFamily="2" charset="0"/>
              </a:rPr>
              <a:t>αμβάνε</a:t>
            </a:r>
            <a:r>
              <a:rPr lang="el-GR" sz="3200" dirty="0" smtClean="0">
                <a:latin typeface="Barlow" panose="00000500000000000000" pitchFamily="2" charset="0"/>
              </a:rPr>
              <a:t> </a:t>
            </a:r>
            <a:r>
              <a:rPr lang="en-US" sz="3200" dirty="0" smtClean="0">
                <a:latin typeface="Barlow" panose="00000500000000000000" pitchFamily="2" charset="0"/>
              </a:rPr>
              <a:t>οπ</a:t>
            </a:r>
            <a:r>
              <a:rPr lang="en-US" sz="3200" dirty="0" err="1" smtClean="0">
                <a:latin typeface="Barlow" panose="00000500000000000000" pitchFamily="2" charset="0"/>
              </a:rPr>
              <a:t>τικά</a:t>
            </a:r>
            <a:r>
              <a:rPr lang="en-US" sz="3200" dirty="0" smtClean="0">
                <a:latin typeface="Barlow" panose="00000500000000000000" pitchFamily="2" charset="0"/>
              </a:rPr>
              <a:t> </a:t>
            </a:r>
            <a:r>
              <a:rPr lang="en-US" sz="3200" dirty="0">
                <a:latin typeface="Barlow" panose="00000500000000000000" pitchFamily="2" charset="0"/>
              </a:rPr>
              <a:t>παραδείγματα, εάν είναι δυνατόν</a:t>
            </a:r>
          </a:p>
          <a:p>
            <a:pPr marL="720000" indent="-252000" algn="l" rtl="0">
              <a:lnSpc>
                <a:spcPct val="150000"/>
              </a:lnSpc>
              <a:spcBef>
                <a:spcPts val="600"/>
              </a:spcBef>
              <a:spcAft>
                <a:spcPts val="600"/>
              </a:spcAft>
              <a:buFont typeface="Arial" panose="020B0604020202020204" pitchFamily="34" charset="0"/>
              <a:buChar char="•"/>
            </a:pPr>
            <a:r>
              <a:rPr lang="en-US" sz="3200" dirty="0" smtClean="0">
                <a:latin typeface="Barlow" panose="00000500000000000000" pitchFamily="2" charset="0"/>
              </a:rPr>
              <a:t>Πα</a:t>
            </a:r>
            <a:r>
              <a:rPr lang="en-US" sz="3200" dirty="0" err="1" smtClean="0">
                <a:latin typeface="Barlow" panose="00000500000000000000" pitchFamily="2" charset="0"/>
              </a:rPr>
              <a:t>ρέχ</a:t>
            </a:r>
            <a:r>
              <a:rPr lang="el-GR" sz="3200" dirty="0" smtClean="0">
                <a:latin typeface="Barlow" panose="00000500000000000000" pitchFamily="2" charset="0"/>
              </a:rPr>
              <a:t>ει</a:t>
            </a:r>
            <a:r>
              <a:rPr lang="en-US" sz="3200" dirty="0" smtClean="0">
                <a:latin typeface="Barlow" panose="00000500000000000000" pitchFamily="2" charset="0"/>
              </a:rPr>
              <a:t> </a:t>
            </a:r>
            <a:r>
              <a:rPr lang="en-US" sz="3200" dirty="0">
                <a:latin typeface="Barlow" panose="00000500000000000000" pitchFamily="2" charset="0"/>
              </a:rPr>
              <a:t>μεταφράσεις ή απλοποιημένες εκδόσεις</a:t>
            </a:r>
          </a:p>
          <a:p>
            <a:pPr marL="720000" indent="-252000" algn="l" rtl="0">
              <a:lnSpc>
                <a:spcPct val="150000"/>
              </a:lnSpc>
              <a:spcBef>
                <a:spcPts val="600"/>
              </a:spcBef>
              <a:spcAft>
                <a:spcPts val="600"/>
              </a:spcAft>
              <a:buFont typeface="Arial" panose="020B0604020202020204" pitchFamily="34" charset="0"/>
              <a:buChar char="•"/>
            </a:pPr>
            <a:r>
              <a:rPr lang="en-US" sz="3200" dirty="0" smtClean="0">
                <a:latin typeface="Barlow" panose="00000500000000000000" pitchFamily="2" charset="0"/>
              </a:rPr>
              <a:t>Υπ</a:t>
            </a:r>
            <a:r>
              <a:rPr lang="en-US" sz="3200" dirty="0" err="1" smtClean="0">
                <a:latin typeface="Barlow" panose="00000500000000000000" pitchFamily="2" charset="0"/>
              </a:rPr>
              <a:t>οστηρί</a:t>
            </a:r>
            <a:r>
              <a:rPr lang="el-GR" sz="3200" dirty="0" smtClean="0">
                <a:latin typeface="Barlow" panose="00000500000000000000" pitchFamily="2" charset="0"/>
              </a:rPr>
              <a:t>ζει</a:t>
            </a:r>
            <a:r>
              <a:rPr lang="en-US" sz="3200" dirty="0" smtClean="0">
                <a:latin typeface="Barlow" panose="00000500000000000000" pitchFamily="2" charset="0"/>
              </a:rPr>
              <a:t> </a:t>
            </a:r>
            <a:r>
              <a:rPr lang="en-US" sz="3200" dirty="0">
                <a:latin typeface="Barlow" panose="00000500000000000000" pitchFamily="2" charset="0"/>
              </a:rPr>
              <a:t>τους αυτιστικούς υπαλλήλους </a:t>
            </a:r>
            <a:r>
              <a:rPr lang="en-US" sz="3200" dirty="0" err="1">
                <a:latin typeface="Barlow" panose="00000500000000000000" pitchFamily="2" charset="0"/>
              </a:rPr>
              <a:t>με</a:t>
            </a:r>
            <a:r>
              <a:rPr lang="en-US" sz="3200" dirty="0">
                <a:latin typeface="Barlow" panose="00000500000000000000" pitchFamily="2" charset="0"/>
              </a:rPr>
              <a:t> </a:t>
            </a:r>
            <a:r>
              <a:rPr lang="en-US" sz="3200" dirty="0" err="1" smtClean="0">
                <a:latin typeface="Barlow" panose="00000500000000000000" pitchFamily="2" charset="0"/>
              </a:rPr>
              <a:t>δομ</a:t>
            </a:r>
            <a:r>
              <a:rPr lang="el-GR" sz="3200" dirty="0" err="1" smtClean="0">
                <a:latin typeface="Barlow" panose="00000500000000000000" pitchFamily="2" charset="0"/>
              </a:rPr>
              <a:t>ημένο</a:t>
            </a:r>
            <a:r>
              <a:rPr lang="el-GR" sz="3200" dirty="0" smtClean="0">
                <a:latin typeface="Barlow" panose="00000500000000000000" pitchFamily="2" charset="0"/>
              </a:rPr>
              <a:t> τρόπο</a:t>
            </a:r>
            <a:endParaRPr lang="en-GB" sz="3200" b="0" i="1" u="none" strike="noStrike" dirty="0">
              <a:solidFill>
                <a:srgbClr val="000000"/>
              </a:solidFill>
              <a:effectLst/>
              <a:latin typeface="Barlow" panose="00000500000000000000" pitchFamily="2" charset="0"/>
            </a:endParaRPr>
          </a:p>
        </p:txBody>
      </p:sp>
      <p:sp>
        <p:nvSpPr>
          <p:cNvPr id="4" name="Google Shape;441;p22">
            <a:extLst>
              <a:ext uri="{FF2B5EF4-FFF2-40B4-BE49-F238E27FC236}">
                <a16:creationId xmlns:a16="http://schemas.microsoft.com/office/drawing/2014/main" id="{7415595B-AFD9-D62A-281F-15B92AC9086A}"/>
              </a:ext>
            </a:extLst>
          </p:cNvPr>
          <p:cNvSpPr txBox="1"/>
          <p:nvPr/>
        </p:nvSpPr>
        <p:spPr>
          <a:xfrm>
            <a:off x="551272" y="1659849"/>
            <a:ext cx="12855239" cy="73866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4800" b="1" dirty="0">
                <a:solidFill>
                  <a:schemeClr val="accent2"/>
                </a:solidFill>
                <a:latin typeface="Barlow" panose="00000500000000000000" pitchFamily="2" charset="0"/>
              </a:rPr>
              <a:t>Προσβάσιμη και συμπεριληπτική γλώσσα</a:t>
            </a:r>
            <a:endParaRPr sz="4800" b="1" dirty="0">
              <a:solidFill>
                <a:schemeClr val="accent2"/>
              </a:solidFill>
              <a:latin typeface="Barlow" panose="00000500000000000000" pitchFamily="2" charset="0"/>
            </a:endParaRPr>
          </a:p>
        </p:txBody>
      </p:sp>
    </p:spTree>
    <p:extLst>
      <p:ext uri="{BB962C8B-B14F-4D97-AF65-F5344CB8AC3E}">
        <p14:creationId xmlns:p14="http://schemas.microsoft.com/office/powerpoint/2010/main" val="31999869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81">
          <a:extLst>
            <a:ext uri="{FF2B5EF4-FFF2-40B4-BE49-F238E27FC236}">
              <a16:creationId xmlns:a16="http://schemas.microsoft.com/office/drawing/2014/main" id="{C6F7D8AE-AE4F-70A6-3158-F50C06A3169C}"/>
            </a:ext>
          </a:extLst>
        </p:cNvPr>
        <p:cNvGrpSpPr/>
        <p:nvPr/>
      </p:nvGrpSpPr>
      <p:grpSpPr>
        <a:xfrm>
          <a:off x="0" y="0"/>
          <a:ext cx="0" cy="0"/>
          <a:chOff x="0" y="0"/>
          <a:chExt cx="0" cy="0"/>
        </a:xfrm>
      </p:grpSpPr>
      <p:grpSp>
        <p:nvGrpSpPr>
          <p:cNvPr id="485" name="Google Shape;485;p24">
            <a:extLst>
              <a:ext uri="{FF2B5EF4-FFF2-40B4-BE49-F238E27FC236}">
                <a16:creationId xmlns:a16="http://schemas.microsoft.com/office/drawing/2014/main" id="{77C25992-3FB3-B635-9140-53CA92FA3E2A}"/>
              </a:ext>
            </a:extLst>
          </p:cNvPr>
          <p:cNvGrpSpPr/>
          <p:nvPr/>
        </p:nvGrpSpPr>
        <p:grpSpPr>
          <a:xfrm>
            <a:off x="0" y="-216992"/>
            <a:ext cx="18288000" cy="1240415"/>
            <a:chOff x="0" y="-57150"/>
            <a:chExt cx="4816593" cy="326693"/>
          </a:xfrm>
        </p:grpSpPr>
        <p:sp>
          <p:nvSpPr>
            <p:cNvPr id="486" name="Google Shape;486;p24">
              <a:extLst>
                <a:ext uri="{FF2B5EF4-FFF2-40B4-BE49-F238E27FC236}">
                  <a16:creationId xmlns:a16="http://schemas.microsoft.com/office/drawing/2014/main" id="{569965B7-10FF-C0CA-F7F5-1F1F86CD98CA}"/>
                </a:ext>
              </a:extLst>
            </p:cNvPr>
            <p:cNvSpPr/>
            <p:nvPr/>
          </p:nvSpPr>
          <p:spPr>
            <a:xfrm>
              <a:off x="0" y="0"/>
              <a:ext cx="4816592" cy="269543"/>
            </a:xfrm>
            <a:custGeom>
              <a:avLst/>
              <a:gdLst/>
              <a:ahLst/>
              <a:cxnLst/>
              <a:rect l="l" t="t" r="r" b="b"/>
              <a:pathLst>
                <a:path w="4816592" h="269543" extrusionOk="0">
                  <a:moveTo>
                    <a:pt x="0" y="0"/>
                  </a:moveTo>
                  <a:lnTo>
                    <a:pt x="4816592" y="0"/>
                  </a:lnTo>
                  <a:lnTo>
                    <a:pt x="4816592" y="269543"/>
                  </a:lnTo>
                  <a:lnTo>
                    <a:pt x="0" y="269543"/>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7" name="Google Shape;487;p24">
              <a:extLst>
                <a:ext uri="{FF2B5EF4-FFF2-40B4-BE49-F238E27FC236}">
                  <a16:creationId xmlns:a16="http://schemas.microsoft.com/office/drawing/2014/main" id="{629B07C2-516E-4133-374C-C5D63B4F2CCC}"/>
                </a:ext>
              </a:extLst>
            </p:cNvPr>
            <p:cNvSpPr txBox="1"/>
            <p:nvPr/>
          </p:nvSpPr>
          <p:spPr>
            <a:xfrm>
              <a:off x="0" y="-57150"/>
              <a:ext cx="4816593" cy="326693"/>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pic>
        <p:nvPicPr>
          <p:cNvPr id="8" name="Picture 7" descr="A rainbow with a red needle and a red arrow  Description automatically generated">
            <a:extLst>
              <a:ext uri="{FF2B5EF4-FFF2-40B4-BE49-F238E27FC236}">
                <a16:creationId xmlns:a16="http://schemas.microsoft.com/office/drawing/2014/main" id="{E965E1B2-7126-3786-7769-9A7BED82A9E0}"/>
              </a:ext>
            </a:extLst>
          </p:cNvPr>
          <p:cNvPicPr>
            <a:picLocks noChangeAspect="1"/>
          </p:cNvPicPr>
          <p:nvPr/>
        </p:nvPicPr>
        <p:blipFill>
          <a:blip r:embed="rId3"/>
          <a:stretch>
            <a:fillRect/>
          </a:stretch>
        </p:blipFill>
        <p:spPr>
          <a:xfrm>
            <a:off x="540387" y="8922821"/>
            <a:ext cx="1803152" cy="1116238"/>
          </a:xfrm>
          <a:prstGeom prst="rect">
            <a:avLst/>
          </a:prstGeom>
        </p:spPr>
      </p:pic>
      <p:sp>
        <p:nvSpPr>
          <p:cNvPr id="9" name="Rectangle 8">
            <a:extLst>
              <a:ext uri="{FF2B5EF4-FFF2-40B4-BE49-F238E27FC236}">
                <a16:creationId xmlns:a16="http://schemas.microsoft.com/office/drawing/2014/main" id="{11BCBB90-8B33-A8B6-8EB5-9B870E3F977A}"/>
              </a:ext>
            </a:extLst>
          </p:cNvPr>
          <p:cNvSpPr/>
          <p:nvPr/>
        </p:nvSpPr>
        <p:spPr>
          <a:xfrm>
            <a:off x="6541889" y="9700505"/>
            <a:ext cx="5152373" cy="338554"/>
          </a:xfrm>
          <a:prstGeom prst="rect">
            <a:avLst/>
          </a:prstGeom>
        </p:spPr>
        <p:txBody>
          <a:bodyPr wrap="none">
            <a:spAutoFit/>
          </a:bodyPr>
          <a:lstStyle/>
          <a:p>
            <a:pPr algn="l" rtl="0"/>
            <a:r>
              <a:rPr lang="en-GB" sz="1600" b="1" dirty="0"/>
              <a:t>Αριθμός Έργου 2023-1-IT01-KA220-VET-000152721</a:t>
            </a:r>
          </a:p>
        </p:txBody>
      </p:sp>
      <p:pic>
        <p:nvPicPr>
          <p:cNvPr id="10" name="Picture 7">
            <a:extLst>
              <a:ext uri="{FF2B5EF4-FFF2-40B4-BE49-F238E27FC236}">
                <a16:creationId xmlns:a16="http://schemas.microsoft.com/office/drawing/2014/main" id="{7CA63063-81A8-E7E7-A7FA-0B9C02E89C98}"/>
              </a:ext>
            </a:extLst>
          </p:cNvPr>
          <p:cNvPicPr>
            <a:picLocks noChangeAspect="1"/>
          </p:cNvPicPr>
          <p:nvPr/>
        </p:nvPicPr>
        <p:blipFill>
          <a:blip r:embed="rId4">
            <a:alphaModFix amt="65999"/>
          </a:blip>
          <a:srcRect/>
          <a:stretch>
            <a:fillRect/>
          </a:stretch>
        </p:blipFill>
        <p:spPr>
          <a:xfrm>
            <a:off x="14828024" y="9262249"/>
            <a:ext cx="3231376" cy="876511"/>
          </a:xfrm>
          <a:prstGeom prst="rect">
            <a:avLst/>
          </a:prstGeom>
        </p:spPr>
      </p:pic>
      <p:sp>
        <p:nvSpPr>
          <p:cNvPr id="3" name="TextBox 2">
            <a:extLst>
              <a:ext uri="{FF2B5EF4-FFF2-40B4-BE49-F238E27FC236}">
                <a16:creationId xmlns:a16="http://schemas.microsoft.com/office/drawing/2014/main" id="{92B49765-B8B4-2231-06D0-2DD3C8E7B52D}"/>
              </a:ext>
            </a:extLst>
          </p:cNvPr>
          <p:cNvSpPr txBox="1"/>
          <p:nvPr/>
        </p:nvSpPr>
        <p:spPr>
          <a:xfrm>
            <a:off x="420645" y="2793308"/>
            <a:ext cx="16263638" cy="6006773"/>
          </a:xfrm>
          <a:prstGeom prst="rect">
            <a:avLst/>
          </a:prstGeom>
          <a:noFill/>
        </p:spPr>
        <p:txBody>
          <a:bodyPr wrap="square">
            <a:spAutoFit/>
          </a:bodyPr>
          <a:lstStyle/>
          <a:p>
            <a:pPr marL="720000" indent="-457200" algn="l" rtl="0">
              <a:lnSpc>
                <a:spcPct val="150000"/>
              </a:lnSpc>
              <a:spcBef>
                <a:spcPts val="600"/>
              </a:spcBef>
              <a:spcAft>
                <a:spcPts val="600"/>
              </a:spcAft>
              <a:buNone/>
            </a:pPr>
            <a:r>
              <a:rPr lang="en-US" sz="3200" b="1" dirty="0">
                <a:solidFill>
                  <a:schemeClr val="accent2"/>
                </a:solidFill>
                <a:latin typeface="Barlow" panose="00000500000000000000" pitchFamily="2" charset="0"/>
              </a:rPr>
              <a:t>Βήμα 1: Επιλογή Συμμετεχόντων</a:t>
            </a:r>
          </a:p>
          <a:p>
            <a:pPr marL="720000" indent="-457200" algn="l" rtl="0">
              <a:lnSpc>
                <a:spcPct val="150000"/>
              </a:lnSpc>
              <a:spcBef>
                <a:spcPts val="600"/>
              </a:spcBef>
              <a:spcAft>
                <a:spcPts val="600"/>
              </a:spcAft>
              <a:buFont typeface="Arial" panose="020B0604020202020204" pitchFamily="34" charset="0"/>
              <a:buChar char="•"/>
            </a:pPr>
            <a:r>
              <a:rPr lang="en-US" sz="3200" dirty="0">
                <a:latin typeface="Barlow" panose="00000500000000000000" pitchFamily="2" charset="0"/>
              </a:rPr>
              <a:t>Επιλέξτε Συμμετέχοντες</a:t>
            </a:r>
          </a:p>
          <a:p>
            <a:pPr marL="720000" indent="-457200" algn="l" rtl="0">
              <a:lnSpc>
                <a:spcPct val="150000"/>
              </a:lnSpc>
              <a:spcBef>
                <a:spcPts val="600"/>
              </a:spcBef>
              <a:spcAft>
                <a:spcPts val="600"/>
              </a:spcAft>
              <a:buFont typeface="Arial" panose="020B0604020202020204" pitchFamily="34" charset="0"/>
              <a:buChar char="•"/>
            </a:pPr>
            <a:r>
              <a:rPr lang="en-US" sz="3200" dirty="0">
                <a:latin typeface="Barlow" panose="00000500000000000000" pitchFamily="2" charset="0"/>
              </a:rPr>
              <a:t>Συμπεριλάβετε έμπειρο προσωπικό από τμήματα (Υποδοχή, Εστίαση &amp; Ποτό, Καθαριότητα, Κουζίνα)</a:t>
            </a:r>
          </a:p>
          <a:p>
            <a:pPr marL="720000" indent="-457200" algn="l" rtl="0">
              <a:lnSpc>
                <a:spcPct val="150000"/>
              </a:lnSpc>
              <a:spcBef>
                <a:spcPts val="600"/>
              </a:spcBef>
              <a:spcAft>
                <a:spcPts val="600"/>
              </a:spcAft>
              <a:buFont typeface="Arial" panose="020B0604020202020204" pitchFamily="34" charset="0"/>
              <a:buChar char="•"/>
            </a:pPr>
            <a:r>
              <a:rPr lang="en-US" sz="3200" dirty="0">
                <a:latin typeface="Barlow" panose="00000500000000000000" pitchFamily="2" charset="0"/>
              </a:rPr>
              <a:t>Συμμετοχή συμβούλων ένταξης για άτομα με αναπηρία ή υποστηρικτών του αυτισμού</a:t>
            </a:r>
          </a:p>
          <a:p>
            <a:pPr marL="720000" indent="-457200" algn="l" rtl="0">
              <a:lnSpc>
                <a:spcPct val="150000"/>
              </a:lnSpc>
              <a:spcBef>
                <a:spcPts val="600"/>
              </a:spcBef>
              <a:spcAft>
                <a:spcPts val="600"/>
              </a:spcAft>
              <a:buFont typeface="Arial" panose="020B0604020202020204" pitchFamily="34" charset="0"/>
              <a:buChar char="•"/>
            </a:pPr>
            <a:r>
              <a:rPr lang="en-US" sz="3200" dirty="0">
                <a:latin typeface="Barlow" panose="00000500000000000000" pitchFamily="2" charset="0"/>
              </a:rPr>
              <a:t>Διασφάλιση της ποικιλομορφίας των προοπτικών</a:t>
            </a:r>
          </a:p>
          <a:p>
            <a:pPr marL="720000" indent="-457200" algn="l" rtl="0">
              <a:lnSpc>
                <a:spcPct val="150000"/>
              </a:lnSpc>
              <a:spcBef>
                <a:spcPts val="600"/>
              </a:spcBef>
              <a:spcAft>
                <a:spcPts val="600"/>
              </a:spcAft>
              <a:buFont typeface="Arial" panose="020B0604020202020204" pitchFamily="34" charset="0"/>
              <a:buChar char="•"/>
            </a:pPr>
            <a:r>
              <a:rPr lang="en-US" sz="3200" dirty="0">
                <a:latin typeface="Barlow" panose="00000500000000000000" pitchFamily="2" charset="0"/>
              </a:rPr>
              <a:t>Δημιουργήστε υπευθυνότητα σε όλα τα τμήματα</a:t>
            </a:r>
          </a:p>
          <a:p>
            <a:pPr marL="457200" indent="-457200" algn="l" rtl="0">
              <a:lnSpc>
                <a:spcPct val="150000"/>
              </a:lnSpc>
              <a:buFont typeface="Arial" panose="020B0604020202020204" pitchFamily="34" charset="0"/>
              <a:buChar char="•"/>
            </a:pPr>
            <a:endParaRPr lang="en-GB" sz="3200" b="0" i="0" u="none" strike="noStrike" dirty="0">
              <a:solidFill>
                <a:srgbClr val="000000"/>
              </a:solidFill>
              <a:effectLst/>
              <a:latin typeface="Barlow" pitchFamily="2" charset="77"/>
            </a:endParaRPr>
          </a:p>
        </p:txBody>
      </p:sp>
      <p:sp>
        <p:nvSpPr>
          <p:cNvPr id="4" name="Google Shape;441;p22">
            <a:extLst>
              <a:ext uri="{FF2B5EF4-FFF2-40B4-BE49-F238E27FC236}">
                <a16:creationId xmlns:a16="http://schemas.microsoft.com/office/drawing/2014/main" id="{829722EC-2C25-EA83-5DE3-BC30D98F5651}"/>
              </a:ext>
            </a:extLst>
          </p:cNvPr>
          <p:cNvSpPr txBox="1"/>
          <p:nvPr/>
        </p:nvSpPr>
        <p:spPr>
          <a:xfrm>
            <a:off x="551272" y="1659849"/>
            <a:ext cx="11153875" cy="73866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4800" b="1" dirty="0">
                <a:solidFill>
                  <a:schemeClr val="bg2">
                    <a:lumMod val="75000"/>
                  </a:schemeClr>
                </a:solidFill>
                <a:latin typeface="Barlow" pitchFamily="2" charset="77"/>
                <a:ea typeface="Six Caps"/>
                <a:cs typeface="Six Caps"/>
                <a:sym typeface="Six Caps"/>
              </a:rPr>
              <a:t>5. Ανάπτυξη Κώδικα Δεοντολογίας</a:t>
            </a:r>
            <a:endParaRPr sz="4800" b="1" dirty="0">
              <a:solidFill>
                <a:schemeClr val="bg2">
                  <a:lumMod val="75000"/>
                </a:schemeClr>
              </a:solidFill>
              <a:latin typeface="Barlow" pitchFamily="2" charset="77"/>
            </a:endParaRPr>
          </a:p>
        </p:txBody>
      </p:sp>
      <p:sp>
        <p:nvSpPr>
          <p:cNvPr id="5" name="TextBox 4">
            <a:extLst>
              <a:ext uri="{FF2B5EF4-FFF2-40B4-BE49-F238E27FC236}">
                <a16:creationId xmlns:a16="http://schemas.microsoft.com/office/drawing/2014/main" id="{E5127346-8220-82ED-4649-808BB12D4EA5}"/>
              </a:ext>
            </a:extLst>
          </p:cNvPr>
          <p:cNvSpPr txBox="1"/>
          <p:nvPr/>
        </p:nvSpPr>
        <p:spPr>
          <a:xfrm>
            <a:off x="9900116" y="2813699"/>
            <a:ext cx="7716076" cy="728405"/>
          </a:xfrm>
          <a:prstGeom prst="rect">
            <a:avLst/>
          </a:prstGeom>
          <a:noFill/>
        </p:spPr>
        <p:txBody>
          <a:bodyPr wrap="square">
            <a:spAutoFit/>
          </a:bodyPr>
          <a:lstStyle/>
          <a:p>
            <a:pPr algn="l" rtl="0">
              <a:lnSpc>
                <a:spcPct val="150000"/>
              </a:lnSpc>
              <a:buNone/>
            </a:pPr>
            <a:r>
              <a:rPr lang="en-CY" sz="3200" b="0" i="0" u="none" strike="noStrike" dirty="0">
                <a:solidFill>
                  <a:srgbClr val="000000"/>
                </a:solidFill>
                <a:effectLst/>
                <a:latin typeface="Barlow" pitchFamily="2" charset="77"/>
              </a:rPr>
              <a:t> </a:t>
            </a:r>
            <a:endParaRPr lang="en-GB" sz="3200" b="0" i="0" u="none" strike="noStrike" dirty="0">
              <a:solidFill>
                <a:srgbClr val="000000"/>
              </a:solidFill>
              <a:effectLst/>
              <a:latin typeface="Barlow" pitchFamily="2" charset="77"/>
            </a:endParaRPr>
          </a:p>
        </p:txBody>
      </p:sp>
    </p:spTree>
    <p:extLst>
      <p:ext uri="{BB962C8B-B14F-4D97-AF65-F5344CB8AC3E}">
        <p14:creationId xmlns:p14="http://schemas.microsoft.com/office/powerpoint/2010/main" val="489280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81">
          <a:extLst>
            <a:ext uri="{FF2B5EF4-FFF2-40B4-BE49-F238E27FC236}">
              <a16:creationId xmlns:a16="http://schemas.microsoft.com/office/drawing/2014/main" id="{CA63A645-F5D9-153D-BABC-C5B9C9BAD352}"/>
            </a:ext>
          </a:extLst>
        </p:cNvPr>
        <p:cNvGrpSpPr/>
        <p:nvPr/>
      </p:nvGrpSpPr>
      <p:grpSpPr>
        <a:xfrm>
          <a:off x="0" y="0"/>
          <a:ext cx="0" cy="0"/>
          <a:chOff x="0" y="0"/>
          <a:chExt cx="0" cy="0"/>
        </a:xfrm>
      </p:grpSpPr>
      <p:grpSp>
        <p:nvGrpSpPr>
          <p:cNvPr id="485" name="Google Shape;485;p24">
            <a:extLst>
              <a:ext uri="{FF2B5EF4-FFF2-40B4-BE49-F238E27FC236}">
                <a16:creationId xmlns:a16="http://schemas.microsoft.com/office/drawing/2014/main" id="{E8A5DFF0-B059-8345-A700-73D9B564CF29}"/>
              </a:ext>
            </a:extLst>
          </p:cNvPr>
          <p:cNvGrpSpPr/>
          <p:nvPr/>
        </p:nvGrpSpPr>
        <p:grpSpPr>
          <a:xfrm>
            <a:off x="0" y="-216992"/>
            <a:ext cx="18288000" cy="1240415"/>
            <a:chOff x="0" y="-57150"/>
            <a:chExt cx="4816593" cy="326693"/>
          </a:xfrm>
        </p:grpSpPr>
        <p:sp>
          <p:nvSpPr>
            <p:cNvPr id="486" name="Google Shape;486;p24">
              <a:extLst>
                <a:ext uri="{FF2B5EF4-FFF2-40B4-BE49-F238E27FC236}">
                  <a16:creationId xmlns:a16="http://schemas.microsoft.com/office/drawing/2014/main" id="{77C6F22E-8853-1732-B019-812685E0FE62}"/>
                </a:ext>
              </a:extLst>
            </p:cNvPr>
            <p:cNvSpPr/>
            <p:nvPr/>
          </p:nvSpPr>
          <p:spPr>
            <a:xfrm>
              <a:off x="0" y="0"/>
              <a:ext cx="4816592" cy="269543"/>
            </a:xfrm>
            <a:custGeom>
              <a:avLst/>
              <a:gdLst/>
              <a:ahLst/>
              <a:cxnLst/>
              <a:rect l="l" t="t" r="r" b="b"/>
              <a:pathLst>
                <a:path w="4816592" h="269543" extrusionOk="0">
                  <a:moveTo>
                    <a:pt x="0" y="0"/>
                  </a:moveTo>
                  <a:lnTo>
                    <a:pt x="4816592" y="0"/>
                  </a:lnTo>
                  <a:lnTo>
                    <a:pt x="4816592" y="269543"/>
                  </a:lnTo>
                  <a:lnTo>
                    <a:pt x="0" y="269543"/>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7" name="Google Shape;487;p24">
              <a:extLst>
                <a:ext uri="{FF2B5EF4-FFF2-40B4-BE49-F238E27FC236}">
                  <a16:creationId xmlns:a16="http://schemas.microsoft.com/office/drawing/2014/main" id="{B85206E9-1574-332E-D51A-12AE920003B9}"/>
                </a:ext>
              </a:extLst>
            </p:cNvPr>
            <p:cNvSpPr txBox="1"/>
            <p:nvPr/>
          </p:nvSpPr>
          <p:spPr>
            <a:xfrm>
              <a:off x="0" y="-57150"/>
              <a:ext cx="4816593" cy="326693"/>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pic>
        <p:nvPicPr>
          <p:cNvPr id="8" name="Picture 7" descr="A rainbow with a red needle and a red arrow  Description automatically generated">
            <a:extLst>
              <a:ext uri="{FF2B5EF4-FFF2-40B4-BE49-F238E27FC236}">
                <a16:creationId xmlns:a16="http://schemas.microsoft.com/office/drawing/2014/main" id="{CFEE1F99-77C9-79D9-B91F-9DBFBD3D5F59}"/>
              </a:ext>
            </a:extLst>
          </p:cNvPr>
          <p:cNvPicPr>
            <a:picLocks noChangeAspect="1"/>
          </p:cNvPicPr>
          <p:nvPr/>
        </p:nvPicPr>
        <p:blipFill>
          <a:blip r:embed="rId3"/>
          <a:stretch>
            <a:fillRect/>
          </a:stretch>
        </p:blipFill>
        <p:spPr>
          <a:xfrm>
            <a:off x="540387" y="8922821"/>
            <a:ext cx="1803152" cy="1116238"/>
          </a:xfrm>
          <a:prstGeom prst="rect">
            <a:avLst/>
          </a:prstGeom>
        </p:spPr>
      </p:pic>
      <p:sp>
        <p:nvSpPr>
          <p:cNvPr id="9" name="Rectangle 8">
            <a:extLst>
              <a:ext uri="{FF2B5EF4-FFF2-40B4-BE49-F238E27FC236}">
                <a16:creationId xmlns:a16="http://schemas.microsoft.com/office/drawing/2014/main" id="{9676ABF7-37DE-FEC6-CD09-AB939295E731}"/>
              </a:ext>
            </a:extLst>
          </p:cNvPr>
          <p:cNvSpPr/>
          <p:nvPr/>
        </p:nvSpPr>
        <p:spPr>
          <a:xfrm>
            <a:off x="6541889" y="9700505"/>
            <a:ext cx="5152373" cy="338554"/>
          </a:xfrm>
          <a:prstGeom prst="rect">
            <a:avLst/>
          </a:prstGeom>
        </p:spPr>
        <p:txBody>
          <a:bodyPr wrap="none">
            <a:spAutoFit/>
          </a:bodyPr>
          <a:lstStyle/>
          <a:p>
            <a:pPr algn="l" rtl="0"/>
            <a:r>
              <a:rPr lang="en-GB" sz="1600" b="1" dirty="0"/>
              <a:t>Αριθμός Έργου 2023-1-IT01-KA220-VET-000152721</a:t>
            </a:r>
          </a:p>
        </p:txBody>
      </p:sp>
      <p:pic>
        <p:nvPicPr>
          <p:cNvPr id="10" name="Picture 7">
            <a:extLst>
              <a:ext uri="{FF2B5EF4-FFF2-40B4-BE49-F238E27FC236}">
                <a16:creationId xmlns:a16="http://schemas.microsoft.com/office/drawing/2014/main" id="{55183AC2-08E4-AA1F-DEF0-46FA64EAEA44}"/>
              </a:ext>
            </a:extLst>
          </p:cNvPr>
          <p:cNvPicPr>
            <a:picLocks noChangeAspect="1"/>
          </p:cNvPicPr>
          <p:nvPr/>
        </p:nvPicPr>
        <p:blipFill>
          <a:blip r:embed="rId4">
            <a:alphaModFix amt="65999"/>
          </a:blip>
          <a:srcRect/>
          <a:stretch>
            <a:fillRect/>
          </a:stretch>
        </p:blipFill>
        <p:spPr>
          <a:xfrm>
            <a:off x="14828024" y="9262249"/>
            <a:ext cx="3231376" cy="876511"/>
          </a:xfrm>
          <a:prstGeom prst="rect">
            <a:avLst/>
          </a:prstGeom>
        </p:spPr>
      </p:pic>
      <p:sp>
        <p:nvSpPr>
          <p:cNvPr id="3" name="TextBox 2">
            <a:extLst>
              <a:ext uri="{FF2B5EF4-FFF2-40B4-BE49-F238E27FC236}">
                <a16:creationId xmlns:a16="http://schemas.microsoft.com/office/drawing/2014/main" id="{3EB4256E-D4B4-A1E8-F11C-BAD9EA1ED3F9}"/>
              </a:ext>
            </a:extLst>
          </p:cNvPr>
          <p:cNvSpPr txBox="1"/>
          <p:nvPr/>
        </p:nvSpPr>
        <p:spPr>
          <a:xfrm>
            <a:off x="421775" y="1926744"/>
            <a:ext cx="14827603" cy="6017032"/>
          </a:xfrm>
          <a:prstGeom prst="rect">
            <a:avLst/>
          </a:prstGeom>
          <a:noFill/>
        </p:spPr>
        <p:txBody>
          <a:bodyPr wrap="square">
            <a:spAutoFit/>
          </a:bodyPr>
          <a:lstStyle/>
          <a:p>
            <a:pPr marL="720000" indent="-252000" algn="l" rtl="0">
              <a:lnSpc>
                <a:spcPct val="150000"/>
              </a:lnSpc>
              <a:spcBef>
                <a:spcPts val="600"/>
              </a:spcBef>
              <a:spcAft>
                <a:spcPts val="600"/>
              </a:spcAft>
              <a:buNone/>
            </a:pPr>
            <a:r>
              <a:rPr lang="en-GB" sz="3200" b="1" i="0" u="none" strike="noStrike" dirty="0">
                <a:solidFill>
                  <a:schemeClr val="accent2"/>
                </a:solidFill>
                <a:effectLst/>
                <a:latin typeface="Barlow" panose="00000500000000000000" pitchFamily="2" charset="0"/>
              </a:rPr>
              <a:t>Βήμα 2</a:t>
            </a:r>
            <a:r>
              <a:rPr lang="en-GB" sz="3200" b="1" i="0" u="none" strike="noStrike" dirty="0" smtClean="0">
                <a:solidFill>
                  <a:schemeClr val="accent2"/>
                </a:solidFill>
                <a:effectLst/>
                <a:latin typeface="Barlow" panose="00000500000000000000" pitchFamily="2" charset="0"/>
              </a:rPr>
              <a:t>:</a:t>
            </a:r>
            <a:r>
              <a:rPr lang="el-GR" sz="3200" b="1" i="0" u="none" strike="noStrike" dirty="0" smtClean="0">
                <a:solidFill>
                  <a:schemeClr val="accent2"/>
                </a:solidFill>
                <a:effectLst/>
                <a:latin typeface="Barlow" panose="00000500000000000000" pitchFamily="2" charset="0"/>
              </a:rPr>
              <a:t> </a:t>
            </a:r>
            <a:r>
              <a:rPr lang="en-US" sz="3200" b="1" dirty="0" err="1" smtClean="0">
                <a:solidFill>
                  <a:schemeClr val="accent2"/>
                </a:solidFill>
                <a:latin typeface="Barlow" panose="00000500000000000000" pitchFamily="2" charset="0"/>
              </a:rPr>
              <a:t>Αν</a:t>
            </a:r>
            <a:r>
              <a:rPr lang="en-US" sz="3200" b="1" dirty="0" smtClean="0">
                <a:solidFill>
                  <a:schemeClr val="accent2"/>
                </a:solidFill>
                <a:latin typeface="Barlow" panose="00000500000000000000" pitchFamily="2" charset="0"/>
              </a:rPr>
              <a:t>αλύστε </a:t>
            </a:r>
            <a:r>
              <a:rPr lang="en-US" sz="3200" b="1" dirty="0">
                <a:solidFill>
                  <a:schemeClr val="accent2"/>
                </a:solidFill>
                <a:latin typeface="Barlow" panose="00000500000000000000" pitchFamily="2" charset="0"/>
              </a:rPr>
              <a:t>ηθικά ζητήματα</a:t>
            </a:r>
            <a:endParaRPr lang="en-US" sz="3200" b="1" i="0" u="none" strike="noStrike" dirty="0">
              <a:solidFill>
                <a:schemeClr val="accent2"/>
              </a:solidFill>
              <a:effectLst/>
              <a:latin typeface="Barlow" panose="00000500000000000000" pitchFamily="2" charset="0"/>
            </a:endParaRPr>
          </a:p>
          <a:p>
            <a:pPr marL="720000" indent="-252000" algn="l" rtl="0">
              <a:lnSpc>
                <a:spcPct val="150000"/>
              </a:lnSpc>
              <a:spcBef>
                <a:spcPts val="600"/>
              </a:spcBef>
              <a:spcAft>
                <a:spcPts val="600"/>
              </a:spcAft>
              <a:buFont typeface="Arial" panose="020B0604020202020204" pitchFamily="34" charset="0"/>
              <a:buChar char="•"/>
            </a:pPr>
            <a:r>
              <a:rPr lang="en-US" sz="3200" dirty="0">
                <a:latin typeface="Barlow" panose="00000500000000000000" pitchFamily="2" charset="0"/>
              </a:rPr>
              <a:t>Ανασκόπηση προηγούμενων ηθικών προκλήσεων στον τομέα της φιλοξενίας</a:t>
            </a:r>
            <a:endParaRPr lang="en-US" sz="3200" b="1" dirty="0">
              <a:solidFill>
                <a:schemeClr val="bg2">
                  <a:lumMod val="75000"/>
                </a:schemeClr>
              </a:solidFill>
              <a:latin typeface="Barlow" panose="00000500000000000000" pitchFamily="2" charset="0"/>
            </a:endParaRPr>
          </a:p>
          <a:p>
            <a:pPr marL="720000" indent="-252000" algn="l" rtl="0">
              <a:lnSpc>
                <a:spcPct val="150000"/>
              </a:lnSpc>
              <a:spcBef>
                <a:spcPts val="600"/>
              </a:spcBef>
              <a:spcAft>
                <a:spcPts val="600"/>
              </a:spcAft>
              <a:buFont typeface="Arial" panose="020B0604020202020204" pitchFamily="34" charset="0"/>
              <a:buChar char="•"/>
            </a:pPr>
            <a:r>
              <a:rPr lang="en-US" sz="3200" dirty="0">
                <a:latin typeface="Barlow" panose="00000500000000000000" pitchFamily="2" charset="0"/>
              </a:rPr>
              <a:t>Τα παράπονα των επισκεπτών δεν αντιμετωπίστηκαν σωστά</a:t>
            </a:r>
            <a:endParaRPr lang="en-US" sz="3200" b="1" dirty="0">
              <a:solidFill>
                <a:schemeClr val="bg2">
                  <a:lumMod val="75000"/>
                </a:schemeClr>
              </a:solidFill>
              <a:latin typeface="Barlow" panose="00000500000000000000" pitchFamily="2" charset="0"/>
            </a:endParaRPr>
          </a:p>
          <a:p>
            <a:pPr marL="720000" indent="-252000" algn="l" rtl="0">
              <a:lnSpc>
                <a:spcPct val="150000"/>
              </a:lnSpc>
              <a:spcBef>
                <a:spcPts val="600"/>
              </a:spcBef>
              <a:spcAft>
                <a:spcPts val="600"/>
              </a:spcAft>
              <a:buFont typeface="Arial" panose="020B0604020202020204" pitchFamily="34" charset="0"/>
              <a:buChar char="•"/>
            </a:pPr>
            <a:r>
              <a:rPr lang="en-US" sz="3200" dirty="0">
                <a:latin typeface="Barlow" panose="00000500000000000000" pitchFamily="2" charset="0"/>
              </a:rPr>
              <a:t>Εκφοβισμός, παρενόχληση, διακρίσεις στον χώρο εργασίας</a:t>
            </a:r>
            <a:endParaRPr lang="en-US" sz="3200" b="1" dirty="0">
              <a:solidFill>
                <a:schemeClr val="bg2">
                  <a:lumMod val="75000"/>
                </a:schemeClr>
              </a:solidFill>
              <a:latin typeface="Barlow" panose="00000500000000000000" pitchFamily="2" charset="0"/>
            </a:endParaRPr>
          </a:p>
          <a:p>
            <a:pPr marL="720000" indent="-252000" algn="l" rtl="0">
              <a:lnSpc>
                <a:spcPct val="150000"/>
              </a:lnSpc>
              <a:spcBef>
                <a:spcPts val="600"/>
              </a:spcBef>
              <a:spcAft>
                <a:spcPts val="600"/>
              </a:spcAft>
              <a:buFont typeface="Arial" panose="020B0604020202020204" pitchFamily="34" charset="0"/>
              <a:buChar char="•"/>
            </a:pPr>
            <a:r>
              <a:rPr lang="en-US" sz="3200" dirty="0">
                <a:latin typeface="Barlow" panose="00000500000000000000" pitchFamily="2" charset="0"/>
              </a:rPr>
              <a:t>Κώδικας ενδυμασίας, ακρίβεια ή παραβιάσεις απορρήτου</a:t>
            </a:r>
            <a:endParaRPr lang="en-US" sz="3200" b="1" dirty="0">
              <a:solidFill>
                <a:schemeClr val="bg2">
                  <a:lumMod val="75000"/>
                </a:schemeClr>
              </a:solidFill>
              <a:latin typeface="Barlow" panose="00000500000000000000" pitchFamily="2" charset="0"/>
            </a:endParaRPr>
          </a:p>
          <a:p>
            <a:pPr marL="720000" indent="-252000" algn="l" rtl="0">
              <a:lnSpc>
                <a:spcPct val="150000"/>
              </a:lnSpc>
              <a:spcBef>
                <a:spcPts val="600"/>
              </a:spcBef>
              <a:spcAft>
                <a:spcPts val="600"/>
              </a:spcAft>
              <a:buFont typeface="Arial" panose="020B0604020202020204" pitchFamily="34" charset="0"/>
              <a:buChar char="•"/>
            </a:pPr>
            <a:r>
              <a:rPr lang="en-US" sz="3200" dirty="0">
                <a:latin typeface="Barlow" panose="00000500000000000000" pitchFamily="2" charset="0"/>
              </a:rPr>
              <a:t>Η αισθητηριακή υπερφόρτωση επηρεάζει τους αυτιστικούς υπαλλήλους</a:t>
            </a:r>
            <a:r>
              <a:rPr lang="en-GB" sz="3200" b="1" i="0" u="none" strike="noStrike" dirty="0">
                <a:solidFill>
                  <a:schemeClr val="bg2">
                    <a:lumMod val="75000"/>
                  </a:schemeClr>
                </a:solidFill>
                <a:effectLst/>
                <a:latin typeface="Barlow" panose="00000500000000000000" pitchFamily="2" charset="0"/>
              </a:rPr>
              <a:t> </a:t>
            </a:r>
            <a:endParaRPr lang="en-GB" sz="3200" b="0" i="0" u="none" strike="noStrike" dirty="0">
              <a:solidFill>
                <a:schemeClr val="bg2">
                  <a:lumMod val="75000"/>
                </a:schemeClr>
              </a:solidFill>
              <a:effectLst/>
              <a:latin typeface="Barlow" panose="00000500000000000000" pitchFamily="2" charset="0"/>
            </a:endParaRPr>
          </a:p>
          <a:p>
            <a:pPr algn="l" rtl="0">
              <a:lnSpc>
                <a:spcPct val="150000"/>
              </a:lnSpc>
            </a:pPr>
            <a:endParaRPr lang="en-GB" sz="2800" b="0" i="0" u="none" strike="noStrike" dirty="0">
              <a:solidFill>
                <a:srgbClr val="000000"/>
              </a:solidFill>
              <a:effectLst/>
              <a:latin typeface="Barlow" pitchFamily="2" charset="77"/>
            </a:endParaRPr>
          </a:p>
        </p:txBody>
      </p:sp>
    </p:spTree>
    <p:extLst>
      <p:ext uri="{BB962C8B-B14F-4D97-AF65-F5344CB8AC3E}">
        <p14:creationId xmlns:p14="http://schemas.microsoft.com/office/powerpoint/2010/main" val="27020264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81">
          <a:extLst>
            <a:ext uri="{FF2B5EF4-FFF2-40B4-BE49-F238E27FC236}">
              <a16:creationId xmlns:a16="http://schemas.microsoft.com/office/drawing/2014/main" id="{BC2ADC4B-B495-30CD-932C-E0C81C36BA46}"/>
            </a:ext>
          </a:extLst>
        </p:cNvPr>
        <p:cNvGrpSpPr/>
        <p:nvPr/>
      </p:nvGrpSpPr>
      <p:grpSpPr>
        <a:xfrm>
          <a:off x="0" y="0"/>
          <a:ext cx="0" cy="0"/>
          <a:chOff x="0" y="0"/>
          <a:chExt cx="0" cy="0"/>
        </a:xfrm>
      </p:grpSpPr>
      <p:grpSp>
        <p:nvGrpSpPr>
          <p:cNvPr id="485" name="Google Shape;485;p24">
            <a:extLst>
              <a:ext uri="{FF2B5EF4-FFF2-40B4-BE49-F238E27FC236}">
                <a16:creationId xmlns:a16="http://schemas.microsoft.com/office/drawing/2014/main" id="{84C966CB-2D2E-1F40-3094-17A04403E6CE}"/>
              </a:ext>
            </a:extLst>
          </p:cNvPr>
          <p:cNvGrpSpPr/>
          <p:nvPr/>
        </p:nvGrpSpPr>
        <p:grpSpPr>
          <a:xfrm>
            <a:off x="0" y="-216992"/>
            <a:ext cx="18288000" cy="1240415"/>
            <a:chOff x="0" y="-57150"/>
            <a:chExt cx="4816593" cy="326693"/>
          </a:xfrm>
        </p:grpSpPr>
        <p:sp>
          <p:nvSpPr>
            <p:cNvPr id="486" name="Google Shape;486;p24">
              <a:extLst>
                <a:ext uri="{FF2B5EF4-FFF2-40B4-BE49-F238E27FC236}">
                  <a16:creationId xmlns:a16="http://schemas.microsoft.com/office/drawing/2014/main" id="{451DB3C3-6319-1576-2FB0-62927BAC8D71}"/>
                </a:ext>
              </a:extLst>
            </p:cNvPr>
            <p:cNvSpPr/>
            <p:nvPr/>
          </p:nvSpPr>
          <p:spPr>
            <a:xfrm>
              <a:off x="0" y="0"/>
              <a:ext cx="4816592" cy="269543"/>
            </a:xfrm>
            <a:custGeom>
              <a:avLst/>
              <a:gdLst/>
              <a:ahLst/>
              <a:cxnLst/>
              <a:rect l="l" t="t" r="r" b="b"/>
              <a:pathLst>
                <a:path w="4816592" h="269543" extrusionOk="0">
                  <a:moveTo>
                    <a:pt x="0" y="0"/>
                  </a:moveTo>
                  <a:lnTo>
                    <a:pt x="4816592" y="0"/>
                  </a:lnTo>
                  <a:lnTo>
                    <a:pt x="4816592" y="269543"/>
                  </a:lnTo>
                  <a:lnTo>
                    <a:pt x="0" y="269543"/>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7" name="Google Shape;487;p24">
              <a:extLst>
                <a:ext uri="{FF2B5EF4-FFF2-40B4-BE49-F238E27FC236}">
                  <a16:creationId xmlns:a16="http://schemas.microsoft.com/office/drawing/2014/main" id="{8F524275-027D-6BDF-0288-B2DD9633F3DA}"/>
                </a:ext>
              </a:extLst>
            </p:cNvPr>
            <p:cNvSpPr txBox="1"/>
            <p:nvPr/>
          </p:nvSpPr>
          <p:spPr>
            <a:xfrm>
              <a:off x="0" y="-57150"/>
              <a:ext cx="4816593" cy="326693"/>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pic>
        <p:nvPicPr>
          <p:cNvPr id="8" name="Picture 7" descr="A rainbow with a red needle and a red arrow  Description automatically generated">
            <a:extLst>
              <a:ext uri="{FF2B5EF4-FFF2-40B4-BE49-F238E27FC236}">
                <a16:creationId xmlns:a16="http://schemas.microsoft.com/office/drawing/2014/main" id="{1B909C4A-70CA-9F59-0C4E-F99AFF1EF114}"/>
              </a:ext>
            </a:extLst>
          </p:cNvPr>
          <p:cNvPicPr>
            <a:picLocks noChangeAspect="1"/>
          </p:cNvPicPr>
          <p:nvPr/>
        </p:nvPicPr>
        <p:blipFill>
          <a:blip r:embed="rId3"/>
          <a:stretch>
            <a:fillRect/>
          </a:stretch>
        </p:blipFill>
        <p:spPr>
          <a:xfrm>
            <a:off x="540387" y="8922821"/>
            <a:ext cx="1803152" cy="1116238"/>
          </a:xfrm>
          <a:prstGeom prst="rect">
            <a:avLst/>
          </a:prstGeom>
        </p:spPr>
      </p:pic>
      <p:sp>
        <p:nvSpPr>
          <p:cNvPr id="9" name="Rectangle 8">
            <a:extLst>
              <a:ext uri="{FF2B5EF4-FFF2-40B4-BE49-F238E27FC236}">
                <a16:creationId xmlns:a16="http://schemas.microsoft.com/office/drawing/2014/main" id="{EBCB8D6A-B980-913F-F893-C7E0675885B1}"/>
              </a:ext>
            </a:extLst>
          </p:cNvPr>
          <p:cNvSpPr/>
          <p:nvPr/>
        </p:nvSpPr>
        <p:spPr>
          <a:xfrm>
            <a:off x="6541889" y="9700505"/>
            <a:ext cx="5152373" cy="338554"/>
          </a:xfrm>
          <a:prstGeom prst="rect">
            <a:avLst/>
          </a:prstGeom>
        </p:spPr>
        <p:txBody>
          <a:bodyPr wrap="none">
            <a:spAutoFit/>
          </a:bodyPr>
          <a:lstStyle/>
          <a:p>
            <a:pPr algn="l" rtl="0"/>
            <a:r>
              <a:rPr lang="en-GB" sz="1600" b="1" dirty="0"/>
              <a:t>Αριθμός Έργου 2023-1-IT01-KA220-VET-000152721</a:t>
            </a:r>
          </a:p>
        </p:txBody>
      </p:sp>
      <p:pic>
        <p:nvPicPr>
          <p:cNvPr id="10" name="Picture 7">
            <a:extLst>
              <a:ext uri="{FF2B5EF4-FFF2-40B4-BE49-F238E27FC236}">
                <a16:creationId xmlns:a16="http://schemas.microsoft.com/office/drawing/2014/main" id="{9C57A874-B177-9E55-EBE1-71DB8ED926CB}"/>
              </a:ext>
            </a:extLst>
          </p:cNvPr>
          <p:cNvPicPr>
            <a:picLocks noChangeAspect="1"/>
          </p:cNvPicPr>
          <p:nvPr/>
        </p:nvPicPr>
        <p:blipFill>
          <a:blip r:embed="rId4">
            <a:alphaModFix amt="65999"/>
          </a:blip>
          <a:srcRect/>
          <a:stretch>
            <a:fillRect/>
          </a:stretch>
        </p:blipFill>
        <p:spPr>
          <a:xfrm>
            <a:off x="14828024" y="9262249"/>
            <a:ext cx="3231376" cy="876511"/>
          </a:xfrm>
          <a:prstGeom prst="rect">
            <a:avLst/>
          </a:prstGeom>
        </p:spPr>
      </p:pic>
      <p:sp>
        <p:nvSpPr>
          <p:cNvPr id="3" name="TextBox 2">
            <a:extLst>
              <a:ext uri="{FF2B5EF4-FFF2-40B4-BE49-F238E27FC236}">
                <a16:creationId xmlns:a16="http://schemas.microsoft.com/office/drawing/2014/main" id="{B2792F81-E4FD-DB64-15A8-E6BDF661ECC8}"/>
              </a:ext>
            </a:extLst>
          </p:cNvPr>
          <p:cNvSpPr txBox="1"/>
          <p:nvPr/>
        </p:nvSpPr>
        <p:spPr>
          <a:xfrm>
            <a:off x="421775" y="1926744"/>
            <a:ext cx="14827603" cy="5293757"/>
          </a:xfrm>
          <a:prstGeom prst="rect">
            <a:avLst/>
          </a:prstGeom>
          <a:noFill/>
        </p:spPr>
        <p:txBody>
          <a:bodyPr wrap="square">
            <a:spAutoFit/>
          </a:bodyPr>
          <a:lstStyle/>
          <a:p>
            <a:pPr marL="720000" indent="-252000" algn="l" rtl="0">
              <a:lnSpc>
                <a:spcPct val="150000"/>
              </a:lnSpc>
              <a:spcBef>
                <a:spcPts val="600"/>
              </a:spcBef>
              <a:spcAft>
                <a:spcPts val="600"/>
              </a:spcAft>
              <a:buNone/>
            </a:pPr>
            <a:r>
              <a:rPr lang="en-GB" sz="3200" b="1" i="0" u="none" strike="noStrike" dirty="0">
                <a:solidFill>
                  <a:schemeClr val="accent2"/>
                </a:solidFill>
                <a:effectLst/>
                <a:latin typeface="Barlow" panose="00000500000000000000" pitchFamily="2" charset="0"/>
              </a:rPr>
              <a:t>Βήμα 3</a:t>
            </a:r>
            <a:r>
              <a:rPr lang="en-GB" sz="3200" b="1" i="0" u="none" strike="noStrike" dirty="0" smtClean="0">
                <a:solidFill>
                  <a:schemeClr val="accent2"/>
                </a:solidFill>
                <a:effectLst/>
                <a:latin typeface="Barlow" panose="00000500000000000000" pitchFamily="2" charset="0"/>
              </a:rPr>
              <a:t>:</a:t>
            </a:r>
            <a:r>
              <a:rPr lang="el-GR" sz="3200" b="1" i="0" u="none" strike="noStrike" dirty="0" smtClean="0">
                <a:solidFill>
                  <a:schemeClr val="accent2"/>
                </a:solidFill>
                <a:effectLst/>
                <a:latin typeface="Barlow" panose="00000500000000000000" pitchFamily="2" charset="0"/>
              </a:rPr>
              <a:t> </a:t>
            </a:r>
            <a:r>
              <a:rPr lang="en-US" sz="3200" b="1" dirty="0" err="1" smtClean="0">
                <a:solidFill>
                  <a:schemeClr val="accent2"/>
                </a:solidFill>
                <a:latin typeface="Barlow" panose="00000500000000000000" pitchFamily="2" charset="0"/>
              </a:rPr>
              <a:t>Σχημ</a:t>
            </a:r>
            <a:r>
              <a:rPr lang="en-US" sz="3200" b="1" dirty="0" smtClean="0">
                <a:solidFill>
                  <a:schemeClr val="accent2"/>
                </a:solidFill>
                <a:latin typeface="Barlow" panose="00000500000000000000" pitchFamily="2" charset="0"/>
              </a:rPr>
              <a:t>ατίστε </a:t>
            </a:r>
            <a:r>
              <a:rPr lang="en-US" sz="3200" b="1" dirty="0">
                <a:solidFill>
                  <a:schemeClr val="accent2"/>
                </a:solidFill>
                <a:latin typeface="Barlow" panose="00000500000000000000" pitchFamily="2" charset="0"/>
              </a:rPr>
              <a:t>ένα περίγραμμα</a:t>
            </a:r>
          </a:p>
          <a:p>
            <a:pPr marL="720000" indent="-252000" algn="l" rtl="0">
              <a:lnSpc>
                <a:spcPct val="150000"/>
              </a:lnSpc>
              <a:spcBef>
                <a:spcPts val="600"/>
              </a:spcBef>
              <a:spcAft>
                <a:spcPts val="600"/>
              </a:spcAft>
              <a:buFont typeface="Arial" panose="020B0604020202020204" pitchFamily="34" charset="0"/>
              <a:buChar char="•"/>
            </a:pPr>
            <a:r>
              <a:rPr lang="en-US" sz="3200" dirty="0">
                <a:latin typeface="Barlow" panose="00000500000000000000" pitchFamily="2" charset="0"/>
              </a:rPr>
              <a:t>Κώδικας ενδυμασίας και πρότυπα περιποίησης</a:t>
            </a:r>
          </a:p>
          <a:p>
            <a:pPr marL="720000" indent="-252000" algn="l" rtl="0">
              <a:lnSpc>
                <a:spcPct val="150000"/>
              </a:lnSpc>
              <a:spcBef>
                <a:spcPts val="600"/>
              </a:spcBef>
              <a:spcAft>
                <a:spcPts val="600"/>
              </a:spcAft>
              <a:buFont typeface="Arial" panose="020B0604020202020204" pitchFamily="34" charset="0"/>
              <a:buChar char="•"/>
            </a:pPr>
            <a:r>
              <a:rPr lang="en-US" sz="3200" dirty="0">
                <a:latin typeface="Barlow" panose="00000500000000000000" pitchFamily="2" charset="0"/>
              </a:rPr>
              <a:t>Οδηγίες επικοινωνίας και αλληλεπίδρασης με τους επισκέπτες</a:t>
            </a:r>
            <a:endParaRPr lang="en-GB" sz="3200" dirty="0">
              <a:latin typeface="Barlow" panose="00000500000000000000" pitchFamily="2" charset="0"/>
            </a:endParaRPr>
          </a:p>
          <a:p>
            <a:pPr marL="720000" indent="-252000" algn="l" rtl="0">
              <a:lnSpc>
                <a:spcPct val="150000"/>
              </a:lnSpc>
              <a:spcBef>
                <a:spcPts val="600"/>
              </a:spcBef>
              <a:spcAft>
                <a:spcPts val="600"/>
              </a:spcAft>
              <a:buFont typeface="Arial" panose="020B0604020202020204" pitchFamily="34" charset="0"/>
              <a:buChar char="•"/>
            </a:pPr>
            <a:r>
              <a:rPr lang="en-US" sz="3200" dirty="0">
                <a:latin typeface="Barlow" panose="00000500000000000000" pitchFamily="2" charset="0"/>
              </a:rPr>
              <a:t>Πολιτικές ίσων ευκαιριών, ένταξης και ποικιλομορφίας</a:t>
            </a:r>
            <a:endParaRPr lang="en-GB" sz="3200" dirty="0">
              <a:latin typeface="Barlow" panose="00000500000000000000" pitchFamily="2" charset="0"/>
            </a:endParaRPr>
          </a:p>
          <a:p>
            <a:pPr marL="720000" indent="-252000" algn="l" rtl="0">
              <a:lnSpc>
                <a:spcPct val="150000"/>
              </a:lnSpc>
              <a:spcBef>
                <a:spcPts val="600"/>
              </a:spcBef>
              <a:spcAft>
                <a:spcPts val="600"/>
              </a:spcAft>
              <a:buFont typeface="Arial" panose="020B0604020202020204" pitchFamily="34" charset="0"/>
              <a:buChar char="•"/>
            </a:pPr>
            <a:r>
              <a:rPr lang="en-US" sz="3200" dirty="0">
                <a:latin typeface="Barlow" panose="00000500000000000000" pitchFamily="2" charset="0"/>
              </a:rPr>
              <a:t>Μέτρα κατά της παρενόχλησης και του εκφοβισμού</a:t>
            </a:r>
            <a:endParaRPr lang="en-GB" sz="3200" dirty="0">
              <a:latin typeface="Barlow" panose="00000500000000000000" pitchFamily="2" charset="0"/>
            </a:endParaRPr>
          </a:p>
          <a:p>
            <a:pPr marL="720000" indent="-252000" algn="l" rtl="0">
              <a:lnSpc>
                <a:spcPct val="150000"/>
              </a:lnSpc>
              <a:spcBef>
                <a:spcPts val="600"/>
              </a:spcBef>
              <a:spcAft>
                <a:spcPts val="600"/>
              </a:spcAft>
              <a:buFont typeface="Arial" panose="020B0604020202020204" pitchFamily="34" charset="0"/>
              <a:buChar char="•"/>
            </a:pPr>
            <a:r>
              <a:rPr lang="en-US" sz="3200" dirty="0">
                <a:latin typeface="Barlow" panose="00000500000000000000" pitchFamily="2" charset="0"/>
              </a:rPr>
              <a:t>Φιλικές προς τις αισθήσεις εγκαταστάσεις και κανόνες απορρήτου</a:t>
            </a:r>
          </a:p>
        </p:txBody>
      </p:sp>
    </p:spTree>
    <p:extLst>
      <p:ext uri="{BB962C8B-B14F-4D97-AF65-F5344CB8AC3E}">
        <p14:creationId xmlns:p14="http://schemas.microsoft.com/office/powerpoint/2010/main" val="31275996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81">
          <a:extLst>
            <a:ext uri="{FF2B5EF4-FFF2-40B4-BE49-F238E27FC236}">
              <a16:creationId xmlns:a16="http://schemas.microsoft.com/office/drawing/2014/main" id="{8281BF1A-68C7-EBF9-EEB6-57E0D0CF8899}"/>
            </a:ext>
          </a:extLst>
        </p:cNvPr>
        <p:cNvGrpSpPr/>
        <p:nvPr/>
      </p:nvGrpSpPr>
      <p:grpSpPr>
        <a:xfrm>
          <a:off x="0" y="0"/>
          <a:ext cx="0" cy="0"/>
          <a:chOff x="0" y="0"/>
          <a:chExt cx="0" cy="0"/>
        </a:xfrm>
      </p:grpSpPr>
      <p:grpSp>
        <p:nvGrpSpPr>
          <p:cNvPr id="485" name="Google Shape;485;p24">
            <a:extLst>
              <a:ext uri="{FF2B5EF4-FFF2-40B4-BE49-F238E27FC236}">
                <a16:creationId xmlns:a16="http://schemas.microsoft.com/office/drawing/2014/main" id="{50BECBFF-71D8-0D4B-123A-57F0B79B9D6B}"/>
              </a:ext>
            </a:extLst>
          </p:cNvPr>
          <p:cNvGrpSpPr/>
          <p:nvPr/>
        </p:nvGrpSpPr>
        <p:grpSpPr>
          <a:xfrm>
            <a:off x="0" y="-216992"/>
            <a:ext cx="18288000" cy="1240415"/>
            <a:chOff x="0" y="-57150"/>
            <a:chExt cx="4816593" cy="326693"/>
          </a:xfrm>
        </p:grpSpPr>
        <p:sp>
          <p:nvSpPr>
            <p:cNvPr id="486" name="Google Shape;486;p24">
              <a:extLst>
                <a:ext uri="{FF2B5EF4-FFF2-40B4-BE49-F238E27FC236}">
                  <a16:creationId xmlns:a16="http://schemas.microsoft.com/office/drawing/2014/main" id="{F6DDB1C6-0936-76EF-E4BF-104AE2B77F15}"/>
                </a:ext>
              </a:extLst>
            </p:cNvPr>
            <p:cNvSpPr/>
            <p:nvPr/>
          </p:nvSpPr>
          <p:spPr>
            <a:xfrm>
              <a:off x="0" y="0"/>
              <a:ext cx="4816592" cy="269543"/>
            </a:xfrm>
            <a:custGeom>
              <a:avLst/>
              <a:gdLst/>
              <a:ahLst/>
              <a:cxnLst/>
              <a:rect l="l" t="t" r="r" b="b"/>
              <a:pathLst>
                <a:path w="4816592" h="269543" extrusionOk="0">
                  <a:moveTo>
                    <a:pt x="0" y="0"/>
                  </a:moveTo>
                  <a:lnTo>
                    <a:pt x="4816592" y="0"/>
                  </a:lnTo>
                  <a:lnTo>
                    <a:pt x="4816592" y="269543"/>
                  </a:lnTo>
                  <a:lnTo>
                    <a:pt x="0" y="269543"/>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7" name="Google Shape;487;p24">
              <a:extLst>
                <a:ext uri="{FF2B5EF4-FFF2-40B4-BE49-F238E27FC236}">
                  <a16:creationId xmlns:a16="http://schemas.microsoft.com/office/drawing/2014/main" id="{2B9B4DEA-03A1-CBA1-FF36-9F5883D9B1B2}"/>
                </a:ext>
              </a:extLst>
            </p:cNvPr>
            <p:cNvSpPr txBox="1"/>
            <p:nvPr/>
          </p:nvSpPr>
          <p:spPr>
            <a:xfrm>
              <a:off x="0" y="-57150"/>
              <a:ext cx="4816593" cy="326693"/>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pic>
        <p:nvPicPr>
          <p:cNvPr id="8" name="Picture 7" descr="A rainbow with a red needle and a red arrow  Description automatically generated">
            <a:extLst>
              <a:ext uri="{FF2B5EF4-FFF2-40B4-BE49-F238E27FC236}">
                <a16:creationId xmlns:a16="http://schemas.microsoft.com/office/drawing/2014/main" id="{8B0B39C8-1332-3C05-88DC-B78A08940982}"/>
              </a:ext>
            </a:extLst>
          </p:cNvPr>
          <p:cNvPicPr>
            <a:picLocks noChangeAspect="1"/>
          </p:cNvPicPr>
          <p:nvPr/>
        </p:nvPicPr>
        <p:blipFill>
          <a:blip r:embed="rId3"/>
          <a:stretch>
            <a:fillRect/>
          </a:stretch>
        </p:blipFill>
        <p:spPr>
          <a:xfrm>
            <a:off x="540387" y="8922821"/>
            <a:ext cx="1803152" cy="1116238"/>
          </a:xfrm>
          <a:prstGeom prst="rect">
            <a:avLst/>
          </a:prstGeom>
        </p:spPr>
      </p:pic>
      <p:sp>
        <p:nvSpPr>
          <p:cNvPr id="9" name="Rectangle 8">
            <a:extLst>
              <a:ext uri="{FF2B5EF4-FFF2-40B4-BE49-F238E27FC236}">
                <a16:creationId xmlns:a16="http://schemas.microsoft.com/office/drawing/2014/main" id="{2BB7510A-C10D-CB14-EEE9-6F425834D04E}"/>
              </a:ext>
            </a:extLst>
          </p:cNvPr>
          <p:cNvSpPr/>
          <p:nvPr/>
        </p:nvSpPr>
        <p:spPr>
          <a:xfrm>
            <a:off x="6541889" y="9700505"/>
            <a:ext cx="5152373" cy="338554"/>
          </a:xfrm>
          <a:prstGeom prst="rect">
            <a:avLst/>
          </a:prstGeom>
        </p:spPr>
        <p:txBody>
          <a:bodyPr wrap="none">
            <a:spAutoFit/>
          </a:bodyPr>
          <a:lstStyle/>
          <a:p>
            <a:pPr algn="l" rtl="0"/>
            <a:r>
              <a:rPr lang="en-GB" sz="1600" b="1" dirty="0"/>
              <a:t>Αριθμός Έργου 2023-1-IT01-KA220-VET-000152721</a:t>
            </a:r>
          </a:p>
        </p:txBody>
      </p:sp>
      <p:pic>
        <p:nvPicPr>
          <p:cNvPr id="10" name="Picture 7">
            <a:extLst>
              <a:ext uri="{FF2B5EF4-FFF2-40B4-BE49-F238E27FC236}">
                <a16:creationId xmlns:a16="http://schemas.microsoft.com/office/drawing/2014/main" id="{2CFC7F66-13B5-0207-F094-ACC68036CAC0}"/>
              </a:ext>
            </a:extLst>
          </p:cNvPr>
          <p:cNvPicPr>
            <a:picLocks noChangeAspect="1"/>
          </p:cNvPicPr>
          <p:nvPr/>
        </p:nvPicPr>
        <p:blipFill>
          <a:blip r:embed="rId4">
            <a:alphaModFix amt="65999"/>
          </a:blip>
          <a:srcRect/>
          <a:stretch>
            <a:fillRect/>
          </a:stretch>
        </p:blipFill>
        <p:spPr>
          <a:xfrm>
            <a:off x="14828024" y="9262249"/>
            <a:ext cx="3231376" cy="876511"/>
          </a:xfrm>
          <a:prstGeom prst="rect">
            <a:avLst/>
          </a:prstGeom>
        </p:spPr>
      </p:pic>
      <p:sp>
        <p:nvSpPr>
          <p:cNvPr id="3" name="TextBox 2">
            <a:extLst>
              <a:ext uri="{FF2B5EF4-FFF2-40B4-BE49-F238E27FC236}">
                <a16:creationId xmlns:a16="http://schemas.microsoft.com/office/drawing/2014/main" id="{41A323E5-7DC1-7961-C5EA-13D67A6AC456}"/>
              </a:ext>
            </a:extLst>
          </p:cNvPr>
          <p:cNvSpPr txBox="1"/>
          <p:nvPr/>
        </p:nvSpPr>
        <p:spPr>
          <a:xfrm>
            <a:off x="421775" y="1926744"/>
            <a:ext cx="17637625" cy="6032421"/>
          </a:xfrm>
          <a:prstGeom prst="rect">
            <a:avLst/>
          </a:prstGeom>
          <a:noFill/>
        </p:spPr>
        <p:txBody>
          <a:bodyPr wrap="square">
            <a:spAutoFit/>
          </a:bodyPr>
          <a:lstStyle/>
          <a:p>
            <a:pPr marL="720000" indent="-252000" algn="l" rtl="0">
              <a:lnSpc>
                <a:spcPct val="150000"/>
              </a:lnSpc>
              <a:spcBef>
                <a:spcPts val="600"/>
              </a:spcBef>
              <a:spcAft>
                <a:spcPts val="600"/>
              </a:spcAft>
              <a:buNone/>
            </a:pPr>
            <a:r>
              <a:rPr lang="en-GB" sz="3200" b="1" i="0" u="none" strike="noStrike" dirty="0">
                <a:solidFill>
                  <a:schemeClr val="accent2"/>
                </a:solidFill>
                <a:effectLst/>
                <a:latin typeface="Barlow" panose="00000500000000000000" pitchFamily="2" charset="0"/>
              </a:rPr>
              <a:t>Βήμα 4</a:t>
            </a:r>
            <a:r>
              <a:rPr lang="en-GB" sz="3200" b="1" i="0" u="none" strike="noStrike" dirty="0" smtClean="0">
                <a:solidFill>
                  <a:schemeClr val="accent2"/>
                </a:solidFill>
                <a:effectLst/>
                <a:latin typeface="Barlow" panose="00000500000000000000" pitchFamily="2" charset="0"/>
              </a:rPr>
              <a:t>:</a:t>
            </a:r>
            <a:r>
              <a:rPr lang="el-GR" sz="3200" b="1" i="0" u="none" strike="noStrike" dirty="0" smtClean="0">
                <a:solidFill>
                  <a:schemeClr val="accent2"/>
                </a:solidFill>
                <a:effectLst/>
                <a:latin typeface="Barlow" panose="00000500000000000000" pitchFamily="2" charset="0"/>
              </a:rPr>
              <a:t> </a:t>
            </a:r>
            <a:r>
              <a:rPr lang="en-US" sz="3200" b="1" dirty="0" err="1" smtClean="0">
                <a:solidFill>
                  <a:schemeClr val="accent2"/>
                </a:solidFill>
                <a:latin typeface="Barlow" panose="00000500000000000000" pitchFamily="2" charset="0"/>
              </a:rPr>
              <a:t>Κοινο</a:t>
            </a:r>
            <a:r>
              <a:rPr lang="en-US" sz="3200" b="1" dirty="0" smtClean="0">
                <a:solidFill>
                  <a:schemeClr val="accent2"/>
                </a:solidFill>
                <a:latin typeface="Barlow" panose="00000500000000000000" pitchFamily="2" charset="0"/>
              </a:rPr>
              <a:t>ποίηση </a:t>
            </a:r>
            <a:r>
              <a:rPr lang="en-US" sz="3200" b="1" dirty="0">
                <a:solidFill>
                  <a:schemeClr val="accent2"/>
                </a:solidFill>
                <a:latin typeface="Barlow" panose="00000500000000000000" pitchFamily="2" charset="0"/>
              </a:rPr>
              <a:t>προσχεδίου για σχόλια</a:t>
            </a:r>
          </a:p>
          <a:p>
            <a:pPr marL="720000" indent="-252000" algn="l" rtl="0">
              <a:lnSpc>
                <a:spcPct val="150000"/>
              </a:lnSpc>
              <a:spcBef>
                <a:spcPts val="600"/>
              </a:spcBef>
              <a:spcAft>
                <a:spcPts val="600"/>
              </a:spcAft>
              <a:buFont typeface="Arial" panose="020B0604020202020204" pitchFamily="34" charset="0"/>
              <a:buChar char="•"/>
            </a:pPr>
            <a:r>
              <a:rPr lang="en-US" sz="3200" dirty="0">
                <a:latin typeface="Barlow" panose="00000500000000000000" pitchFamily="2" charset="0"/>
              </a:rPr>
              <a:t>Συμβουλευτείτε τους επικεφαλής των τμημάτων και τους εκπροσώπους του προσωπικού</a:t>
            </a:r>
          </a:p>
          <a:p>
            <a:pPr marL="720000" indent="-252000" algn="l" rtl="0">
              <a:lnSpc>
                <a:spcPct val="150000"/>
              </a:lnSpc>
              <a:spcBef>
                <a:spcPts val="600"/>
              </a:spcBef>
              <a:spcAft>
                <a:spcPts val="600"/>
              </a:spcAft>
              <a:buFont typeface="Arial" panose="020B0604020202020204" pitchFamily="34" charset="0"/>
              <a:buChar char="•"/>
            </a:pPr>
            <a:r>
              <a:rPr lang="en-US" sz="3200" dirty="0">
                <a:latin typeface="Barlow" panose="00000500000000000000" pitchFamily="2" charset="0"/>
              </a:rPr>
              <a:t>Συγκεντρώστε σχόλια σχετικά με τη σαφήνεια και την πρακτικότητα</a:t>
            </a:r>
          </a:p>
          <a:p>
            <a:pPr marL="720000" indent="-252000" algn="l" rtl="0">
              <a:lnSpc>
                <a:spcPct val="150000"/>
              </a:lnSpc>
              <a:spcBef>
                <a:spcPts val="600"/>
              </a:spcBef>
              <a:spcAft>
                <a:spcPts val="600"/>
              </a:spcAft>
              <a:buFont typeface="Arial" panose="020B0604020202020204" pitchFamily="34" charset="0"/>
              <a:buChar char="•"/>
            </a:pPr>
            <a:r>
              <a:rPr lang="en-US" sz="3200" dirty="0">
                <a:latin typeface="Barlow" panose="00000500000000000000" pitchFamily="2" charset="0"/>
              </a:rPr>
              <a:t>Ελέγξτε τις συγκεκριμένες οδηγίες για τους εργαζόμενους στον τομέα της νευροδιαφορετικότητας</a:t>
            </a:r>
          </a:p>
          <a:p>
            <a:pPr marL="720000" indent="-252000" algn="l" rtl="0">
              <a:lnSpc>
                <a:spcPct val="150000"/>
              </a:lnSpc>
              <a:spcBef>
                <a:spcPts val="600"/>
              </a:spcBef>
              <a:spcAft>
                <a:spcPts val="600"/>
              </a:spcAft>
              <a:buFont typeface="Arial" panose="020B0604020202020204" pitchFamily="34" charset="0"/>
              <a:buChar char="•"/>
            </a:pPr>
            <a:r>
              <a:rPr lang="en-US" sz="3200" dirty="0">
                <a:latin typeface="Barlow" panose="00000500000000000000" pitchFamily="2" charset="0"/>
              </a:rPr>
              <a:t>Προσαρμογή κανόνων για όλους τους τομείς υπηρεσιών φιλοξενίας</a:t>
            </a:r>
          </a:p>
          <a:p>
            <a:pPr marL="720000" indent="-252000" algn="l" rtl="0">
              <a:lnSpc>
                <a:spcPct val="150000"/>
              </a:lnSpc>
              <a:spcBef>
                <a:spcPts val="600"/>
              </a:spcBef>
              <a:spcAft>
                <a:spcPts val="600"/>
              </a:spcAft>
              <a:buFont typeface="Arial" panose="020B0604020202020204" pitchFamily="34" charset="0"/>
              <a:buChar char="•"/>
            </a:pPr>
            <a:r>
              <a:rPr lang="en-US" sz="3200" dirty="0">
                <a:latin typeface="Barlow" panose="00000500000000000000" pitchFamily="2" charset="0"/>
              </a:rPr>
              <a:t>Διασφάλιση ρεαλισμού και συμπερίληψης</a:t>
            </a:r>
          </a:p>
        </p:txBody>
      </p:sp>
    </p:spTree>
    <p:extLst>
      <p:ext uri="{BB962C8B-B14F-4D97-AF65-F5344CB8AC3E}">
        <p14:creationId xmlns:p14="http://schemas.microsoft.com/office/powerpoint/2010/main" val="4641085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81">
          <a:extLst>
            <a:ext uri="{FF2B5EF4-FFF2-40B4-BE49-F238E27FC236}">
              <a16:creationId xmlns:a16="http://schemas.microsoft.com/office/drawing/2014/main" id="{71226A7F-C38A-F01E-FCA8-4134589FD17A}"/>
            </a:ext>
          </a:extLst>
        </p:cNvPr>
        <p:cNvGrpSpPr/>
        <p:nvPr/>
      </p:nvGrpSpPr>
      <p:grpSpPr>
        <a:xfrm>
          <a:off x="0" y="0"/>
          <a:ext cx="0" cy="0"/>
          <a:chOff x="0" y="0"/>
          <a:chExt cx="0" cy="0"/>
        </a:xfrm>
      </p:grpSpPr>
      <p:grpSp>
        <p:nvGrpSpPr>
          <p:cNvPr id="485" name="Google Shape;485;p24">
            <a:extLst>
              <a:ext uri="{FF2B5EF4-FFF2-40B4-BE49-F238E27FC236}">
                <a16:creationId xmlns:a16="http://schemas.microsoft.com/office/drawing/2014/main" id="{C4813FE7-E28F-359F-5652-4CB39CB93B76}"/>
              </a:ext>
            </a:extLst>
          </p:cNvPr>
          <p:cNvGrpSpPr/>
          <p:nvPr/>
        </p:nvGrpSpPr>
        <p:grpSpPr>
          <a:xfrm>
            <a:off x="0" y="-216992"/>
            <a:ext cx="18288000" cy="1240415"/>
            <a:chOff x="0" y="-57150"/>
            <a:chExt cx="4816593" cy="326693"/>
          </a:xfrm>
        </p:grpSpPr>
        <p:sp>
          <p:nvSpPr>
            <p:cNvPr id="486" name="Google Shape;486;p24">
              <a:extLst>
                <a:ext uri="{FF2B5EF4-FFF2-40B4-BE49-F238E27FC236}">
                  <a16:creationId xmlns:a16="http://schemas.microsoft.com/office/drawing/2014/main" id="{2A75C771-027E-4140-228F-02935A1A362F}"/>
                </a:ext>
              </a:extLst>
            </p:cNvPr>
            <p:cNvSpPr/>
            <p:nvPr/>
          </p:nvSpPr>
          <p:spPr>
            <a:xfrm>
              <a:off x="0" y="0"/>
              <a:ext cx="4816592" cy="269543"/>
            </a:xfrm>
            <a:custGeom>
              <a:avLst/>
              <a:gdLst/>
              <a:ahLst/>
              <a:cxnLst/>
              <a:rect l="l" t="t" r="r" b="b"/>
              <a:pathLst>
                <a:path w="4816592" h="269543" extrusionOk="0">
                  <a:moveTo>
                    <a:pt x="0" y="0"/>
                  </a:moveTo>
                  <a:lnTo>
                    <a:pt x="4816592" y="0"/>
                  </a:lnTo>
                  <a:lnTo>
                    <a:pt x="4816592" y="269543"/>
                  </a:lnTo>
                  <a:lnTo>
                    <a:pt x="0" y="269543"/>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7" name="Google Shape;487;p24">
              <a:extLst>
                <a:ext uri="{FF2B5EF4-FFF2-40B4-BE49-F238E27FC236}">
                  <a16:creationId xmlns:a16="http://schemas.microsoft.com/office/drawing/2014/main" id="{119441E7-BD7B-7038-D7D8-618FE88A8094}"/>
                </a:ext>
              </a:extLst>
            </p:cNvPr>
            <p:cNvSpPr txBox="1"/>
            <p:nvPr/>
          </p:nvSpPr>
          <p:spPr>
            <a:xfrm>
              <a:off x="0" y="-57150"/>
              <a:ext cx="4816593" cy="326693"/>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pic>
        <p:nvPicPr>
          <p:cNvPr id="8" name="Picture 7" descr="A rainbow with a red needle and a red arrow  Description automatically generated">
            <a:extLst>
              <a:ext uri="{FF2B5EF4-FFF2-40B4-BE49-F238E27FC236}">
                <a16:creationId xmlns:a16="http://schemas.microsoft.com/office/drawing/2014/main" id="{BE183159-9BC1-969E-C680-9DF1844D6EED}"/>
              </a:ext>
            </a:extLst>
          </p:cNvPr>
          <p:cNvPicPr>
            <a:picLocks noChangeAspect="1"/>
          </p:cNvPicPr>
          <p:nvPr/>
        </p:nvPicPr>
        <p:blipFill>
          <a:blip r:embed="rId3"/>
          <a:stretch>
            <a:fillRect/>
          </a:stretch>
        </p:blipFill>
        <p:spPr>
          <a:xfrm>
            <a:off x="540387" y="8922821"/>
            <a:ext cx="1803152" cy="1116238"/>
          </a:xfrm>
          <a:prstGeom prst="rect">
            <a:avLst/>
          </a:prstGeom>
        </p:spPr>
      </p:pic>
      <p:sp>
        <p:nvSpPr>
          <p:cNvPr id="9" name="Rectangle 8">
            <a:extLst>
              <a:ext uri="{FF2B5EF4-FFF2-40B4-BE49-F238E27FC236}">
                <a16:creationId xmlns:a16="http://schemas.microsoft.com/office/drawing/2014/main" id="{5A233E8F-7EEC-3DB0-6FAB-20DA7A3F6306}"/>
              </a:ext>
            </a:extLst>
          </p:cNvPr>
          <p:cNvSpPr/>
          <p:nvPr/>
        </p:nvSpPr>
        <p:spPr>
          <a:xfrm>
            <a:off x="6541889" y="9700505"/>
            <a:ext cx="5152373" cy="338554"/>
          </a:xfrm>
          <a:prstGeom prst="rect">
            <a:avLst/>
          </a:prstGeom>
        </p:spPr>
        <p:txBody>
          <a:bodyPr wrap="none">
            <a:spAutoFit/>
          </a:bodyPr>
          <a:lstStyle/>
          <a:p>
            <a:pPr algn="l" rtl="0"/>
            <a:r>
              <a:rPr lang="en-GB" sz="1600" b="1" dirty="0"/>
              <a:t>Αριθμός Έργου 2023-1-IT01-KA220-VET-000152721</a:t>
            </a:r>
          </a:p>
        </p:txBody>
      </p:sp>
      <p:pic>
        <p:nvPicPr>
          <p:cNvPr id="10" name="Picture 7">
            <a:extLst>
              <a:ext uri="{FF2B5EF4-FFF2-40B4-BE49-F238E27FC236}">
                <a16:creationId xmlns:a16="http://schemas.microsoft.com/office/drawing/2014/main" id="{DF700D40-35B7-5083-679B-1D7E4A968FF3}"/>
              </a:ext>
            </a:extLst>
          </p:cNvPr>
          <p:cNvPicPr>
            <a:picLocks noChangeAspect="1"/>
          </p:cNvPicPr>
          <p:nvPr/>
        </p:nvPicPr>
        <p:blipFill>
          <a:blip r:embed="rId4">
            <a:alphaModFix amt="65999"/>
          </a:blip>
          <a:srcRect/>
          <a:stretch>
            <a:fillRect/>
          </a:stretch>
        </p:blipFill>
        <p:spPr>
          <a:xfrm>
            <a:off x="14828024" y="9262249"/>
            <a:ext cx="3231376" cy="876511"/>
          </a:xfrm>
          <a:prstGeom prst="rect">
            <a:avLst/>
          </a:prstGeom>
        </p:spPr>
      </p:pic>
      <p:sp>
        <p:nvSpPr>
          <p:cNvPr id="3" name="TextBox 2">
            <a:extLst>
              <a:ext uri="{FF2B5EF4-FFF2-40B4-BE49-F238E27FC236}">
                <a16:creationId xmlns:a16="http://schemas.microsoft.com/office/drawing/2014/main" id="{50B124A6-6FF6-97D4-15EA-C2FBB24060AD}"/>
              </a:ext>
            </a:extLst>
          </p:cNvPr>
          <p:cNvSpPr txBox="1"/>
          <p:nvPr/>
        </p:nvSpPr>
        <p:spPr>
          <a:xfrm>
            <a:off x="421775" y="1926744"/>
            <a:ext cx="15991705" cy="5293757"/>
          </a:xfrm>
          <a:prstGeom prst="rect">
            <a:avLst/>
          </a:prstGeom>
          <a:noFill/>
        </p:spPr>
        <p:txBody>
          <a:bodyPr wrap="square">
            <a:spAutoFit/>
          </a:bodyPr>
          <a:lstStyle/>
          <a:p>
            <a:pPr marL="720000" indent="-252000" algn="l" rtl="0">
              <a:lnSpc>
                <a:spcPct val="150000"/>
              </a:lnSpc>
              <a:spcBef>
                <a:spcPts val="600"/>
              </a:spcBef>
              <a:spcAft>
                <a:spcPts val="600"/>
              </a:spcAft>
              <a:buNone/>
            </a:pPr>
            <a:r>
              <a:rPr lang="en-GB" sz="3200" b="1" i="0" u="none" strike="noStrike" dirty="0">
                <a:solidFill>
                  <a:schemeClr val="accent2"/>
                </a:solidFill>
                <a:effectLst/>
                <a:latin typeface="Barlow" panose="00000500000000000000" pitchFamily="2" charset="0"/>
              </a:rPr>
              <a:t>Βήμα 5</a:t>
            </a:r>
            <a:r>
              <a:rPr lang="en-GB" sz="3200" b="1" i="0" u="none" strike="noStrike" dirty="0" smtClean="0">
                <a:solidFill>
                  <a:schemeClr val="accent2"/>
                </a:solidFill>
                <a:effectLst/>
                <a:latin typeface="Barlow" panose="00000500000000000000" pitchFamily="2" charset="0"/>
              </a:rPr>
              <a:t>:</a:t>
            </a:r>
            <a:r>
              <a:rPr lang="el-GR" sz="3200" b="1" i="0" u="none" strike="noStrike" dirty="0" smtClean="0">
                <a:solidFill>
                  <a:schemeClr val="accent2"/>
                </a:solidFill>
                <a:effectLst/>
                <a:latin typeface="Barlow" panose="00000500000000000000" pitchFamily="2" charset="0"/>
              </a:rPr>
              <a:t> </a:t>
            </a:r>
            <a:r>
              <a:rPr lang="en-US" sz="3200" b="1" dirty="0" err="1" smtClean="0">
                <a:solidFill>
                  <a:schemeClr val="accent2"/>
                </a:solidFill>
                <a:latin typeface="Barlow" panose="00000500000000000000" pitchFamily="2" charset="0"/>
              </a:rPr>
              <a:t>Οριστικο</a:t>
            </a:r>
            <a:r>
              <a:rPr lang="en-US" sz="3200" b="1" dirty="0" smtClean="0">
                <a:solidFill>
                  <a:schemeClr val="accent2"/>
                </a:solidFill>
                <a:latin typeface="Barlow" panose="00000500000000000000" pitchFamily="2" charset="0"/>
              </a:rPr>
              <a:t>ποίηση </a:t>
            </a:r>
            <a:r>
              <a:rPr lang="en-US" sz="3200" b="1" dirty="0">
                <a:solidFill>
                  <a:schemeClr val="accent2"/>
                </a:solidFill>
                <a:latin typeface="Barlow" panose="00000500000000000000" pitchFamily="2" charset="0"/>
              </a:rPr>
              <a:t>του Κώδικα</a:t>
            </a:r>
          </a:p>
          <a:p>
            <a:pPr marL="720000" indent="-252000" algn="l" rtl="0">
              <a:lnSpc>
                <a:spcPct val="150000"/>
              </a:lnSpc>
              <a:spcBef>
                <a:spcPts val="600"/>
              </a:spcBef>
              <a:spcAft>
                <a:spcPts val="600"/>
              </a:spcAft>
              <a:buFont typeface="Arial" panose="020B0604020202020204" pitchFamily="34" charset="0"/>
              <a:buChar char="•"/>
            </a:pPr>
            <a:r>
              <a:rPr lang="en-US" sz="3200" dirty="0">
                <a:latin typeface="Barlow" panose="00000500000000000000" pitchFamily="2" charset="0"/>
              </a:rPr>
              <a:t>Γράψτε μια σαφή εισαγωγή (σκοπός και πεδίο εφαρμογής)</a:t>
            </a:r>
          </a:p>
          <a:p>
            <a:pPr marL="720000" indent="-252000" algn="l" rtl="0">
              <a:lnSpc>
                <a:spcPct val="150000"/>
              </a:lnSpc>
              <a:spcBef>
                <a:spcPts val="600"/>
              </a:spcBef>
              <a:spcAft>
                <a:spcPts val="600"/>
              </a:spcAft>
              <a:buFont typeface="Arial" panose="020B0604020202020204" pitchFamily="34" charset="0"/>
              <a:buChar char="•"/>
            </a:pPr>
            <a:r>
              <a:rPr lang="en-US" sz="3200" dirty="0">
                <a:latin typeface="Barlow" panose="00000500000000000000" pitchFamily="2" charset="0"/>
              </a:rPr>
              <a:t>Δομήστε ενότητες γύρω από συγκεκριμένες συμπεριφορές</a:t>
            </a:r>
          </a:p>
          <a:p>
            <a:pPr marL="720000" indent="-252000" algn="l" rtl="0">
              <a:lnSpc>
                <a:spcPct val="150000"/>
              </a:lnSpc>
              <a:spcBef>
                <a:spcPts val="600"/>
              </a:spcBef>
              <a:spcAft>
                <a:spcPts val="600"/>
              </a:spcAft>
              <a:buFont typeface="Arial" panose="020B0604020202020204" pitchFamily="34" charset="0"/>
              <a:buChar char="•"/>
            </a:pPr>
            <a:r>
              <a:rPr lang="en-US" sz="3200" dirty="0">
                <a:latin typeface="Barlow" panose="00000500000000000000" pitchFamily="2" charset="0"/>
              </a:rPr>
              <a:t>Χρησιμοποιήστε υποστηρικτική, συμπεριληπτική γλώσσα</a:t>
            </a:r>
          </a:p>
          <a:p>
            <a:pPr marL="720000" indent="-252000" algn="l" rtl="0">
              <a:lnSpc>
                <a:spcPct val="150000"/>
              </a:lnSpc>
              <a:spcBef>
                <a:spcPts val="600"/>
              </a:spcBef>
              <a:spcAft>
                <a:spcPts val="600"/>
              </a:spcAft>
              <a:buFont typeface="Arial" panose="020B0604020202020204" pitchFamily="34" charset="0"/>
              <a:buChar char="•"/>
            </a:pPr>
            <a:r>
              <a:rPr lang="en-US" sz="3200" dirty="0">
                <a:latin typeface="Barlow" panose="00000500000000000000" pitchFamily="2" charset="0"/>
              </a:rPr>
              <a:t>Δώστε παραδείγματα σχετικά με τη φιλοξενία</a:t>
            </a:r>
          </a:p>
          <a:p>
            <a:pPr marL="720000" indent="-252000" algn="l" rtl="0">
              <a:lnSpc>
                <a:spcPct val="150000"/>
              </a:lnSpc>
              <a:spcBef>
                <a:spcPts val="600"/>
              </a:spcBef>
              <a:spcAft>
                <a:spcPts val="600"/>
              </a:spcAft>
              <a:buFont typeface="Arial" panose="020B0604020202020204" pitchFamily="34" charset="0"/>
              <a:buChar char="•"/>
            </a:pPr>
            <a:r>
              <a:rPr lang="en-US" sz="3200" dirty="0">
                <a:latin typeface="Barlow" panose="00000500000000000000" pitchFamily="2" charset="0"/>
              </a:rPr>
              <a:t>Κάντε το απλό, οπτικό και προσβάσιμο σε όλους</a:t>
            </a:r>
          </a:p>
        </p:txBody>
      </p:sp>
    </p:spTree>
    <p:extLst>
      <p:ext uri="{BB962C8B-B14F-4D97-AF65-F5344CB8AC3E}">
        <p14:creationId xmlns:p14="http://schemas.microsoft.com/office/powerpoint/2010/main" val="40201560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81">
          <a:extLst>
            <a:ext uri="{FF2B5EF4-FFF2-40B4-BE49-F238E27FC236}">
              <a16:creationId xmlns:a16="http://schemas.microsoft.com/office/drawing/2014/main" id="{759DD083-77AE-1B38-9106-2C1CFA349597}"/>
            </a:ext>
          </a:extLst>
        </p:cNvPr>
        <p:cNvGrpSpPr/>
        <p:nvPr/>
      </p:nvGrpSpPr>
      <p:grpSpPr>
        <a:xfrm>
          <a:off x="0" y="0"/>
          <a:ext cx="0" cy="0"/>
          <a:chOff x="0" y="0"/>
          <a:chExt cx="0" cy="0"/>
        </a:xfrm>
      </p:grpSpPr>
      <p:grpSp>
        <p:nvGrpSpPr>
          <p:cNvPr id="485" name="Google Shape;485;p24">
            <a:extLst>
              <a:ext uri="{FF2B5EF4-FFF2-40B4-BE49-F238E27FC236}">
                <a16:creationId xmlns:a16="http://schemas.microsoft.com/office/drawing/2014/main" id="{476EEDAC-4112-E634-AE49-C14985185B41}"/>
              </a:ext>
            </a:extLst>
          </p:cNvPr>
          <p:cNvGrpSpPr/>
          <p:nvPr/>
        </p:nvGrpSpPr>
        <p:grpSpPr>
          <a:xfrm>
            <a:off x="0" y="-216992"/>
            <a:ext cx="18288000" cy="1240415"/>
            <a:chOff x="0" y="-57150"/>
            <a:chExt cx="4816593" cy="326693"/>
          </a:xfrm>
        </p:grpSpPr>
        <p:sp>
          <p:nvSpPr>
            <p:cNvPr id="486" name="Google Shape;486;p24">
              <a:extLst>
                <a:ext uri="{FF2B5EF4-FFF2-40B4-BE49-F238E27FC236}">
                  <a16:creationId xmlns:a16="http://schemas.microsoft.com/office/drawing/2014/main" id="{CAE1C9F0-5840-A0B7-2203-F2B335864D4C}"/>
                </a:ext>
              </a:extLst>
            </p:cNvPr>
            <p:cNvSpPr/>
            <p:nvPr/>
          </p:nvSpPr>
          <p:spPr>
            <a:xfrm>
              <a:off x="0" y="0"/>
              <a:ext cx="4816592" cy="269543"/>
            </a:xfrm>
            <a:custGeom>
              <a:avLst/>
              <a:gdLst/>
              <a:ahLst/>
              <a:cxnLst/>
              <a:rect l="l" t="t" r="r" b="b"/>
              <a:pathLst>
                <a:path w="4816592" h="269543" extrusionOk="0">
                  <a:moveTo>
                    <a:pt x="0" y="0"/>
                  </a:moveTo>
                  <a:lnTo>
                    <a:pt x="4816592" y="0"/>
                  </a:lnTo>
                  <a:lnTo>
                    <a:pt x="4816592" y="269543"/>
                  </a:lnTo>
                  <a:lnTo>
                    <a:pt x="0" y="269543"/>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7" name="Google Shape;487;p24">
              <a:extLst>
                <a:ext uri="{FF2B5EF4-FFF2-40B4-BE49-F238E27FC236}">
                  <a16:creationId xmlns:a16="http://schemas.microsoft.com/office/drawing/2014/main" id="{E86A6678-4E40-475F-5306-B59D3E5D6873}"/>
                </a:ext>
              </a:extLst>
            </p:cNvPr>
            <p:cNvSpPr txBox="1"/>
            <p:nvPr/>
          </p:nvSpPr>
          <p:spPr>
            <a:xfrm>
              <a:off x="0" y="-57150"/>
              <a:ext cx="4816593" cy="326693"/>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pic>
        <p:nvPicPr>
          <p:cNvPr id="8" name="Picture 7" descr="A rainbow with a red needle and a red arrow  Description automatically generated">
            <a:extLst>
              <a:ext uri="{FF2B5EF4-FFF2-40B4-BE49-F238E27FC236}">
                <a16:creationId xmlns:a16="http://schemas.microsoft.com/office/drawing/2014/main" id="{FF77B5C3-61A1-499C-660D-9E2B97965D58}"/>
              </a:ext>
            </a:extLst>
          </p:cNvPr>
          <p:cNvPicPr>
            <a:picLocks noChangeAspect="1"/>
          </p:cNvPicPr>
          <p:nvPr/>
        </p:nvPicPr>
        <p:blipFill>
          <a:blip r:embed="rId3"/>
          <a:stretch>
            <a:fillRect/>
          </a:stretch>
        </p:blipFill>
        <p:spPr>
          <a:xfrm>
            <a:off x="540387" y="8922821"/>
            <a:ext cx="1803152" cy="1116238"/>
          </a:xfrm>
          <a:prstGeom prst="rect">
            <a:avLst/>
          </a:prstGeom>
        </p:spPr>
      </p:pic>
      <p:sp>
        <p:nvSpPr>
          <p:cNvPr id="9" name="Rectangle 8">
            <a:extLst>
              <a:ext uri="{FF2B5EF4-FFF2-40B4-BE49-F238E27FC236}">
                <a16:creationId xmlns:a16="http://schemas.microsoft.com/office/drawing/2014/main" id="{E17C8234-E2D9-A527-E11D-B2404FC39B6F}"/>
              </a:ext>
            </a:extLst>
          </p:cNvPr>
          <p:cNvSpPr/>
          <p:nvPr/>
        </p:nvSpPr>
        <p:spPr>
          <a:xfrm>
            <a:off x="6541889" y="9700505"/>
            <a:ext cx="5152373" cy="338554"/>
          </a:xfrm>
          <a:prstGeom prst="rect">
            <a:avLst/>
          </a:prstGeom>
        </p:spPr>
        <p:txBody>
          <a:bodyPr wrap="none">
            <a:spAutoFit/>
          </a:bodyPr>
          <a:lstStyle/>
          <a:p>
            <a:pPr algn="l" rtl="0"/>
            <a:r>
              <a:rPr lang="en-GB" sz="1600" b="1" dirty="0"/>
              <a:t>Αριθμός Έργου 2023-1-IT01-KA220-VET-000152721</a:t>
            </a:r>
          </a:p>
        </p:txBody>
      </p:sp>
      <p:pic>
        <p:nvPicPr>
          <p:cNvPr id="10" name="Picture 7">
            <a:extLst>
              <a:ext uri="{FF2B5EF4-FFF2-40B4-BE49-F238E27FC236}">
                <a16:creationId xmlns:a16="http://schemas.microsoft.com/office/drawing/2014/main" id="{26FD4E1A-51D3-1A84-5636-18F9827A7F0C}"/>
              </a:ext>
            </a:extLst>
          </p:cNvPr>
          <p:cNvPicPr>
            <a:picLocks noChangeAspect="1"/>
          </p:cNvPicPr>
          <p:nvPr/>
        </p:nvPicPr>
        <p:blipFill>
          <a:blip r:embed="rId4">
            <a:alphaModFix amt="65999"/>
          </a:blip>
          <a:srcRect/>
          <a:stretch>
            <a:fillRect/>
          </a:stretch>
        </p:blipFill>
        <p:spPr>
          <a:xfrm>
            <a:off x="14828024" y="9262249"/>
            <a:ext cx="3231376" cy="876511"/>
          </a:xfrm>
          <a:prstGeom prst="rect">
            <a:avLst/>
          </a:prstGeom>
        </p:spPr>
      </p:pic>
      <p:sp>
        <p:nvSpPr>
          <p:cNvPr id="3" name="TextBox 2">
            <a:extLst>
              <a:ext uri="{FF2B5EF4-FFF2-40B4-BE49-F238E27FC236}">
                <a16:creationId xmlns:a16="http://schemas.microsoft.com/office/drawing/2014/main" id="{147BE560-8E58-96D6-66B7-9E4E2CF2119E}"/>
              </a:ext>
            </a:extLst>
          </p:cNvPr>
          <p:cNvSpPr txBox="1"/>
          <p:nvPr/>
        </p:nvSpPr>
        <p:spPr>
          <a:xfrm>
            <a:off x="421776" y="1240415"/>
            <a:ext cx="7287320" cy="7540526"/>
          </a:xfrm>
          <a:prstGeom prst="rect">
            <a:avLst/>
          </a:prstGeom>
          <a:noFill/>
        </p:spPr>
        <p:txBody>
          <a:bodyPr wrap="square">
            <a:spAutoFit/>
          </a:bodyPr>
          <a:lstStyle/>
          <a:p>
            <a:pPr marL="720000" indent="-252000" algn="l" rtl="0">
              <a:lnSpc>
                <a:spcPct val="150000"/>
              </a:lnSpc>
              <a:spcBef>
                <a:spcPts val="600"/>
              </a:spcBef>
              <a:spcAft>
                <a:spcPts val="600"/>
              </a:spcAft>
              <a:buNone/>
            </a:pPr>
            <a:r>
              <a:rPr lang="en-US" sz="3200" b="1" i="0" u="none" strike="noStrike" dirty="0">
                <a:solidFill>
                  <a:schemeClr val="accent2"/>
                </a:solidFill>
                <a:effectLst/>
                <a:latin typeface="Barlow" panose="00000500000000000000" pitchFamily="2" charset="0"/>
              </a:rPr>
              <a:t>Πρότυπο Κώδικα Δεοντολογίας</a:t>
            </a:r>
            <a:endParaRPr lang="en-US" sz="3200" b="1" dirty="0">
              <a:solidFill>
                <a:schemeClr val="accent2"/>
              </a:solidFill>
              <a:latin typeface="Barlow" panose="00000500000000000000" pitchFamily="2" charset="0"/>
            </a:endParaRPr>
          </a:p>
          <a:p>
            <a:pPr marL="720000" indent="-252000" algn="l" rtl="0">
              <a:spcBef>
                <a:spcPts val="600"/>
              </a:spcBef>
              <a:spcAft>
                <a:spcPts val="600"/>
              </a:spcAft>
              <a:buFont typeface="Arial" panose="020B0604020202020204" pitchFamily="34" charset="0"/>
              <a:buChar char="•"/>
            </a:pPr>
            <a:r>
              <a:rPr lang="en-US" sz="3200" b="1" dirty="0">
                <a:latin typeface="Barlow" panose="00000500000000000000" pitchFamily="2" charset="0"/>
              </a:rPr>
              <a:t>Πίνακας περιεχομένων</a:t>
            </a:r>
            <a:r>
              <a:rPr lang="en-US" sz="3200" dirty="0">
                <a:latin typeface="Barlow" panose="00000500000000000000" pitchFamily="2" charset="0"/>
              </a:rPr>
              <a:t>: Παραθέτει όλα τα βασικά θέματα που περιλαμβάνονται στον Κώδικα Συμμόρφωσης, με αριθμούς σελίδων.</a:t>
            </a:r>
          </a:p>
          <a:p>
            <a:pPr marL="720000" indent="-252000" algn="l" rtl="0">
              <a:spcBef>
                <a:spcPts val="600"/>
              </a:spcBef>
              <a:spcAft>
                <a:spcPts val="600"/>
              </a:spcAft>
              <a:buFont typeface="Arial" panose="020B0604020202020204" pitchFamily="34" charset="0"/>
              <a:buChar char="•"/>
            </a:pPr>
            <a:r>
              <a:rPr lang="en-US" sz="3200" b="1" dirty="0">
                <a:latin typeface="Barlow" panose="00000500000000000000" pitchFamily="2" charset="0"/>
              </a:rPr>
              <a:t>Πολιτική και σκοπός της </a:t>
            </a:r>
            <a:r>
              <a:rPr lang="en-US" sz="3200" b="1" dirty="0" smtClean="0">
                <a:latin typeface="Barlow" panose="00000500000000000000" pitchFamily="2" charset="0"/>
              </a:rPr>
              <a:t>εταιρείας</a:t>
            </a:r>
            <a:r>
              <a:rPr lang="en-GB" sz="3200" b="1" dirty="0" smtClean="0">
                <a:latin typeface="Barlow" panose="00000500000000000000" pitchFamily="2" charset="0"/>
              </a:rPr>
              <a:t>: </a:t>
            </a:r>
            <a:r>
              <a:rPr lang="en-US" sz="3200" dirty="0" err="1" smtClean="0">
                <a:latin typeface="Barlow" panose="00000500000000000000" pitchFamily="2" charset="0"/>
              </a:rPr>
              <a:t>Προώθηση</a:t>
            </a:r>
            <a:r>
              <a:rPr lang="en-US" sz="3200" dirty="0" smtClean="0">
                <a:latin typeface="Barlow" panose="00000500000000000000" pitchFamily="2" charset="0"/>
              </a:rPr>
              <a:t> </a:t>
            </a:r>
            <a:r>
              <a:rPr lang="en-US" sz="3200" dirty="0">
                <a:latin typeface="Barlow" panose="00000500000000000000" pitchFamily="2" charset="0"/>
              </a:rPr>
              <a:t>του σεβασμού, του επαγγελματισμού, της συμπερίληψης και της υποστήριξης για δομημένα περιβάλλοντα, προς όφελος όλων, συμπεριλαμβανομένων των εργαζομένων με αυτισμό.</a:t>
            </a:r>
          </a:p>
        </p:txBody>
      </p:sp>
      <p:sp>
        <p:nvSpPr>
          <p:cNvPr id="2" name="TextBox 1">
            <a:extLst>
              <a:ext uri="{FF2B5EF4-FFF2-40B4-BE49-F238E27FC236}">
                <a16:creationId xmlns:a16="http://schemas.microsoft.com/office/drawing/2014/main" id="{E42C3496-4AB6-94C5-58E8-00890B75B2F5}"/>
              </a:ext>
            </a:extLst>
          </p:cNvPr>
          <p:cNvSpPr txBox="1"/>
          <p:nvPr/>
        </p:nvSpPr>
        <p:spPr>
          <a:xfrm>
            <a:off x="8003096" y="2135872"/>
            <a:ext cx="8440616" cy="7294305"/>
          </a:xfrm>
          <a:prstGeom prst="rect">
            <a:avLst/>
          </a:prstGeom>
          <a:noFill/>
        </p:spPr>
        <p:txBody>
          <a:bodyPr wrap="square" rtlCol="0">
            <a:spAutoFit/>
          </a:bodyPr>
          <a:lstStyle/>
          <a:p>
            <a:pPr marL="285750" indent="-252000" algn="l" rtl="0">
              <a:spcBef>
                <a:spcPts val="600"/>
              </a:spcBef>
              <a:spcAft>
                <a:spcPts val="600"/>
              </a:spcAft>
              <a:buFont typeface="Arial" panose="020B0604020202020204" pitchFamily="34" charset="0"/>
              <a:buChar char="•"/>
            </a:pPr>
            <a:r>
              <a:rPr lang="en-US" sz="3200" b="1" dirty="0" err="1">
                <a:latin typeface="Barlow" panose="00000500000000000000" pitchFamily="2" charset="0"/>
              </a:rPr>
              <a:t>Ενδυμ</a:t>
            </a:r>
            <a:r>
              <a:rPr lang="en-US" sz="3200" b="1" dirty="0">
                <a:latin typeface="Barlow" panose="00000500000000000000" pitchFamily="2" charset="0"/>
              </a:rPr>
              <a:t>ατολογικός </a:t>
            </a:r>
            <a:r>
              <a:rPr lang="en-US" sz="3200" b="1" dirty="0" smtClean="0">
                <a:latin typeface="Barlow" panose="00000500000000000000" pitchFamily="2" charset="0"/>
              </a:rPr>
              <a:t>κώδικας: </a:t>
            </a:r>
            <a:r>
              <a:rPr lang="en-US" sz="3200" dirty="0" smtClean="0">
                <a:latin typeface="Barlow" panose="00000500000000000000" pitchFamily="2" charset="0"/>
              </a:rPr>
              <a:t>Επαγγελματικά </a:t>
            </a:r>
            <a:r>
              <a:rPr lang="en-US" sz="3200" dirty="0">
                <a:latin typeface="Barlow" panose="00000500000000000000" pitchFamily="2" charset="0"/>
              </a:rPr>
              <a:t>πρότυπα περιποίησης· στολές και υγιεινή· ελάχιστα έντονα αρώματα για την αποφυγή αισθητηριακής δυσφορίας</a:t>
            </a:r>
          </a:p>
          <a:p>
            <a:pPr marL="285750" indent="-252000" algn="l" rtl="0">
              <a:spcBef>
                <a:spcPts val="600"/>
              </a:spcBef>
              <a:spcAft>
                <a:spcPts val="600"/>
              </a:spcAft>
              <a:buFont typeface="Arial" panose="020B0604020202020204" pitchFamily="34" charset="0"/>
              <a:buChar char="•"/>
            </a:pPr>
            <a:r>
              <a:rPr lang="en-US" sz="3200" b="1" dirty="0">
                <a:latin typeface="Barlow" panose="00000500000000000000" pitchFamily="2" charset="0"/>
              </a:rPr>
              <a:t>Χρήση τεχνολογίας και ασφάλεια στον χώρο </a:t>
            </a:r>
            <a:r>
              <a:rPr lang="en-US" sz="3200" b="1" dirty="0" smtClean="0">
                <a:latin typeface="Barlow" panose="00000500000000000000" pitchFamily="2" charset="0"/>
              </a:rPr>
              <a:t>εργασίας: </a:t>
            </a:r>
            <a:r>
              <a:rPr lang="en-US" sz="3200" dirty="0" smtClean="0">
                <a:latin typeface="Barlow" panose="00000500000000000000" pitchFamily="2" charset="0"/>
              </a:rPr>
              <a:t>Κανόνες </a:t>
            </a:r>
            <a:r>
              <a:rPr lang="en-US" sz="3200" dirty="0">
                <a:latin typeface="Barlow" panose="00000500000000000000" pitchFamily="2" charset="0"/>
              </a:rPr>
              <a:t>χρήσης τεχνολογικών συστημάτων για την προστασία του απορρήτου των επισκεπτών και την επιχειρησιακή αποτελεσματικότητα.</a:t>
            </a:r>
          </a:p>
          <a:p>
            <a:pPr marL="285750" indent="-252000" algn="l" rtl="0">
              <a:spcBef>
                <a:spcPts val="600"/>
              </a:spcBef>
              <a:spcAft>
                <a:spcPts val="600"/>
              </a:spcAft>
              <a:buFont typeface="Arial" panose="020B0604020202020204" pitchFamily="34" charset="0"/>
              <a:buChar char="•"/>
            </a:pPr>
            <a:r>
              <a:rPr lang="en-US" sz="3200" b="1" dirty="0">
                <a:latin typeface="Barlow" panose="00000500000000000000" pitchFamily="2" charset="0"/>
              </a:rPr>
              <a:t>Σχέσεις μεταξύ του </a:t>
            </a:r>
            <a:r>
              <a:rPr lang="en-US" sz="3200" b="1" dirty="0" smtClean="0">
                <a:latin typeface="Barlow" panose="00000500000000000000" pitchFamily="2" charset="0"/>
              </a:rPr>
              <a:t>προσωπικού: </a:t>
            </a:r>
            <a:r>
              <a:rPr lang="en-US" sz="3200" dirty="0" smtClean="0">
                <a:latin typeface="Barlow" panose="00000500000000000000" pitchFamily="2" charset="0"/>
              </a:rPr>
              <a:t>Να </a:t>
            </a:r>
            <a:r>
              <a:rPr lang="en-US" sz="3200" dirty="0">
                <a:latin typeface="Barlow" panose="00000500000000000000" pitchFamily="2" charset="0"/>
              </a:rPr>
              <a:t>περιμένετε σεβαστή, επαγγελματική επικοινωνία. Αποφύγετε τα κουτσομπολιά, τα ακατάλληλα αστεία και τις συμπεριφορές αποκλεισμού.</a:t>
            </a:r>
            <a:endParaRPr lang="el-GR" sz="3200" dirty="0"/>
          </a:p>
        </p:txBody>
      </p:sp>
    </p:spTree>
    <p:extLst>
      <p:ext uri="{BB962C8B-B14F-4D97-AF65-F5344CB8AC3E}">
        <p14:creationId xmlns:p14="http://schemas.microsoft.com/office/powerpoint/2010/main" val="30813517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grpSp>
        <p:nvGrpSpPr>
          <p:cNvPr id="409" name="Google Shape;409;p22"/>
          <p:cNvGrpSpPr/>
          <p:nvPr/>
        </p:nvGrpSpPr>
        <p:grpSpPr>
          <a:xfrm>
            <a:off x="0" y="-279337"/>
            <a:ext cx="18288000" cy="1334644"/>
            <a:chOff x="0" y="-57150"/>
            <a:chExt cx="4816593" cy="326693"/>
          </a:xfrm>
        </p:grpSpPr>
        <p:sp>
          <p:nvSpPr>
            <p:cNvPr id="410" name="Google Shape;410;p22"/>
            <p:cNvSpPr/>
            <p:nvPr/>
          </p:nvSpPr>
          <p:spPr>
            <a:xfrm>
              <a:off x="0" y="0"/>
              <a:ext cx="4816592" cy="269543"/>
            </a:xfrm>
            <a:custGeom>
              <a:avLst/>
              <a:gdLst/>
              <a:ahLst/>
              <a:cxnLst/>
              <a:rect l="l" t="t" r="r" b="b"/>
              <a:pathLst>
                <a:path w="4816592" h="269543" extrusionOk="0">
                  <a:moveTo>
                    <a:pt x="0" y="0"/>
                  </a:moveTo>
                  <a:lnTo>
                    <a:pt x="4816592" y="0"/>
                  </a:lnTo>
                  <a:lnTo>
                    <a:pt x="4816592" y="269543"/>
                  </a:lnTo>
                  <a:lnTo>
                    <a:pt x="0" y="269543"/>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1" name="Google Shape;411;p22"/>
            <p:cNvSpPr txBox="1"/>
            <p:nvPr/>
          </p:nvSpPr>
          <p:spPr>
            <a:xfrm>
              <a:off x="0" y="-57150"/>
              <a:ext cx="4816593" cy="326693"/>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422" name="Google Shape;422;p22"/>
          <p:cNvGrpSpPr/>
          <p:nvPr/>
        </p:nvGrpSpPr>
        <p:grpSpPr>
          <a:xfrm>
            <a:off x="10311434" y="3005081"/>
            <a:ext cx="7636591" cy="1648169"/>
            <a:chOff x="0" y="-57150"/>
            <a:chExt cx="812800" cy="140545"/>
          </a:xfrm>
        </p:grpSpPr>
        <p:sp>
          <p:nvSpPr>
            <p:cNvPr id="423" name="Google Shape;423;p22"/>
            <p:cNvSpPr/>
            <p:nvPr/>
          </p:nvSpPr>
          <p:spPr>
            <a:xfrm>
              <a:off x="0" y="0"/>
              <a:ext cx="812800" cy="83395"/>
            </a:xfrm>
            <a:custGeom>
              <a:avLst/>
              <a:gdLst/>
              <a:ahLst/>
              <a:cxnLst/>
              <a:rect l="l" t="t" r="r" b="b"/>
              <a:pathLst>
                <a:path w="812800" h="83395" extrusionOk="0">
                  <a:moveTo>
                    <a:pt x="41697" y="0"/>
                  </a:moveTo>
                  <a:lnTo>
                    <a:pt x="771103" y="0"/>
                  </a:lnTo>
                  <a:cubicBezTo>
                    <a:pt x="782162" y="0"/>
                    <a:pt x="792767" y="4393"/>
                    <a:pt x="800587" y="12213"/>
                  </a:cubicBezTo>
                  <a:cubicBezTo>
                    <a:pt x="808407" y="20033"/>
                    <a:pt x="812800" y="30638"/>
                    <a:pt x="812800" y="41697"/>
                  </a:cubicBezTo>
                  <a:lnTo>
                    <a:pt x="812800" y="41697"/>
                  </a:lnTo>
                  <a:cubicBezTo>
                    <a:pt x="812800" y="64726"/>
                    <a:pt x="794131" y="83395"/>
                    <a:pt x="771103" y="83395"/>
                  </a:cubicBezTo>
                  <a:lnTo>
                    <a:pt x="41697" y="83395"/>
                  </a:lnTo>
                  <a:cubicBezTo>
                    <a:pt x="30638" y="83395"/>
                    <a:pt x="20033" y="79002"/>
                    <a:pt x="12213" y="71182"/>
                  </a:cubicBezTo>
                  <a:cubicBezTo>
                    <a:pt x="4393" y="63362"/>
                    <a:pt x="0" y="52756"/>
                    <a:pt x="0" y="41697"/>
                  </a:cubicBezTo>
                  <a:lnTo>
                    <a:pt x="0" y="41697"/>
                  </a:lnTo>
                  <a:cubicBezTo>
                    <a:pt x="0" y="30638"/>
                    <a:pt x="4393" y="20033"/>
                    <a:pt x="12213" y="12213"/>
                  </a:cubicBezTo>
                  <a:cubicBezTo>
                    <a:pt x="20033" y="4393"/>
                    <a:pt x="30638" y="0"/>
                    <a:pt x="41697" y="0"/>
                  </a:cubicBezTo>
                  <a:close/>
                </a:path>
              </a:pathLst>
            </a:custGeom>
            <a:solidFill>
              <a:srgbClr val="000000">
                <a:alpha val="0"/>
              </a:srgbClr>
            </a:solidFill>
            <a:ln w="19050" cap="rnd" cmpd="sng">
              <a:solidFill>
                <a:srgbClr val="462AF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4" name="Google Shape;424;p22"/>
            <p:cNvSpPr txBox="1"/>
            <p:nvPr/>
          </p:nvSpPr>
          <p:spPr>
            <a:xfrm>
              <a:off x="0" y="-57150"/>
              <a:ext cx="812800" cy="14054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425" name="Google Shape;425;p22"/>
          <p:cNvGrpSpPr/>
          <p:nvPr/>
        </p:nvGrpSpPr>
        <p:grpSpPr>
          <a:xfrm>
            <a:off x="10311434" y="4669268"/>
            <a:ext cx="7636592" cy="1648169"/>
            <a:chOff x="0" y="-57150"/>
            <a:chExt cx="812800" cy="140545"/>
          </a:xfrm>
        </p:grpSpPr>
        <p:sp>
          <p:nvSpPr>
            <p:cNvPr id="426" name="Google Shape;426;p22"/>
            <p:cNvSpPr/>
            <p:nvPr/>
          </p:nvSpPr>
          <p:spPr>
            <a:xfrm>
              <a:off x="0" y="0"/>
              <a:ext cx="812800" cy="83395"/>
            </a:xfrm>
            <a:custGeom>
              <a:avLst/>
              <a:gdLst/>
              <a:ahLst/>
              <a:cxnLst/>
              <a:rect l="l" t="t" r="r" b="b"/>
              <a:pathLst>
                <a:path w="812800" h="83395" extrusionOk="0">
                  <a:moveTo>
                    <a:pt x="41697" y="0"/>
                  </a:moveTo>
                  <a:lnTo>
                    <a:pt x="771103" y="0"/>
                  </a:lnTo>
                  <a:cubicBezTo>
                    <a:pt x="782162" y="0"/>
                    <a:pt x="792767" y="4393"/>
                    <a:pt x="800587" y="12213"/>
                  </a:cubicBezTo>
                  <a:cubicBezTo>
                    <a:pt x="808407" y="20033"/>
                    <a:pt x="812800" y="30638"/>
                    <a:pt x="812800" y="41697"/>
                  </a:cubicBezTo>
                  <a:lnTo>
                    <a:pt x="812800" y="41697"/>
                  </a:lnTo>
                  <a:cubicBezTo>
                    <a:pt x="812800" y="64726"/>
                    <a:pt x="794131" y="83395"/>
                    <a:pt x="771103" y="83395"/>
                  </a:cubicBezTo>
                  <a:lnTo>
                    <a:pt x="41697" y="83395"/>
                  </a:lnTo>
                  <a:cubicBezTo>
                    <a:pt x="30638" y="83395"/>
                    <a:pt x="20033" y="79002"/>
                    <a:pt x="12213" y="71182"/>
                  </a:cubicBezTo>
                  <a:cubicBezTo>
                    <a:pt x="4393" y="63362"/>
                    <a:pt x="0" y="52756"/>
                    <a:pt x="0" y="41697"/>
                  </a:cubicBezTo>
                  <a:lnTo>
                    <a:pt x="0" y="41697"/>
                  </a:lnTo>
                  <a:cubicBezTo>
                    <a:pt x="0" y="30638"/>
                    <a:pt x="4393" y="20033"/>
                    <a:pt x="12213" y="12213"/>
                  </a:cubicBezTo>
                  <a:cubicBezTo>
                    <a:pt x="20033" y="4393"/>
                    <a:pt x="30638" y="0"/>
                    <a:pt x="41697" y="0"/>
                  </a:cubicBezTo>
                  <a:close/>
                </a:path>
              </a:pathLst>
            </a:custGeom>
            <a:solidFill>
              <a:srgbClr val="000000">
                <a:alpha val="0"/>
              </a:srgbClr>
            </a:solidFill>
            <a:ln w="19050" cap="rnd" cmpd="sng">
              <a:solidFill>
                <a:srgbClr val="462AF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7" name="Google Shape;427;p22"/>
            <p:cNvSpPr txBox="1"/>
            <p:nvPr/>
          </p:nvSpPr>
          <p:spPr>
            <a:xfrm>
              <a:off x="0" y="-57150"/>
              <a:ext cx="812800" cy="14054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428" name="Google Shape;428;p22"/>
          <p:cNvGrpSpPr/>
          <p:nvPr/>
        </p:nvGrpSpPr>
        <p:grpSpPr>
          <a:xfrm>
            <a:off x="10219043" y="5856485"/>
            <a:ext cx="7728368" cy="2376075"/>
            <a:chOff x="0" y="-57150"/>
            <a:chExt cx="812800" cy="140545"/>
          </a:xfrm>
        </p:grpSpPr>
        <p:sp>
          <p:nvSpPr>
            <p:cNvPr id="429" name="Google Shape;429;p22"/>
            <p:cNvSpPr/>
            <p:nvPr/>
          </p:nvSpPr>
          <p:spPr>
            <a:xfrm>
              <a:off x="0" y="0"/>
              <a:ext cx="812800" cy="83395"/>
            </a:xfrm>
            <a:custGeom>
              <a:avLst/>
              <a:gdLst/>
              <a:ahLst/>
              <a:cxnLst/>
              <a:rect l="l" t="t" r="r" b="b"/>
              <a:pathLst>
                <a:path w="812800" h="83395" extrusionOk="0">
                  <a:moveTo>
                    <a:pt x="41697" y="0"/>
                  </a:moveTo>
                  <a:lnTo>
                    <a:pt x="771103" y="0"/>
                  </a:lnTo>
                  <a:cubicBezTo>
                    <a:pt x="782162" y="0"/>
                    <a:pt x="792767" y="4393"/>
                    <a:pt x="800587" y="12213"/>
                  </a:cubicBezTo>
                  <a:cubicBezTo>
                    <a:pt x="808407" y="20033"/>
                    <a:pt x="812800" y="30638"/>
                    <a:pt x="812800" y="41697"/>
                  </a:cubicBezTo>
                  <a:lnTo>
                    <a:pt x="812800" y="41697"/>
                  </a:lnTo>
                  <a:cubicBezTo>
                    <a:pt x="812800" y="64726"/>
                    <a:pt x="794131" y="83395"/>
                    <a:pt x="771103" y="83395"/>
                  </a:cubicBezTo>
                  <a:lnTo>
                    <a:pt x="41697" y="83395"/>
                  </a:lnTo>
                  <a:cubicBezTo>
                    <a:pt x="30638" y="83395"/>
                    <a:pt x="20033" y="79002"/>
                    <a:pt x="12213" y="71182"/>
                  </a:cubicBezTo>
                  <a:cubicBezTo>
                    <a:pt x="4393" y="63362"/>
                    <a:pt x="0" y="52756"/>
                    <a:pt x="0" y="41697"/>
                  </a:cubicBezTo>
                  <a:lnTo>
                    <a:pt x="0" y="41697"/>
                  </a:lnTo>
                  <a:cubicBezTo>
                    <a:pt x="0" y="30638"/>
                    <a:pt x="4393" y="20033"/>
                    <a:pt x="12213" y="12213"/>
                  </a:cubicBezTo>
                  <a:cubicBezTo>
                    <a:pt x="20033" y="4393"/>
                    <a:pt x="30638" y="0"/>
                    <a:pt x="41697" y="0"/>
                  </a:cubicBezTo>
                  <a:close/>
                </a:path>
              </a:pathLst>
            </a:custGeom>
            <a:solidFill>
              <a:srgbClr val="000000">
                <a:alpha val="0"/>
              </a:srgbClr>
            </a:solidFill>
            <a:ln w="19050" cap="rnd" cmpd="sng">
              <a:solidFill>
                <a:srgbClr val="462AF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0" name="Google Shape;430;p22"/>
            <p:cNvSpPr txBox="1"/>
            <p:nvPr/>
          </p:nvSpPr>
          <p:spPr>
            <a:xfrm>
              <a:off x="0" y="-57150"/>
              <a:ext cx="812800" cy="14054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431" name="Google Shape;431;p22"/>
          <p:cNvGrpSpPr/>
          <p:nvPr/>
        </p:nvGrpSpPr>
        <p:grpSpPr>
          <a:xfrm>
            <a:off x="8640393" y="3689752"/>
            <a:ext cx="985498" cy="985498"/>
            <a:chOff x="0" y="0"/>
            <a:chExt cx="812800" cy="812800"/>
          </a:xfrm>
        </p:grpSpPr>
        <p:sp>
          <p:nvSpPr>
            <p:cNvPr id="432" name="Google Shape;432;p22"/>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3" name="Google Shape;433;p22"/>
            <p:cNvSpPr txBox="1"/>
            <p:nvPr/>
          </p:nvSpPr>
          <p:spPr>
            <a:xfrm>
              <a:off x="76200" y="19050"/>
              <a:ext cx="660400" cy="71755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434" name="Google Shape;434;p22"/>
          <p:cNvGrpSpPr/>
          <p:nvPr/>
        </p:nvGrpSpPr>
        <p:grpSpPr>
          <a:xfrm>
            <a:off x="8640393" y="5233129"/>
            <a:ext cx="985498" cy="985498"/>
            <a:chOff x="0" y="0"/>
            <a:chExt cx="812800" cy="812800"/>
          </a:xfrm>
        </p:grpSpPr>
        <p:sp>
          <p:nvSpPr>
            <p:cNvPr id="435" name="Google Shape;435;p22"/>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6" name="Google Shape;436;p22"/>
            <p:cNvSpPr txBox="1"/>
            <p:nvPr/>
          </p:nvSpPr>
          <p:spPr>
            <a:xfrm>
              <a:off x="76200" y="19050"/>
              <a:ext cx="660400" cy="71755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437" name="Google Shape;437;p22"/>
          <p:cNvGrpSpPr/>
          <p:nvPr/>
        </p:nvGrpSpPr>
        <p:grpSpPr>
          <a:xfrm>
            <a:off x="8640393" y="6776506"/>
            <a:ext cx="985498" cy="985498"/>
            <a:chOff x="0" y="0"/>
            <a:chExt cx="812800" cy="812800"/>
          </a:xfrm>
        </p:grpSpPr>
        <p:sp>
          <p:nvSpPr>
            <p:cNvPr id="438" name="Google Shape;438;p22"/>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9" name="Google Shape;439;p22"/>
            <p:cNvSpPr txBox="1"/>
            <p:nvPr/>
          </p:nvSpPr>
          <p:spPr>
            <a:xfrm>
              <a:off x="76200" y="19050"/>
              <a:ext cx="660400" cy="71755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sp>
        <p:nvSpPr>
          <p:cNvPr id="440" name="Google Shape;440;p22"/>
          <p:cNvSpPr txBox="1"/>
          <p:nvPr/>
        </p:nvSpPr>
        <p:spPr>
          <a:xfrm>
            <a:off x="10613922" y="3914547"/>
            <a:ext cx="8428203" cy="1034129"/>
          </a:xfrm>
          <a:prstGeom prst="rect">
            <a:avLst/>
          </a:prstGeom>
          <a:noFill/>
          <a:ln>
            <a:noFill/>
          </a:ln>
        </p:spPr>
        <p:txBody>
          <a:bodyPr spcFirstLastPara="1" wrap="square" lIns="0" tIns="0" rIns="0" bIns="0" anchor="t" anchorCtr="0">
            <a:spAutoFit/>
          </a:bodyPr>
          <a:lstStyle/>
          <a:p>
            <a:pPr algn="l" rtl="0">
              <a:lnSpc>
                <a:spcPct val="120005"/>
              </a:lnSpc>
            </a:pPr>
            <a:r>
              <a:rPr lang="en-GB" sz="2800" dirty="0" err="1" smtClean="0">
                <a:solidFill>
                  <a:schemeClr val="bg2"/>
                </a:solidFill>
                <a:latin typeface="Barlow" pitchFamily="2" charset="77"/>
                <a:ea typeface="Calibri"/>
                <a:cs typeface="Calibri"/>
                <a:sym typeface="Calibri"/>
              </a:rPr>
              <a:t>Πλ</a:t>
            </a:r>
            <a:r>
              <a:rPr lang="en-GB" sz="2800" dirty="0" smtClean="0">
                <a:solidFill>
                  <a:schemeClr val="bg2"/>
                </a:solidFill>
                <a:latin typeface="Barlow" pitchFamily="2" charset="77"/>
                <a:ea typeface="Calibri"/>
                <a:cs typeface="Calibri"/>
                <a:sym typeface="Calibri"/>
              </a:rPr>
              <a:t>ατφόρμα </a:t>
            </a:r>
            <a:r>
              <a:rPr lang="en-GB" sz="2800" dirty="0">
                <a:solidFill>
                  <a:schemeClr val="bg2"/>
                </a:solidFill>
                <a:latin typeface="Barlow" pitchFamily="2" charset="77"/>
                <a:ea typeface="Calibri"/>
                <a:cs typeface="Calibri"/>
                <a:sym typeface="Calibri"/>
              </a:rPr>
              <a:t>Ανθρώπινου Δυναμικού PERFORM</a:t>
            </a:r>
          </a:p>
          <a:p>
            <a:pPr marL="0" marR="0" lvl="0" indent="0" algn="l" rtl="0">
              <a:lnSpc>
                <a:spcPct val="120005"/>
              </a:lnSpc>
              <a:spcBef>
                <a:spcPts val="0"/>
              </a:spcBef>
              <a:spcAft>
                <a:spcPts val="0"/>
              </a:spcAft>
              <a:buNone/>
            </a:pPr>
            <a:endParaRPr lang="en-GB" sz="2800" dirty="0">
              <a:solidFill>
                <a:schemeClr val="bg2"/>
              </a:solidFill>
              <a:latin typeface="Barlow" pitchFamily="2" charset="77"/>
            </a:endParaRPr>
          </a:p>
        </p:txBody>
      </p:sp>
      <p:sp>
        <p:nvSpPr>
          <p:cNvPr id="441" name="Google Shape;441;p22"/>
          <p:cNvSpPr txBox="1"/>
          <p:nvPr/>
        </p:nvSpPr>
        <p:spPr>
          <a:xfrm>
            <a:off x="11881724" y="2182395"/>
            <a:ext cx="5892600" cy="677108"/>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4400" u="none" strike="noStrike" dirty="0" smtClean="0">
                <a:solidFill>
                  <a:srgbClr val="462AF0"/>
                </a:solidFill>
                <a:latin typeface="Tahoma" panose="020B0604030504040204" pitchFamily="34" charset="0"/>
                <a:ea typeface="Tahoma" panose="020B0604030504040204" pitchFamily="34" charset="0"/>
                <a:cs typeface="Tahoma" panose="020B0604030504040204" pitchFamily="34" charset="0"/>
                <a:sym typeface="Six Caps"/>
              </a:rPr>
              <a:t>ΑΠΟΤΕΛΕΣΜΑΤΑ</a:t>
            </a:r>
            <a:endParaRPr sz="4400" dirty="0">
              <a:latin typeface="Tahoma" panose="020B0604030504040204" pitchFamily="34" charset="0"/>
              <a:ea typeface="Tahoma" panose="020B0604030504040204" pitchFamily="34" charset="0"/>
              <a:cs typeface="Tahoma" panose="020B0604030504040204" pitchFamily="34" charset="0"/>
            </a:endParaRPr>
          </a:p>
        </p:txBody>
      </p:sp>
      <p:sp>
        <p:nvSpPr>
          <p:cNvPr id="446" name="Google Shape;446;p22"/>
          <p:cNvSpPr txBox="1"/>
          <p:nvPr/>
        </p:nvSpPr>
        <p:spPr>
          <a:xfrm>
            <a:off x="10764825" y="5585940"/>
            <a:ext cx="8428203" cy="1034129"/>
          </a:xfrm>
          <a:prstGeom prst="rect">
            <a:avLst/>
          </a:prstGeom>
          <a:noFill/>
          <a:ln>
            <a:noFill/>
          </a:ln>
        </p:spPr>
        <p:txBody>
          <a:bodyPr spcFirstLastPara="1" wrap="square" lIns="0" tIns="0" rIns="0" bIns="0" anchor="t" anchorCtr="0">
            <a:spAutoFit/>
          </a:bodyPr>
          <a:lstStyle/>
          <a:p>
            <a:pPr algn="l" rtl="0">
              <a:lnSpc>
                <a:spcPct val="120005"/>
              </a:lnSpc>
            </a:pPr>
            <a:r>
              <a:rPr lang="en-GB" sz="2800" dirty="0" err="1" smtClean="0">
                <a:solidFill>
                  <a:schemeClr val="bg2"/>
                </a:solidFill>
                <a:latin typeface="Barlow" pitchFamily="2" charset="77"/>
                <a:ea typeface="Calibri"/>
                <a:cs typeface="Calibri"/>
                <a:sym typeface="Calibri"/>
              </a:rPr>
              <a:t>Ψηφι</a:t>
            </a:r>
            <a:r>
              <a:rPr lang="en-GB" sz="2800" dirty="0" smtClean="0">
                <a:solidFill>
                  <a:schemeClr val="bg2"/>
                </a:solidFill>
                <a:latin typeface="Barlow" pitchFamily="2" charset="77"/>
                <a:ea typeface="Calibri"/>
                <a:cs typeface="Calibri"/>
                <a:sym typeface="Calibri"/>
              </a:rPr>
              <a:t>ακ</a:t>
            </a:r>
            <a:r>
              <a:rPr lang="el-GR" sz="2800" dirty="0" smtClean="0">
                <a:solidFill>
                  <a:schemeClr val="bg2"/>
                </a:solidFill>
                <a:latin typeface="Barlow" pitchFamily="2" charset="77"/>
                <a:ea typeface="Calibri"/>
                <a:cs typeface="Calibri"/>
                <a:sym typeface="Calibri"/>
              </a:rPr>
              <a:t>ή</a:t>
            </a:r>
            <a:r>
              <a:rPr lang="en-GB" sz="2800" dirty="0" smtClean="0">
                <a:solidFill>
                  <a:schemeClr val="bg2"/>
                </a:solidFill>
                <a:latin typeface="Barlow" pitchFamily="2" charset="77"/>
                <a:ea typeface="Calibri"/>
                <a:cs typeface="Calibri"/>
                <a:sym typeface="Calibri"/>
              </a:rPr>
              <a:t> </a:t>
            </a:r>
            <a:r>
              <a:rPr lang="en-GB" sz="2800" dirty="0">
                <a:solidFill>
                  <a:schemeClr val="bg2"/>
                </a:solidFill>
                <a:latin typeface="Barlow" pitchFamily="2" charset="77"/>
                <a:ea typeface="Calibri"/>
                <a:cs typeface="Calibri"/>
                <a:sym typeface="Calibri"/>
              </a:rPr>
              <a:t>Εργαλειοθήκη PERFORM</a:t>
            </a:r>
          </a:p>
          <a:p>
            <a:pPr marL="0" marR="0" lvl="0" indent="0" algn="l" rtl="0">
              <a:lnSpc>
                <a:spcPct val="120005"/>
              </a:lnSpc>
              <a:spcBef>
                <a:spcPts val="0"/>
              </a:spcBef>
              <a:spcAft>
                <a:spcPts val="0"/>
              </a:spcAft>
              <a:buNone/>
            </a:pPr>
            <a:endParaRPr sz="2800" dirty="0">
              <a:solidFill>
                <a:schemeClr val="bg2"/>
              </a:solidFill>
              <a:latin typeface="Barlow" pitchFamily="2" charset="77"/>
            </a:endParaRPr>
          </a:p>
        </p:txBody>
      </p:sp>
      <p:sp>
        <p:nvSpPr>
          <p:cNvPr id="447" name="Google Shape;447;p22"/>
          <p:cNvSpPr txBox="1"/>
          <p:nvPr/>
        </p:nvSpPr>
        <p:spPr>
          <a:xfrm>
            <a:off x="10764826" y="6994982"/>
            <a:ext cx="8428203" cy="1551194"/>
          </a:xfrm>
          <a:prstGeom prst="rect">
            <a:avLst/>
          </a:prstGeom>
          <a:noFill/>
          <a:ln>
            <a:noFill/>
          </a:ln>
        </p:spPr>
        <p:txBody>
          <a:bodyPr spcFirstLastPara="1" wrap="square" lIns="0" tIns="0" rIns="0" bIns="0" anchor="t" anchorCtr="0">
            <a:spAutoFit/>
          </a:bodyPr>
          <a:lstStyle/>
          <a:p>
            <a:pPr algn="l" rtl="0">
              <a:lnSpc>
                <a:spcPct val="120005"/>
              </a:lnSpc>
            </a:pPr>
            <a:r>
              <a:rPr lang="el-GR" sz="2800" dirty="0" smtClean="0">
                <a:solidFill>
                  <a:schemeClr val="bg2"/>
                </a:solidFill>
                <a:latin typeface="Barlow" pitchFamily="2" charset="77"/>
                <a:ea typeface="Calibri"/>
                <a:cs typeface="Calibri"/>
                <a:sym typeface="Calibri"/>
              </a:rPr>
              <a:t>Πρόγραμμα</a:t>
            </a:r>
            <a:r>
              <a:rPr lang="en-GB" sz="2800" dirty="0" smtClean="0">
                <a:solidFill>
                  <a:schemeClr val="bg2"/>
                </a:solidFill>
                <a:latin typeface="Barlow" pitchFamily="2" charset="77"/>
                <a:ea typeface="Calibri"/>
                <a:cs typeface="Calibri"/>
                <a:sym typeface="Calibri"/>
              </a:rPr>
              <a:t> </a:t>
            </a:r>
            <a:r>
              <a:rPr lang="en-GB" sz="2800" dirty="0">
                <a:solidFill>
                  <a:schemeClr val="bg2"/>
                </a:solidFill>
                <a:latin typeface="Barlow" pitchFamily="2" charset="77"/>
                <a:ea typeface="Calibri"/>
                <a:cs typeface="Calibri"/>
                <a:sym typeface="Calibri"/>
              </a:rPr>
              <a:t>Επαγγελματικής Κατάρτισης </a:t>
            </a:r>
            <a:r>
              <a:rPr lang="en-GB" sz="2800" dirty="0" smtClean="0">
                <a:solidFill>
                  <a:schemeClr val="bg2"/>
                </a:solidFill>
                <a:latin typeface="Barlow" pitchFamily="2" charset="77"/>
                <a:ea typeface="Calibri"/>
                <a:cs typeface="Calibri"/>
                <a:sym typeface="Calibri"/>
              </a:rPr>
              <a:t>για</a:t>
            </a:r>
            <a:endParaRPr lang="en-GB" sz="2800" dirty="0">
              <a:solidFill>
                <a:schemeClr val="bg2"/>
              </a:solidFill>
              <a:latin typeface="Barlow" pitchFamily="2" charset="77"/>
              <a:ea typeface="Calibri"/>
              <a:cs typeface="Calibri"/>
              <a:sym typeface="Calibri"/>
            </a:endParaRPr>
          </a:p>
          <a:p>
            <a:pPr algn="l" rtl="0">
              <a:lnSpc>
                <a:spcPct val="120005"/>
              </a:lnSpc>
            </a:pPr>
            <a:r>
              <a:rPr lang="en-GB" sz="2800" dirty="0">
                <a:solidFill>
                  <a:schemeClr val="bg2"/>
                </a:solidFill>
                <a:latin typeface="Barlow" pitchFamily="2" charset="77"/>
                <a:ea typeface="Calibri"/>
                <a:cs typeface="Calibri"/>
                <a:sym typeface="Calibri"/>
              </a:rPr>
              <a:t>Διευθυντές και Ειδικοί Ανθρώπινου Δυναμικού</a:t>
            </a:r>
          </a:p>
          <a:p>
            <a:pPr marL="0" marR="0" lvl="0" indent="0" algn="l" rtl="0">
              <a:lnSpc>
                <a:spcPct val="120005"/>
              </a:lnSpc>
              <a:spcBef>
                <a:spcPts val="0"/>
              </a:spcBef>
              <a:spcAft>
                <a:spcPts val="0"/>
              </a:spcAft>
              <a:buNone/>
            </a:pPr>
            <a:endParaRPr sz="2800" dirty="0">
              <a:solidFill>
                <a:schemeClr val="bg2"/>
              </a:solidFill>
              <a:latin typeface="Barlow" pitchFamily="2" charset="77"/>
            </a:endParaRPr>
          </a:p>
        </p:txBody>
      </p:sp>
      <p:sp>
        <p:nvSpPr>
          <p:cNvPr id="448" name="Google Shape;448;p22"/>
          <p:cNvSpPr txBox="1"/>
          <p:nvPr/>
        </p:nvSpPr>
        <p:spPr>
          <a:xfrm>
            <a:off x="8915242" y="3886929"/>
            <a:ext cx="405668" cy="700192"/>
          </a:xfrm>
          <a:prstGeom prst="rect">
            <a:avLst/>
          </a:prstGeom>
          <a:noFill/>
          <a:ln>
            <a:noFill/>
          </a:ln>
        </p:spPr>
        <p:txBody>
          <a:bodyPr spcFirstLastPara="1" wrap="square" lIns="0" tIns="0" rIns="0" bIns="0" anchor="t" anchorCtr="0">
            <a:spAutoFit/>
          </a:bodyPr>
          <a:lstStyle/>
          <a:p>
            <a:pPr marL="0" marR="0" lvl="0" indent="0" algn="ctr" rtl="0">
              <a:lnSpc>
                <a:spcPct val="130000"/>
              </a:lnSpc>
              <a:spcBef>
                <a:spcPts val="0"/>
              </a:spcBef>
              <a:spcAft>
                <a:spcPts val="0"/>
              </a:spcAft>
              <a:buNone/>
            </a:pPr>
            <a:r>
              <a:rPr lang="en-US" sz="3500">
                <a:solidFill>
                  <a:srgbClr val="FFFFFF"/>
                </a:solidFill>
                <a:latin typeface="Six Caps"/>
                <a:ea typeface="Six Caps"/>
                <a:cs typeface="Six Caps"/>
                <a:sym typeface="Six Caps"/>
              </a:rPr>
              <a:t>1</a:t>
            </a:r>
            <a:endParaRPr/>
          </a:p>
        </p:txBody>
      </p:sp>
      <p:sp>
        <p:nvSpPr>
          <p:cNvPr id="449" name="Google Shape;449;p22"/>
          <p:cNvSpPr txBox="1"/>
          <p:nvPr/>
        </p:nvSpPr>
        <p:spPr>
          <a:xfrm>
            <a:off x="8915242" y="5429016"/>
            <a:ext cx="405668" cy="700192"/>
          </a:xfrm>
          <a:prstGeom prst="rect">
            <a:avLst/>
          </a:prstGeom>
          <a:noFill/>
          <a:ln>
            <a:noFill/>
          </a:ln>
        </p:spPr>
        <p:txBody>
          <a:bodyPr spcFirstLastPara="1" wrap="square" lIns="0" tIns="0" rIns="0" bIns="0" anchor="t" anchorCtr="0">
            <a:spAutoFit/>
          </a:bodyPr>
          <a:lstStyle/>
          <a:p>
            <a:pPr marL="0" marR="0" lvl="0" indent="0" algn="ctr" rtl="0">
              <a:lnSpc>
                <a:spcPct val="130000"/>
              </a:lnSpc>
              <a:spcBef>
                <a:spcPts val="0"/>
              </a:spcBef>
              <a:spcAft>
                <a:spcPts val="0"/>
              </a:spcAft>
              <a:buNone/>
            </a:pPr>
            <a:r>
              <a:rPr lang="en-US" sz="3500">
                <a:solidFill>
                  <a:srgbClr val="FFFFFF"/>
                </a:solidFill>
                <a:latin typeface="Six Caps"/>
                <a:ea typeface="Six Caps"/>
                <a:cs typeface="Six Caps"/>
                <a:sym typeface="Six Caps"/>
              </a:rPr>
              <a:t>2</a:t>
            </a:r>
            <a:endParaRPr/>
          </a:p>
        </p:txBody>
      </p:sp>
      <p:sp>
        <p:nvSpPr>
          <p:cNvPr id="450" name="Google Shape;450;p22"/>
          <p:cNvSpPr txBox="1"/>
          <p:nvPr/>
        </p:nvSpPr>
        <p:spPr>
          <a:xfrm>
            <a:off x="8915242" y="6971102"/>
            <a:ext cx="405668" cy="700192"/>
          </a:xfrm>
          <a:prstGeom prst="rect">
            <a:avLst/>
          </a:prstGeom>
          <a:noFill/>
          <a:ln>
            <a:noFill/>
          </a:ln>
        </p:spPr>
        <p:txBody>
          <a:bodyPr spcFirstLastPara="1" wrap="square" lIns="0" tIns="0" rIns="0" bIns="0" anchor="t" anchorCtr="0">
            <a:spAutoFit/>
          </a:bodyPr>
          <a:lstStyle/>
          <a:p>
            <a:pPr marL="0" marR="0" lvl="0" indent="0" algn="ctr" rtl="0">
              <a:lnSpc>
                <a:spcPct val="130000"/>
              </a:lnSpc>
              <a:spcBef>
                <a:spcPts val="0"/>
              </a:spcBef>
              <a:spcAft>
                <a:spcPts val="0"/>
              </a:spcAft>
              <a:buNone/>
            </a:pPr>
            <a:r>
              <a:rPr lang="en-US" sz="3500">
                <a:solidFill>
                  <a:srgbClr val="FFFFFF"/>
                </a:solidFill>
                <a:latin typeface="Six Caps"/>
                <a:ea typeface="Six Caps"/>
                <a:cs typeface="Six Caps"/>
                <a:sym typeface="Six Caps"/>
              </a:rPr>
              <a:t>3</a:t>
            </a:r>
            <a:endParaRPr/>
          </a:p>
        </p:txBody>
      </p:sp>
      <p:pic>
        <p:nvPicPr>
          <p:cNvPr id="3" name="Picture 2" descr="A rainbow with a red needle and a red arrow  Description automatically generated">
            <a:extLst>
              <a:ext uri="{FF2B5EF4-FFF2-40B4-BE49-F238E27FC236}">
                <a16:creationId xmlns:a16="http://schemas.microsoft.com/office/drawing/2014/main" id="{9B9AEE52-17DB-B952-45DB-A053B8449750}"/>
              </a:ext>
            </a:extLst>
          </p:cNvPr>
          <p:cNvPicPr>
            <a:picLocks noChangeAspect="1"/>
          </p:cNvPicPr>
          <p:nvPr/>
        </p:nvPicPr>
        <p:blipFill>
          <a:blip r:embed="rId3"/>
          <a:stretch>
            <a:fillRect/>
          </a:stretch>
        </p:blipFill>
        <p:spPr>
          <a:xfrm>
            <a:off x="540387" y="8922821"/>
            <a:ext cx="1803152" cy="1116238"/>
          </a:xfrm>
          <a:prstGeom prst="rect">
            <a:avLst/>
          </a:prstGeom>
        </p:spPr>
      </p:pic>
      <p:sp>
        <p:nvSpPr>
          <p:cNvPr id="4" name="Google Shape;441;p22">
            <a:extLst>
              <a:ext uri="{FF2B5EF4-FFF2-40B4-BE49-F238E27FC236}">
                <a16:creationId xmlns:a16="http://schemas.microsoft.com/office/drawing/2014/main" id="{B6356569-B78B-D524-84C5-44E4A54FA64A}"/>
              </a:ext>
            </a:extLst>
          </p:cNvPr>
          <p:cNvSpPr txBox="1"/>
          <p:nvPr/>
        </p:nvSpPr>
        <p:spPr>
          <a:xfrm>
            <a:off x="359922" y="1359146"/>
            <a:ext cx="6513318" cy="1846659"/>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l-GR" sz="12000" dirty="0" smtClean="0">
                <a:latin typeface="Six Caps"/>
                <a:ea typeface="Six Caps"/>
                <a:cs typeface="Six Caps"/>
                <a:sym typeface="Six Caps"/>
              </a:rPr>
              <a:t>Στόχος</a:t>
            </a:r>
            <a:r>
              <a:rPr lang="en-US" sz="12000" u="none" strike="noStrike" dirty="0" smtClean="0">
                <a:solidFill>
                  <a:srgbClr val="000000"/>
                </a:solidFill>
                <a:latin typeface="Six Caps"/>
                <a:ea typeface="Six Caps"/>
                <a:cs typeface="Six Caps"/>
                <a:sym typeface="Six Caps"/>
              </a:rPr>
              <a:t>:</a:t>
            </a:r>
            <a:endParaRPr sz="12000" dirty="0"/>
          </a:p>
        </p:txBody>
      </p:sp>
      <p:sp>
        <p:nvSpPr>
          <p:cNvPr id="5" name="Google Shape;440;p22">
            <a:extLst>
              <a:ext uri="{FF2B5EF4-FFF2-40B4-BE49-F238E27FC236}">
                <a16:creationId xmlns:a16="http://schemas.microsoft.com/office/drawing/2014/main" id="{5FDCF533-851B-3FF9-5DB0-10EA24703C1F}"/>
              </a:ext>
            </a:extLst>
          </p:cNvPr>
          <p:cNvSpPr txBox="1"/>
          <p:nvPr/>
        </p:nvSpPr>
        <p:spPr>
          <a:xfrm>
            <a:off x="359922" y="3394286"/>
            <a:ext cx="7854438" cy="5318379"/>
          </a:xfrm>
          <a:prstGeom prst="rect">
            <a:avLst/>
          </a:prstGeom>
          <a:noFill/>
          <a:ln>
            <a:noFill/>
          </a:ln>
        </p:spPr>
        <p:txBody>
          <a:bodyPr spcFirstLastPara="1" wrap="square" lIns="0" tIns="0" rIns="0" bIns="0" anchor="t" anchorCtr="0">
            <a:spAutoFit/>
          </a:bodyPr>
          <a:lstStyle/>
          <a:p>
            <a:pPr algn="l" rtl="0">
              <a:lnSpc>
                <a:spcPct val="120005"/>
              </a:lnSpc>
            </a:pPr>
            <a:r>
              <a:rPr lang="en-GB" sz="3200" dirty="0">
                <a:solidFill>
                  <a:schemeClr val="tx1"/>
                </a:solidFill>
                <a:latin typeface="Barlow" pitchFamily="2" charset="77"/>
                <a:cs typeface="Calibri"/>
                <a:sym typeface="Calibri"/>
              </a:rPr>
              <a:t>Το έργο «PERFORM» αφορά την εκπαίδευση Διευθυντών Φιλοξενίας και Ειδικών Ανθρώπινου Δυναμικού στην ανάπτυξη και υποστήριξη προσωπικού με αυτισμό στον Τομέα Φιλοξενίας της ΕΕ. Παρέχει επίσης μια καινοτόμο πλατφόρμα Ανθρώπινου Δυναμικού, για την αξιολόγηση της απόδοσης και την παρακολούθηση των εργαζομένων.</a:t>
            </a:r>
            <a:endParaRPr lang="en-GB" sz="3200" dirty="0">
              <a:solidFill>
                <a:schemeClr val="tx1"/>
              </a:solidFill>
              <a:latin typeface="Barlow" pitchFamily="2" charset="77"/>
            </a:endParaRPr>
          </a:p>
        </p:txBody>
      </p:sp>
      <p:pic>
        <p:nvPicPr>
          <p:cNvPr id="34" name="Picture 7">
            <a:extLst>
              <a:ext uri="{FF2B5EF4-FFF2-40B4-BE49-F238E27FC236}">
                <a16:creationId xmlns:a16="http://schemas.microsoft.com/office/drawing/2014/main" id="{476A7AB0-51D3-F55B-D462-6DFD2DA529C6}"/>
              </a:ext>
            </a:extLst>
          </p:cNvPr>
          <p:cNvPicPr>
            <a:picLocks noChangeAspect="1"/>
          </p:cNvPicPr>
          <p:nvPr/>
        </p:nvPicPr>
        <p:blipFill>
          <a:blip r:embed="rId4">
            <a:alphaModFix amt="65999"/>
          </a:blip>
          <a:srcRect/>
          <a:stretch>
            <a:fillRect/>
          </a:stretch>
        </p:blipFill>
        <p:spPr>
          <a:xfrm>
            <a:off x="14828024" y="9262249"/>
            <a:ext cx="3231376" cy="876511"/>
          </a:xfrm>
          <a:prstGeom prst="rect">
            <a:avLst/>
          </a:prstGeom>
        </p:spPr>
      </p:pic>
      <p:pic>
        <p:nvPicPr>
          <p:cNvPr id="35" name="Picture 34"/>
          <p:cNvPicPr>
            <a:picLocks noChangeAspect="1"/>
          </p:cNvPicPr>
          <p:nvPr/>
        </p:nvPicPr>
        <p:blipFill>
          <a:blip r:embed="rId5"/>
          <a:stretch>
            <a:fillRect/>
          </a:stretch>
        </p:blipFill>
        <p:spPr>
          <a:xfrm>
            <a:off x="6165082" y="9636202"/>
            <a:ext cx="4841398" cy="282939"/>
          </a:xfrm>
          <a:prstGeom prst="rect">
            <a:avLst/>
          </a:prstGeom>
        </p:spPr>
      </p:pic>
    </p:spTree>
    <p:extLst>
      <p:ext uri="{BB962C8B-B14F-4D97-AF65-F5344CB8AC3E}">
        <p14:creationId xmlns:p14="http://schemas.microsoft.com/office/powerpoint/2010/main" val="32550534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81">
          <a:extLst>
            <a:ext uri="{FF2B5EF4-FFF2-40B4-BE49-F238E27FC236}">
              <a16:creationId xmlns:a16="http://schemas.microsoft.com/office/drawing/2014/main" id="{50299C2B-8A0C-8FC3-497B-35206DBE4EEB}"/>
            </a:ext>
          </a:extLst>
        </p:cNvPr>
        <p:cNvGrpSpPr/>
        <p:nvPr/>
      </p:nvGrpSpPr>
      <p:grpSpPr>
        <a:xfrm>
          <a:off x="0" y="0"/>
          <a:ext cx="0" cy="0"/>
          <a:chOff x="0" y="0"/>
          <a:chExt cx="0" cy="0"/>
        </a:xfrm>
      </p:grpSpPr>
      <p:grpSp>
        <p:nvGrpSpPr>
          <p:cNvPr id="485" name="Google Shape;485;p24">
            <a:extLst>
              <a:ext uri="{FF2B5EF4-FFF2-40B4-BE49-F238E27FC236}">
                <a16:creationId xmlns:a16="http://schemas.microsoft.com/office/drawing/2014/main" id="{5796A623-7D2D-584F-3874-688E36525DB9}"/>
              </a:ext>
            </a:extLst>
          </p:cNvPr>
          <p:cNvGrpSpPr/>
          <p:nvPr/>
        </p:nvGrpSpPr>
        <p:grpSpPr>
          <a:xfrm>
            <a:off x="0" y="-216992"/>
            <a:ext cx="18288000" cy="1240415"/>
            <a:chOff x="0" y="-57150"/>
            <a:chExt cx="4816593" cy="326693"/>
          </a:xfrm>
        </p:grpSpPr>
        <p:sp>
          <p:nvSpPr>
            <p:cNvPr id="486" name="Google Shape;486;p24">
              <a:extLst>
                <a:ext uri="{FF2B5EF4-FFF2-40B4-BE49-F238E27FC236}">
                  <a16:creationId xmlns:a16="http://schemas.microsoft.com/office/drawing/2014/main" id="{E90DBD52-5468-62B9-EC27-CCECADBC46CE}"/>
                </a:ext>
              </a:extLst>
            </p:cNvPr>
            <p:cNvSpPr/>
            <p:nvPr/>
          </p:nvSpPr>
          <p:spPr>
            <a:xfrm>
              <a:off x="0" y="0"/>
              <a:ext cx="4816592" cy="269543"/>
            </a:xfrm>
            <a:custGeom>
              <a:avLst/>
              <a:gdLst/>
              <a:ahLst/>
              <a:cxnLst/>
              <a:rect l="l" t="t" r="r" b="b"/>
              <a:pathLst>
                <a:path w="4816592" h="269543" extrusionOk="0">
                  <a:moveTo>
                    <a:pt x="0" y="0"/>
                  </a:moveTo>
                  <a:lnTo>
                    <a:pt x="4816592" y="0"/>
                  </a:lnTo>
                  <a:lnTo>
                    <a:pt x="4816592" y="269543"/>
                  </a:lnTo>
                  <a:lnTo>
                    <a:pt x="0" y="269543"/>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7" name="Google Shape;487;p24">
              <a:extLst>
                <a:ext uri="{FF2B5EF4-FFF2-40B4-BE49-F238E27FC236}">
                  <a16:creationId xmlns:a16="http://schemas.microsoft.com/office/drawing/2014/main" id="{A5812727-E322-29A4-D8A2-A2F1C3D5FE5A}"/>
                </a:ext>
              </a:extLst>
            </p:cNvPr>
            <p:cNvSpPr txBox="1"/>
            <p:nvPr/>
          </p:nvSpPr>
          <p:spPr>
            <a:xfrm>
              <a:off x="0" y="-57150"/>
              <a:ext cx="4816593" cy="326693"/>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pic>
        <p:nvPicPr>
          <p:cNvPr id="8" name="Picture 7" descr="A rainbow with a red needle and a red arrow  Description automatically generated">
            <a:extLst>
              <a:ext uri="{FF2B5EF4-FFF2-40B4-BE49-F238E27FC236}">
                <a16:creationId xmlns:a16="http://schemas.microsoft.com/office/drawing/2014/main" id="{BEC7FC1E-623E-2122-D2DF-7283AE577087}"/>
              </a:ext>
            </a:extLst>
          </p:cNvPr>
          <p:cNvPicPr>
            <a:picLocks noChangeAspect="1"/>
          </p:cNvPicPr>
          <p:nvPr/>
        </p:nvPicPr>
        <p:blipFill>
          <a:blip r:embed="rId3"/>
          <a:stretch>
            <a:fillRect/>
          </a:stretch>
        </p:blipFill>
        <p:spPr>
          <a:xfrm>
            <a:off x="540387" y="8922821"/>
            <a:ext cx="1803152" cy="1116238"/>
          </a:xfrm>
          <a:prstGeom prst="rect">
            <a:avLst/>
          </a:prstGeom>
        </p:spPr>
      </p:pic>
      <p:sp>
        <p:nvSpPr>
          <p:cNvPr id="9" name="Rectangle 8">
            <a:extLst>
              <a:ext uri="{FF2B5EF4-FFF2-40B4-BE49-F238E27FC236}">
                <a16:creationId xmlns:a16="http://schemas.microsoft.com/office/drawing/2014/main" id="{730CDF77-7289-7E9F-7C9E-0D6C00028274}"/>
              </a:ext>
            </a:extLst>
          </p:cNvPr>
          <p:cNvSpPr/>
          <p:nvPr/>
        </p:nvSpPr>
        <p:spPr>
          <a:xfrm>
            <a:off x="6541889" y="9700505"/>
            <a:ext cx="5152373" cy="338554"/>
          </a:xfrm>
          <a:prstGeom prst="rect">
            <a:avLst/>
          </a:prstGeom>
        </p:spPr>
        <p:txBody>
          <a:bodyPr wrap="none">
            <a:spAutoFit/>
          </a:bodyPr>
          <a:lstStyle/>
          <a:p>
            <a:pPr algn="l" rtl="0"/>
            <a:r>
              <a:rPr lang="en-GB" sz="1600" b="1" dirty="0"/>
              <a:t>Αριθμός Έργου 2023-1-IT01-KA220-VET-000152721</a:t>
            </a:r>
          </a:p>
        </p:txBody>
      </p:sp>
      <p:pic>
        <p:nvPicPr>
          <p:cNvPr id="10" name="Picture 7">
            <a:extLst>
              <a:ext uri="{FF2B5EF4-FFF2-40B4-BE49-F238E27FC236}">
                <a16:creationId xmlns:a16="http://schemas.microsoft.com/office/drawing/2014/main" id="{83E0ADB2-820B-6C0D-8EA3-7F508D17C2DF}"/>
              </a:ext>
            </a:extLst>
          </p:cNvPr>
          <p:cNvPicPr>
            <a:picLocks noChangeAspect="1"/>
          </p:cNvPicPr>
          <p:nvPr/>
        </p:nvPicPr>
        <p:blipFill>
          <a:blip r:embed="rId4">
            <a:alphaModFix amt="65999"/>
          </a:blip>
          <a:srcRect/>
          <a:stretch>
            <a:fillRect/>
          </a:stretch>
        </p:blipFill>
        <p:spPr>
          <a:xfrm>
            <a:off x="14828024" y="9262249"/>
            <a:ext cx="3231376" cy="876511"/>
          </a:xfrm>
          <a:prstGeom prst="rect">
            <a:avLst/>
          </a:prstGeom>
        </p:spPr>
      </p:pic>
      <p:sp>
        <p:nvSpPr>
          <p:cNvPr id="3" name="TextBox 2">
            <a:extLst>
              <a:ext uri="{FF2B5EF4-FFF2-40B4-BE49-F238E27FC236}">
                <a16:creationId xmlns:a16="http://schemas.microsoft.com/office/drawing/2014/main" id="{34EE2D90-0A20-3B51-3C11-AFF436535E06}"/>
              </a:ext>
            </a:extLst>
          </p:cNvPr>
          <p:cNvSpPr txBox="1"/>
          <p:nvPr/>
        </p:nvSpPr>
        <p:spPr>
          <a:xfrm>
            <a:off x="421776" y="1926744"/>
            <a:ext cx="7287320" cy="6063198"/>
          </a:xfrm>
          <a:prstGeom prst="rect">
            <a:avLst/>
          </a:prstGeom>
          <a:noFill/>
        </p:spPr>
        <p:txBody>
          <a:bodyPr wrap="square">
            <a:spAutoFit/>
          </a:bodyPr>
          <a:lstStyle/>
          <a:p>
            <a:pPr marL="720000" indent="-252000" algn="l" rtl="0">
              <a:lnSpc>
                <a:spcPct val="150000"/>
              </a:lnSpc>
              <a:spcBef>
                <a:spcPts val="600"/>
              </a:spcBef>
              <a:spcAft>
                <a:spcPts val="600"/>
              </a:spcAft>
              <a:buNone/>
            </a:pPr>
            <a:r>
              <a:rPr lang="en-US" sz="3200" b="1" i="0" u="none" strike="noStrike" dirty="0">
                <a:solidFill>
                  <a:schemeClr val="accent2"/>
                </a:solidFill>
                <a:effectLst/>
                <a:latin typeface="Barlow" panose="00000500000000000000" pitchFamily="2" charset="0"/>
              </a:rPr>
              <a:t>Πρότυπο Κώδικα Δεοντολογίας</a:t>
            </a:r>
            <a:endParaRPr lang="en-US" sz="3200" b="1" dirty="0">
              <a:solidFill>
                <a:schemeClr val="accent2"/>
              </a:solidFill>
              <a:latin typeface="Barlow" panose="00000500000000000000" pitchFamily="2" charset="0"/>
            </a:endParaRPr>
          </a:p>
          <a:p>
            <a:pPr marL="720000" indent="-252000" algn="l" rtl="0">
              <a:spcBef>
                <a:spcPts val="600"/>
              </a:spcBef>
              <a:spcAft>
                <a:spcPts val="600"/>
              </a:spcAft>
              <a:buFont typeface="Arial" panose="020B0604020202020204" pitchFamily="34" charset="0"/>
              <a:buChar char="•"/>
            </a:pPr>
            <a:r>
              <a:rPr lang="en-US" sz="3200" b="1" dirty="0">
                <a:latin typeface="Barlow" panose="00000500000000000000" pitchFamily="2" charset="0"/>
              </a:rPr>
              <a:t>Συμπεριφορά στον χώρο εργασίας και επιχειρηματική </a:t>
            </a:r>
            <a:r>
              <a:rPr lang="en-US" sz="3200" b="1" dirty="0" smtClean="0">
                <a:latin typeface="Barlow" panose="00000500000000000000" pitchFamily="2" charset="0"/>
              </a:rPr>
              <a:t>κουλτούρα: </a:t>
            </a:r>
            <a:r>
              <a:rPr lang="en-US" sz="3200" dirty="0" smtClean="0">
                <a:latin typeface="Barlow" panose="00000500000000000000" pitchFamily="2" charset="0"/>
              </a:rPr>
              <a:t>Ακρίβεια</a:t>
            </a:r>
            <a:r>
              <a:rPr lang="en-US" sz="3200" dirty="0">
                <a:latin typeface="Barlow" panose="00000500000000000000" pitchFamily="2" charset="0"/>
              </a:rPr>
              <a:t>, σαφής επικοινωνία, ομαδική εργασία και σεβασμός για νευροδιαφορετικά στυλ εργασίας.</a:t>
            </a:r>
            <a:r>
              <a:rPr lang="en-US" sz="3200" b="1" dirty="0">
                <a:latin typeface="Barlow" panose="00000500000000000000" pitchFamily="2" charset="0"/>
              </a:rPr>
              <a:t> </a:t>
            </a:r>
          </a:p>
          <a:p>
            <a:pPr marL="720000" indent="-252000" algn="l" rtl="0">
              <a:spcBef>
                <a:spcPts val="600"/>
              </a:spcBef>
              <a:spcAft>
                <a:spcPts val="600"/>
              </a:spcAft>
              <a:buFont typeface="Arial" panose="020B0604020202020204" pitchFamily="34" charset="0"/>
              <a:buChar char="•"/>
            </a:pPr>
            <a:r>
              <a:rPr lang="en-US" sz="3200" b="1" dirty="0">
                <a:latin typeface="Barlow" panose="00000500000000000000" pitchFamily="2" charset="0"/>
              </a:rPr>
              <a:t>Παρενόχληση και </a:t>
            </a:r>
            <a:r>
              <a:rPr lang="en-US" sz="3200" b="1" dirty="0" err="1" smtClean="0">
                <a:latin typeface="Barlow" panose="00000500000000000000" pitchFamily="2" charset="0"/>
              </a:rPr>
              <a:t>δι</a:t>
            </a:r>
            <a:r>
              <a:rPr lang="en-US" sz="3200" b="1" dirty="0" smtClean="0">
                <a:latin typeface="Barlow" panose="00000500000000000000" pitchFamily="2" charset="0"/>
              </a:rPr>
              <a:t>ακρίσεις: </a:t>
            </a:r>
            <a:r>
              <a:rPr lang="en-US" sz="3200" dirty="0" smtClean="0">
                <a:latin typeface="Barlow" panose="00000500000000000000" pitchFamily="2" charset="0"/>
              </a:rPr>
              <a:t>Μηδενική </a:t>
            </a:r>
            <a:r>
              <a:rPr lang="en-US" sz="3200" dirty="0">
                <a:latin typeface="Barlow" panose="00000500000000000000" pitchFamily="2" charset="0"/>
              </a:rPr>
              <a:t>ανοχή στην παρενόχληση, τον εκφοβισμό, τις διακρίσεις· με σαφή παραδείγματα.</a:t>
            </a:r>
          </a:p>
        </p:txBody>
      </p:sp>
      <p:sp>
        <p:nvSpPr>
          <p:cNvPr id="2" name="TextBox 1">
            <a:extLst>
              <a:ext uri="{FF2B5EF4-FFF2-40B4-BE49-F238E27FC236}">
                <a16:creationId xmlns:a16="http://schemas.microsoft.com/office/drawing/2014/main" id="{9BCB15E6-FA72-4F9C-1390-97562F85AAB0}"/>
              </a:ext>
            </a:extLst>
          </p:cNvPr>
          <p:cNvSpPr txBox="1"/>
          <p:nvPr/>
        </p:nvSpPr>
        <p:spPr>
          <a:xfrm>
            <a:off x="8961120" y="2869809"/>
            <a:ext cx="8370278" cy="5170646"/>
          </a:xfrm>
          <a:prstGeom prst="rect">
            <a:avLst/>
          </a:prstGeom>
          <a:noFill/>
        </p:spPr>
        <p:txBody>
          <a:bodyPr wrap="square" rtlCol="0">
            <a:spAutoFit/>
          </a:bodyPr>
          <a:lstStyle/>
          <a:p>
            <a:pPr marL="285750" indent="-252000" algn="l" rtl="0">
              <a:spcBef>
                <a:spcPts val="600"/>
              </a:spcBef>
              <a:spcAft>
                <a:spcPts val="600"/>
              </a:spcAft>
              <a:buFont typeface="Arial" panose="020B0604020202020204" pitchFamily="34" charset="0"/>
              <a:buChar char="•"/>
            </a:pPr>
            <a:r>
              <a:rPr lang="en-US" sz="3200" b="1" dirty="0">
                <a:latin typeface="Barlow" panose="00000500000000000000" pitchFamily="2" charset="0"/>
              </a:rPr>
              <a:t>Προσαρμογές στον χώρο εργασίας για εργαζόμενους με νευροδιαφορετικές </a:t>
            </a:r>
            <a:r>
              <a:rPr lang="en-US" sz="3200" b="1" dirty="0" smtClean="0">
                <a:latin typeface="Barlow" panose="00000500000000000000" pitchFamily="2" charset="0"/>
              </a:rPr>
              <a:t>ικανότητες: </a:t>
            </a:r>
            <a:r>
              <a:rPr lang="en-US" sz="3200" dirty="0" smtClean="0">
                <a:latin typeface="Barlow" panose="00000500000000000000" pitchFamily="2" charset="0"/>
              </a:rPr>
              <a:t>Πρόσβαση </a:t>
            </a:r>
            <a:r>
              <a:rPr lang="en-US" sz="3200" dirty="0">
                <a:latin typeface="Barlow" panose="00000500000000000000" pitchFamily="2" charset="0"/>
              </a:rPr>
              <a:t>σε χώρους φιλικούς προς τις αισθήσεις, γραπτές οδηγίες, δομημένες ρουτίνες· εμπιστευτική διαχείριση αιτημάτων.</a:t>
            </a:r>
          </a:p>
          <a:p>
            <a:pPr marL="285750" indent="-252000" algn="l" rtl="0">
              <a:spcBef>
                <a:spcPts val="600"/>
              </a:spcBef>
              <a:spcAft>
                <a:spcPts val="600"/>
              </a:spcAft>
              <a:buFont typeface="Arial" panose="020B0604020202020204" pitchFamily="34" charset="0"/>
              <a:buChar char="•"/>
            </a:pPr>
            <a:r>
              <a:rPr lang="en-US" sz="3200" b="1" dirty="0" err="1">
                <a:latin typeface="Barlow" panose="00000500000000000000" pitchFamily="2" charset="0"/>
              </a:rPr>
              <a:t>Πειθ</a:t>
            </a:r>
            <a:r>
              <a:rPr lang="en-US" sz="3200" b="1" dirty="0">
                <a:latin typeface="Barlow" panose="00000500000000000000" pitchFamily="2" charset="0"/>
              </a:rPr>
              <a:t>αρχικά </a:t>
            </a:r>
            <a:r>
              <a:rPr lang="en-US" sz="3200" b="1" dirty="0" smtClean="0">
                <a:latin typeface="Barlow" panose="00000500000000000000" pitchFamily="2" charset="0"/>
              </a:rPr>
              <a:t>μέτρα: </a:t>
            </a:r>
            <a:r>
              <a:rPr lang="en-US" sz="3200" dirty="0" smtClean="0">
                <a:latin typeface="Barlow" panose="00000500000000000000" pitchFamily="2" charset="0"/>
              </a:rPr>
              <a:t>Σαφή </a:t>
            </a:r>
            <a:r>
              <a:rPr lang="en-US" sz="3200" dirty="0">
                <a:latin typeface="Barlow" panose="00000500000000000000" pitchFamily="2" charset="0"/>
              </a:rPr>
              <a:t>βήματα για παραβιάσεις, από προφορικές προειδοποιήσεις έως επίσημες διαδικασίες ανάλογα με τη σοβαρότητα.</a:t>
            </a:r>
          </a:p>
        </p:txBody>
      </p:sp>
    </p:spTree>
    <p:extLst>
      <p:ext uri="{BB962C8B-B14F-4D97-AF65-F5344CB8AC3E}">
        <p14:creationId xmlns:p14="http://schemas.microsoft.com/office/powerpoint/2010/main" val="13420975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81">
          <a:extLst>
            <a:ext uri="{FF2B5EF4-FFF2-40B4-BE49-F238E27FC236}">
              <a16:creationId xmlns:a16="http://schemas.microsoft.com/office/drawing/2014/main" id="{8A798668-829D-C5A2-2982-F7EFA4CCA640}"/>
            </a:ext>
          </a:extLst>
        </p:cNvPr>
        <p:cNvGrpSpPr/>
        <p:nvPr/>
      </p:nvGrpSpPr>
      <p:grpSpPr>
        <a:xfrm>
          <a:off x="0" y="0"/>
          <a:ext cx="0" cy="0"/>
          <a:chOff x="0" y="0"/>
          <a:chExt cx="0" cy="0"/>
        </a:xfrm>
      </p:grpSpPr>
      <p:grpSp>
        <p:nvGrpSpPr>
          <p:cNvPr id="485" name="Google Shape;485;p24">
            <a:extLst>
              <a:ext uri="{FF2B5EF4-FFF2-40B4-BE49-F238E27FC236}">
                <a16:creationId xmlns:a16="http://schemas.microsoft.com/office/drawing/2014/main" id="{0DAC8192-299E-8E07-D9C5-EC4F3CA1E92A}"/>
              </a:ext>
            </a:extLst>
          </p:cNvPr>
          <p:cNvGrpSpPr/>
          <p:nvPr/>
        </p:nvGrpSpPr>
        <p:grpSpPr>
          <a:xfrm>
            <a:off x="0" y="-216992"/>
            <a:ext cx="18288000" cy="1240415"/>
            <a:chOff x="0" y="-57150"/>
            <a:chExt cx="4816593" cy="326693"/>
          </a:xfrm>
        </p:grpSpPr>
        <p:sp>
          <p:nvSpPr>
            <p:cNvPr id="486" name="Google Shape;486;p24">
              <a:extLst>
                <a:ext uri="{FF2B5EF4-FFF2-40B4-BE49-F238E27FC236}">
                  <a16:creationId xmlns:a16="http://schemas.microsoft.com/office/drawing/2014/main" id="{05655E40-9B4D-B736-5814-F05CEDB83C4D}"/>
                </a:ext>
              </a:extLst>
            </p:cNvPr>
            <p:cNvSpPr/>
            <p:nvPr/>
          </p:nvSpPr>
          <p:spPr>
            <a:xfrm>
              <a:off x="0" y="0"/>
              <a:ext cx="4816592" cy="269543"/>
            </a:xfrm>
            <a:custGeom>
              <a:avLst/>
              <a:gdLst/>
              <a:ahLst/>
              <a:cxnLst/>
              <a:rect l="l" t="t" r="r" b="b"/>
              <a:pathLst>
                <a:path w="4816592" h="269543" extrusionOk="0">
                  <a:moveTo>
                    <a:pt x="0" y="0"/>
                  </a:moveTo>
                  <a:lnTo>
                    <a:pt x="4816592" y="0"/>
                  </a:lnTo>
                  <a:lnTo>
                    <a:pt x="4816592" y="269543"/>
                  </a:lnTo>
                  <a:lnTo>
                    <a:pt x="0" y="269543"/>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7" name="Google Shape;487;p24">
              <a:extLst>
                <a:ext uri="{FF2B5EF4-FFF2-40B4-BE49-F238E27FC236}">
                  <a16:creationId xmlns:a16="http://schemas.microsoft.com/office/drawing/2014/main" id="{C742DB9D-B6B2-E3F3-74AD-483DB7377D50}"/>
                </a:ext>
              </a:extLst>
            </p:cNvPr>
            <p:cNvSpPr txBox="1"/>
            <p:nvPr/>
          </p:nvSpPr>
          <p:spPr>
            <a:xfrm>
              <a:off x="0" y="-57150"/>
              <a:ext cx="4816593" cy="326693"/>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pic>
        <p:nvPicPr>
          <p:cNvPr id="8" name="Picture 7" descr="A rainbow with a red needle and a red arrow  Description automatically generated">
            <a:extLst>
              <a:ext uri="{FF2B5EF4-FFF2-40B4-BE49-F238E27FC236}">
                <a16:creationId xmlns:a16="http://schemas.microsoft.com/office/drawing/2014/main" id="{E97E9BC2-ECC3-70FA-A38C-4DE8D0361408}"/>
              </a:ext>
            </a:extLst>
          </p:cNvPr>
          <p:cNvPicPr>
            <a:picLocks noChangeAspect="1"/>
          </p:cNvPicPr>
          <p:nvPr/>
        </p:nvPicPr>
        <p:blipFill>
          <a:blip r:embed="rId3"/>
          <a:stretch>
            <a:fillRect/>
          </a:stretch>
        </p:blipFill>
        <p:spPr>
          <a:xfrm>
            <a:off x="540387" y="8922821"/>
            <a:ext cx="1803152" cy="1116238"/>
          </a:xfrm>
          <a:prstGeom prst="rect">
            <a:avLst/>
          </a:prstGeom>
        </p:spPr>
      </p:pic>
      <p:sp>
        <p:nvSpPr>
          <p:cNvPr id="9" name="Rectangle 8">
            <a:extLst>
              <a:ext uri="{FF2B5EF4-FFF2-40B4-BE49-F238E27FC236}">
                <a16:creationId xmlns:a16="http://schemas.microsoft.com/office/drawing/2014/main" id="{17B3A63E-C861-E0F3-79CE-434880AF1213}"/>
              </a:ext>
            </a:extLst>
          </p:cNvPr>
          <p:cNvSpPr/>
          <p:nvPr/>
        </p:nvSpPr>
        <p:spPr>
          <a:xfrm>
            <a:off x="6541889" y="9700505"/>
            <a:ext cx="5152373" cy="338554"/>
          </a:xfrm>
          <a:prstGeom prst="rect">
            <a:avLst/>
          </a:prstGeom>
        </p:spPr>
        <p:txBody>
          <a:bodyPr wrap="none">
            <a:spAutoFit/>
          </a:bodyPr>
          <a:lstStyle/>
          <a:p>
            <a:pPr algn="l" rtl="0"/>
            <a:r>
              <a:rPr lang="en-GB" sz="1600" b="1" dirty="0"/>
              <a:t>Αριθμός Έργου 2023-1-IT01-KA220-VET-000152721</a:t>
            </a:r>
          </a:p>
        </p:txBody>
      </p:sp>
      <p:pic>
        <p:nvPicPr>
          <p:cNvPr id="10" name="Picture 7">
            <a:extLst>
              <a:ext uri="{FF2B5EF4-FFF2-40B4-BE49-F238E27FC236}">
                <a16:creationId xmlns:a16="http://schemas.microsoft.com/office/drawing/2014/main" id="{1A2B9DE6-7F59-E68E-EF6D-60388A40A233}"/>
              </a:ext>
            </a:extLst>
          </p:cNvPr>
          <p:cNvPicPr>
            <a:picLocks noChangeAspect="1"/>
          </p:cNvPicPr>
          <p:nvPr/>
        </p:nvPicPr>
        <p:blipFill>
          <a:blip r:embed="rId4">
            <a:alphaModFix amt="65999"/>
          </a:blip>
          <a:srcRect/>
          <a:stretch>
            <a:fillRect/>
          </a:stretch>
        </p:blipFill>
        <p:spPr>
          <a:xfrm>
            <a:off x="14828024" y="9262249"/>
            <a:ext cx="3231376" cy="876511"/>
          </a:xfrm>
          <a:prstGeom prst="rect">
            <a:avLst/>
          </a:prstGeom>
        </p:spPr>
      </p:pic>
      <p:sp>
        <p:nvSpPr>
          <p:cNvPr id="3" name="TextBox 2">
            <a:extLst>
              <a:ext uri="{FF2B5EF4-FFF2-40B4-BE49-F238E27FC236}">
                <a16:creationId xmlns:a16="http://schemas.microsoft.com/office/drawing/2014/main" id="{6F4E43B3-1610-83E4-86A1-11EBCC359EC5}"/>
              </a:ext>
            </a:extLst>
          </p:cNvPr>
          <p:cNvSpPr txBox="1"/>
          <p:nvPr/>
        </p:nvSpPr>
        <p:spPr>
          <a:xfrm>
            <a:off x="662782" y="2799624"/>
            <a:ext cx="7968260" cy="3683060"/>
          </a:xfrm>
          <a:prstGeom prst="rect">
            <a:avLst/>
          </a:prstGeom>
          <a:noFill/>
        </p:spPr>
        <p:txBody>
          <a:bodyPr wrap="square">
            <a:spAutoFit/>
          </a:bodyPr>
          <a:lstStyle/>
          <a:p>
            <a:pPr marL="457200" indent="-457200" algn="l" rtl="0">
              <a:lnSpc>
                <a:spcPct val="150000"/>
              </a:lnSpc>
              <a:buFont typeface="Arial" panose="020B0604020202020204" pitchFamily="34" charset="0"/>
              <a:buChar char="•"/>
            </a:pPr>
            <a:r>
              <a:rPr lang="en-US" sz="3200" dirty="0">
                <a:latin typeface="Barlow" panose="00000500000000000000" pitchFamily="2" charset="0"/>
              </a:rPr>
              <a:t>Είναι η γλώσσα σαφής και απλή;</a:t>
            </a:r>
          </a:p>
          <a:p>
            <a:pPr marL="457200" indent="-457200" algn="l" rtl="0">
              <a:lnSpc>
                <a:spcPct val="150000"/>
              </a:lnSpc>
              <a:buFont typeface="Arial" panose="020B0604020202020204" pitchFamily="34" charset="0"/>
              <a:buChar char="•"/>
            </a:pPr>
            <a:r>
              <a:rPr lang="en-US" sz="3200" dirty="0">
                <a:latin typeface="Barlow" panose="00000500000000000000" pitchFamily="2" charset="0"/>
              </a:rPr>
              <a:t>Αντιμετωπίζονται οι νευροδιαφορετικές ανάγκες;</a:t>
            </a:r>
          </a:p>
          <a:p>
            <a:pPr marL="457200" indent="-457200" algn="l" rtl="0">
              <a:lnSpc>
                <a:spcPct val="150000"/>
              </a:lnSpc>
              <a:buFont typeface="Arial" panose="020B0604020202020204" pitchFamily="34" charset="0"/>
              <a:buChar char="•"/>
            </a:pPr>
            <a:r>
              <a:rPr lang="en-US" sz="3200" dirty="0">
                <a:latin typeface="Barlow" panose="00000500000000000000" pitchFamily="2" charset="0"/>
              </a:rPr>
              <a:t>Περιλαμβάνονται όλα τα τμήματα εξυπηρέτησης;</a:t>
            </a:r>
          </a:p>
          <a:p>
            <a:pPr marL="457200" indent="-457200" algn="l" rtl="0">
              <a:lnSpc>
                <a:spcPct val="150000"/>
              </a:lnSpc>
              <a:buFont typeface="Arial" panose="020B0604020202020204" pitchFamily="34" charset="0"/>
              <a:buChar char="•"/>
            </a:pPr>
            <a:r>
              <a:rPr lang="en-US" sz="3200" dirty="0">
                <a:latin typeface="Barlow" panose="00000500000000000000" pitchFamily="2" charset="0"/>
              </a:rPr>
              <a:t>Είναι τα παραδείγματα ρεαλιστικά και πρακτικά;</a:t>
            </a:r>
          </a:p>
          <a:p>
            <a:pPr marL="457200" indent="-457200" algn="l" rtl="0">
              <a:lnSpc>
                <a:spcPct val="150000"/>
              </a:lnSpc>
              <a:buFont typeface="Arial" panose="020B0604020202020204" pitchFamily="34" charset="0"/>
              <a:buChar char="•"/>
            </a:pPr>
            <a:r>
              <a:rPr lang="en-US" sz="3200" dirty="0">
                <a:latin typeface="Barlow" panose="00000500000000000000" pitchFamily="2" charset="0"/>
              </a:rPr>
              <a:t>Συνδέεται η εκπαίδευση με τον Κώδικα;</a:t>
            </a:r>
            <a:endParaRPr lang="en-GB" sz="3200" b="0" i="0" u="none" strike="noStrike" dirty="0">
              <a:solidFill>
                <a:srgbClr val="000000"/>
              </a:solidFill>
              <a:effectLst/>
              <a:latin typeface="Barlow" panose="00000500000000000000" pitchFamily="2" charset="0"/>
            </a:endParaRPr>
          </a:p>
        </p:txBody>
      </p:sp>
      <p:sp>
        <p:nvSpPr>
          <p:cNvPr id="4" name="Google Shape;441;p22">
            <a:extLst>
              <a:ext uri="{FF2B5EF4-FFF2-40B4-BE49-F238E27FC236}">
                <a16:creationId xmlns:a16="http://schemas.microsoft.com/office/drawing/2014/main" id="{E18127AE-257A-5423-1FF5-647086ED6F4B}"/>
              </a:ext>
            </a:extLst>
          </p:cNvPr>
          <p:cNvSpPr txBox="1"/>
          <p:nvPr/>
        </p:nvSpPr>
        <p:spPr>
          <a:xfrm>
            <a:off x="551272" y="1659849"/>
            <a:ext cx="12828826" cy="49244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1" dirty="0">
                <a:solidFill>
                  <a:schemeClr val="accent2"/>
                </a:solidFill>
                <a:latin typeface="Barlow" panose="00000500000000000000" pitchFamily="2" charset="0"/>
              </a:rPr>
              <a:t>Λίστα ελέγχου βέλτιστων πρακτικών</a:t>
            </a:r>
            <a:endParaRPr sz="3200" b="1" dirty="0">
              <a:solidFill>
                <a:schemeClr val="accent2"/>
              </a:solidFill>
              <a:latin typeface="Barlow" panose="00000500000000000000" pitchFamily="2" charset="0"/>
            </a:endParaRPr>
          </a:p>
        </p:txBody>
      </p:sp>
      <p:sp>
        <p:nvSpPr>
          <p:cNvPr id="5" name="TextBox 4">
            <a:extLst>
              <a:ext uri="{FF2B5EF4-FFF2-40B4-BE49-F238E27FC236}">
                <a16:creationId xmlns:a16="http://schemas.microsoft.com/office/drawing/2014/main" id="{D2D6E4D1-249A-E41C-D0E0-704BCA67C775}"/>
              </a:ext>
            </a:extLst>
          </p:cNvPr>
          <p:cNvSpPr txBox="1"/>
          <p:nvPr/>
        </p:nvSpPr>
        <p:spPr>
          <a:xfrm>
            <a:off x="9656960" y="2824192"/>
            <a:ext cx="7968258" cy="4421723"/>
          </a:xfrm>
          <a:prstGeom prst="rect">
            <a:avLst/>
          </a:prstGeom>
          <a:noFill/>
        </p:spPr>
        <p:txBody>
          <a:bodyPr wrap="square">
            <a:spAutoFit/>
          </a:bodyPr>
          <a:lstStyle/>
          <a:p>
            <a:pPr marL="457200" indent="-457200" algn="l" rtl="0">
              <a:lnSpc>
                <a:spcPct val="150000"/>
              </a:lnSpc>
              <a:buFont typeface="Arial" panose="020B0604020202020204" pitchFamily="34" charset="0"/>
              <a:buChar char="•"/>
            </a:pPr>
            <a:r>
              <a:rPr lang="en-US" sz="3200" dirty="0">
                <a:latin typeface="Barlow" panose="00000500000000000000" pitchFamily="2" charset="0"/>
              </a:rPr>
              <a:t>Οι διευθυντές δίνουν το παράδειγμα;</a:t>
            </a:r>
          </a:p>
          <a:p>
            <a:pPr marL="457200" indent="-457200" algn="l" rtl="0">
              <a:lnSpc>
                <a:spcPct val="150000"/>
              </a:lnSpc>
              <a:buFont typeface="Arial" panose="020B0604020202020204" pitchFamily="34" charset="0"/>
              <a:buChar char="•"/>
            </a:pPr>
            <a:r>
              <a:rPr lang="en-US" sz="3200" dirty="0">
                <a:latin typeface="Barlow" panose="00000500000000000000" pitchFamily="2" charset="0"/>
              </a:rPr>
              <a:t>Είναι οι διαδικασίες αναφοράς εμπιστευτικές και εύκολες;</a:t>
            </a:r>
          </a:p>
          <a:p>
            <a:pPr marL="457200" indent="-457200" algn="l" rtl="0">
              <a:lnSpc>
                <a:spcPct val="150000"/>
              </a:lnSpc>
              <a:buFont typeface="Arial" panose="020B0604020202020204" pitchFamily="34" charset="0"/>
              <a:buChar char="•"/>
            </a:pPr>
            <a:r>
              <a:rPr lang="en-US" sz="3200" dirty="0">
                <a:latin typeface="Barlow" panose="00000500000000000000" pitchFamily="2" charset="0"/>
              </a:rPr>
              <a:t>Προγραμματίζονται τακτικά ενημερώσεις;</a:t>
            </a:r>
          </a:p>
          <a:p>
            <a:pPr marL="457200" indent="-457200" algn="l" rtl="0">
              <a:lnSpc>
                <a:spcPct val="150000"/>
              </a:lnSpc>
              <a:buFont typeface="Arial" panose="020B0604020202020204" pitchFamily="34" charset="0"/>
              <a:buChar char="•"/>
            </a:pPr>
            <a:r>
              <a:rPr lang="en-US" sz="3200" dirty="0">
                <a:latin typeface="Barlow" panose="00000500000000000000" pitchFamily="2" charset="0"/>
              </a:rPr>
              <a:t>Συλλέγονται σχόλια από διαφορετικούς υπαλλήλους;</a:t>
            </a:r>
            <a:endParaRPr lang="en-GB" sz="3200" b="0" i="0" u="none" strike="noStrike" dirty="0">
              <a:solidFill>
                <a:srgbClr val="000000"/>
              </a:solidFill>
              <a:effectLst/>
              <a:latin typeface="Barlow" panose="00000500000000000000" pitchFamily="2" charset="0"/>
            </a:endParaRPr>
          </a:p>
        </p:txBody>
      </p:sp>
    </p:spTree>
    <p:extLst>
      <p:ext uri="{BB962C8B-B14F-4D97-AF65-F5344CB8AC3E}">
        <p14:creationId xmlns:p14="http://schemas.microsoft.com/office/powerpoint/2010/main" val="6610839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81">
          <a:extLst>
            <a:ext uri="{FF2B5EF4-FFF2-40B4-BE49-F238E27FC236}">
              <a16:creationId xmlns:a16="http://schemas.microsoft.com/office/drawing/2014/main" id="{E6432717-7CCD-2ED2-6230-C0B1565E2F11}"/>
            </a:ext>
          </a:extLst>
        </p:cNvPr>
        <p:cNvGrpSpPr/>
        <p:nvPr/>
      </p:nvGrpSpPr>
      <p:grpSpPr>
        <a:xfrm>
          <a:off x="0" y="0"/>
          <a:ext cx="0" cy="0"/>
          <a:chOff x="0" y="0"/>
          <a:chExt cx="0" cy="0"/>
        </a:xfrm>
      </p:grpSpPr>
      <p:grpSp>
        <p:nvGrpSpPr>
          <p:cNvPr id="485" name="Google Shape;485;p24">
            <a:extLst>
              <a:ext uri="{FF2B5EF4-FFF2-40B4-BE49-F238E27FC236}">
                <a16:creationId xmlns:a16="http://schemas.microsoft.com/office/drawing/2014/main" id="{AEF7A33E-81AE-75E3-7831-29960A1C6A1C}"/>
              </a:ext>
            </a:extLst>
          </p:cNvPr>
          <p:cNvGrpSpPr/>
          <p:nvPr/>
        </p:nvGrpSpPr>
        <p:grpSpPr>
          <a:xfrm>
            <a:off x="379140" y="-28858"/>
            <a:ext cx="18288000" cy="1240415"/>
            <a:chOff x="0" y="-57150"/>
            <a:chExt cx="4816593" cy="326693"/>
          </a:xfrm>
        </p:grpSpPr>
        <p:sp>
          <p:nvSpPr>
            <p:cNvPr id="486" name="Google Shape;486;p24">
              <a:extLst>
                <a:ext uri="{FF2B5EF4-FFF2-40B4-BE49-F238E27FC236}">
                  <a16:creationId xmlns:a16="http://schemas.microsoft.com/office/drawing/2014/main" id="{A5FFDC1B-AEFA-580D-5A00-CC607D86CD2E}"/>
                </a:ext>
              </a:extLst>
            </p:cNvPr>
            <p:cNvSpPr/>
            <p:nvPr/>
          </p:nvSpPr>
          <p:spPr>
            <a:xfrm>
              <a:off x="0" y="0"/>
              <a:ext cx="4816592" cy="269543"/>
            </a:xfrm>
            <a:custGeom>
              <a:avLst/>
              <a:gdLst/>
              <a:ahLst/>
              <a:cxnLst/>
              <a:rect l="l" t="t" r="r" b="b"/>
              <a:pathLst>
                <a:path w="4816592" h="269543" extrusionOk="0">
                  <a:moveTo>
                    <a:pt x="0" y="0"/>
                  </a:moveTo>
                  <a:lnTo>
                    <a:pt x="4816592" y="0"/>
                  </a:lnTo>
                  <a:lnTo>
                    <a:pt x="4816592" y="269543"/>
                  </a:lnTo>
                  <a:lnTo>
                    <a:pt x="0" y="269543"/>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7" name="Google Shape;487;p24">
              <a:extLst>
                <a:ext uri="{FF2B5EF4-FFF2-40B4-BE49-F238E27FC236}">
                  <a16:creationId xmlns:a16="http://schemas.microsoft.com/office/drawing/2014/main" id="{D877E370-1538-E382-6273-700FD3416520}"/>
                </a:ext>
              </a:extLst>
            </p:cNvPr>
            <p:cNvSpPr txBox="1"/>
            <p:nvPr/>
          </p:nvSpPr>
          <p:spPr>
            <a:xfrm>
              <a:off x="0" y="-57150"/>
              <a:ext cx="4816593" cy="326693"/>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pic>
        <p:nvPicPr>
          <p:cNvPr id="8" name="Picture 7" descr="A rainbow with a red needle and a red arrow  Description automatically generated">
            <a:extLst>
              <a:ext uri="{FF2B5EF4-FFF2-40B4-BE49-F238E27FC236}">
                <a16:creationId xmlns:a16="http://schemas.microsoft.com/office/drawing/2014/main" id="{943E95AD-D73D-2906-B572-230B4B9DB925}"/>
              </a:ext>
            </a:extLst>
          </p:cNvPr>
          <p:cNvPicPr>
            <a:picLocks noChangeAspect="1"/>
          </p:cNvPicPr>
          <p:nvPr/>
        </p:nvPicPr>
        <p:blipFill>
          <a:blip r:embed="rId3"/>
          <a:stretch>
            <a:fillRect/>
          </a:stretch>
        </p:blipFill>
        <p:spPr>
          <a:xfrm>
            <a:off x="540387" y="8922821"/>
            <a:ext cx="1803152" cy="1116238"/>
          </a:xfrm>
          <a:prstGeom prst="rect">
            <a:avLst/>
          </a:prstGeom>
        </p:spPr>
      </p:pic>
      <p:sp>
        <p:nvSpPr>
          <p:cNvPr id="9" name="Rectangle 8">
            <a:extLst>
              <a:ext uri="{FF2B5EF4-FFF2-40B4-BE49-F238E27FC236}">
                <a16:creationId xmlns:a16="http://schemas.microsoft.com/office/drawing/2014/main" id="{B04137B8-87C4-F976-705B-1C6DB92C6552}"/>
              </a:ext>
            </a:extLst>
          </p:cNvPr>
          <p:cNvSpPr/>
          <p:nvPr/>
        </p:nvSpPr>
        <p:spPr>
          <a:xfrm>
            <a:off x="6541889" y="9700505"/>
            <a:ext cx="5152373" cy="338554"/>
          </a:xfrm>
          <a:prstGeom prst="rect">
            <a:avLst/>
          </a:prstGeom>
        </p:spPr>
        <p:txBody>
          <a:bodyPr wrap="none">
            <a:spAutoFit/>
          </a:bodyPr>
          <a:lstStyle/>
          <a:p>
            <a:pPr algn="l" rtl="0"/>
            <a:r>
              <a:rPr lang="en-GB" sz="1600" b="1" dirty="0"/>
              <a:t>Αριθμός Έργου 2023-1-IT01-KA220-VET-000152721</a:t>
            </a:r>
          </a:p>
        </p:txBody>
      </p:sp>
      <p:pic>
        <p:nvPicPr>
          <p:cNvPr id="10" name="Picture 7">
            <a:extLst>
              <a:ext uri="{FF2B5EF4-FFF2-40B4-BE49-F238E27FC236}">
                <a16:creationId xmlns:a16="http://schemas.microsoft.com/office/drawing/2014/main" id="{261829A1-9CE6-C885-B572-ED901E83623F}"/>
              </a:ext>
            </a:extLst>
          </p:cNvPr>
          <p:cNvPicPr>
            <a:picLocks noChangeAspect="1"/>
          </p:cNvPicPr>
          <p:nvPr/>
        </p:nvPicPr>
        <p:blipFill>
          <a:blip r:embed="rId4">
            <a:alphaModFix amt="65999"/>
          </a:blip>
          <a:srcRect/>
          <a:stretch>
            <a:fillRect/>
          </a:stretch>
        </p:blipFill>
        <p:spPr>
          <a:xfrm>
            <a:off x="14828024" y="9262249"/>
            <a:ext cx="3231376" cy="876511"/>
          </a:xfrm>
          <a:prstGeom prst="rect">
            <a:avLst/>
          </a:prstGeom>
        </p:spPr>
      </p:pic>
      <p:sp>
        <p:nvSpPr>
          <p:cNvPr id="6" name="Google Shape;441;p22">
            <a:extLst>
              <a:ext uri="{FF2B5EF4-FFF2-40B4-BE49-F238E27FC236}">
                <a16:creationId xmlns:a16="http://schemas.microsoft.com/office/drawing/2014/main" id="{0E110274-D82B-A7F9-C56A-4136F7D57FFD}"/>
              </a:ext>
            </a:extLst>
          </p:cNvPr>
          <p:cNvSpPr txBox="1"/>
          <p:nvPr/>
        </p:nvSpPr>
        <p:spPr>
          <a:xfrm>
            <a:off x="551272" y="1659849"/>
            <a:ext cx="12828826" cy="73866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4800" b="1" dirty="0">
                <a:solidFill>
                  <a:schemeClr val="accent2"/>
                </a:solidFill>
                <a:latin typeface="Barlow" panose="00000500000000000000" pitchFamily="2" charset="0"/>
                <a:ea typeface="Six Caps"/>
                <a:cs typeface="Six Caps"/>
                <a:sym typeface="Six Caps"/>
              </a:rPr>
              <a:t>6.</a:t>
            </a:r>
            <a:r>
              <a:rPr lang="en-US" sz="4800" b="1" dirty="0">
                <a:solidFill>
                  <a:schemeClr val="accent2"/>
                </a:solidFill>
                <a:latin typeface="Barlow" panose="00000500000000000000" pitchFamily="2" charset="0"/>
              </a:rPr>
              <a:t>Εφαρμογή του Κώδικα</a:t>
            </a:r>
            <a:endParaRPr sz="4800" b="1" dirty="0">
              <a:solidFill>
                <a:schemeClr val="accent2"/>
              </a:solidFill>
              <a:latin typeface="Barlow" panose="00000500000000000000" pitchFamily="2" charset="0"/>
            </a:endParaRPr>
          </a:p>
        </p:txBody>
      </p:sp>
      <p:sp>
        <p:nvSpPr>
          <p:cNvPr id="13" name="TextBox 12">
            <a:extLst>
              <a:ext uri="{FF2B5EF4-FFF2-40B4-BE49-F238E27FC236}">
                <a16:creationId xmlns:a16="http://schemas.microsoft.com/office/drawing/2014/main" id="{808CC7BA-D80A-1CC0-CDDB-EB7FEA318A92}"/>
              </a:ext>
            </a:extLst>
          </p:cNvPr>
          <p:cNvSpPr txBox="1"/>
          <p:nvPr/>
        </p:nvSpPr>
        <p:spPr>
          <a:xfrm>
            <a:off x="467064" y="2863532"/>
            <a:ext cx="15176210" cy="5114221"/>
          </a:xfrm>
          <a:prstGeom prst="rect">
            <a:avLst/>
          </a:prstGeom>
          <a:noFill/>
        </p:spPr>
        <p:txBody>
          <a:bodyPr wrap="square">
            <a:spAutoFit/>
          </a:bodyPr>
          <a:lstStyle/>
          <a:p>
            <a:pPr marL="720000" indent="-252000" algn="l" rtl="0">
              <a:lnSpc>
                <a:spcPct val="150000"/>
              </a:lnSpc>
              <a:spcBef>
                <a:spcPts val="600"/>
              </a:spcBef>
              <a:spcAft>
                <a:spcPts val="600"/>
              </a:spcAft>
              <a:buFont typeface="Arial" panose="020B0604020202020204" pitchFamily="34" charset="0"/>
              <a:buChar char="•"/>
            </a:pPr>
            <a:r>
              <a:rPr lang="en-US" sz="3200" dirty="0">
                <a:latin typeface="Barlow" panose="00000500000000000000" pitchFamily="2" charset="0"/>
              </a:rPr>
              <a:t>Ενισχύστε τον Κώδικα μέσω καθημερινών ρουτινών</a:t>
            </a:r>
          </a:p>
          <a:p>
            <a:pPr marL="720000" indent="-252000" algn="l" rtl="0">
              <a:lnSpc>
                <a:spcPct val="150000"/>
              </a:lnSpc>
              <a:spcBef>
                <a:spcPts val="600"/>
              </a:spcBef>
              <a:spcAft>
                <a:spcPts val="600"/>
              </a:spcAft>
              <a:buFont typeface="Arial" panose="020B0604020202020204" pitchFamily="34" charset="0"/>
              <a:buChar char="•"/>
            </a:pPr>
            <a:r>
              <a:rPr lang="en-US" sz="3200" dirty="0">
                <a:latin typeface="Barlow" panose="00000500000000000000" pitchFamily="2" charset="0"/>
              </a:rPr>
              <a:t>Χρησιμοποιήστε το σε αξιολογήσεις απόδοσης και σχόλια</a:t>
            </a:r>
          </a:p>
          <a:p>
            <a:pPr marL="720000" indent="-252000" algn="l" rtl="0">
              <a:lnSpc>
                <a:spcPct val="150000"/>
              </a:lnSpc>
              <a:spcBef>
                <a:spcPts val="600"/>
              </a:spcBef>
              <a:spcAft>
                <a:spcPts val="600"/>
              </a:spcAft>
              <a:buFont typeface="Arial" panose="020B0604020202020204" pitchFamily="34" charset="0"/>
              <a:buChar char="•"/>
            </a:pPr>
            <a:r>
              <a:rPr lang="en-US" sz="3200" dirty="0">
                <a:latin typeface="Barlow" panose="00000500000000000000" pitchFamily="2" charset="0"/>
              </a:rPr>
              <a:t>Οι διευθυντές πρέπει να αποτελούν πρότυπο αναμενόμενης συμπεριφοράς</a:t>
            </a:r>
          </a:p>
          <a:p>
            <a:pPr marL="720000" indent="-252000" algn="l" rtl="0">
              <a:lnSpc>
                <a:spcPct val="150000"/>
              </a:lnSpc>
              <a:spcBef>
                <a:spcPts val="600"/>
              </a:spcBef>
              <a:spcAft>
                <a:spcPts val="600"/>
              </a:spcAft>
              <a:buFont typeface="Arial" panose="020B0604020202020204" pitchFamily="34" charset="0"/>
              <a:buChar char="•"/>
            </a:pPr>
            <a:r>
              <a:rPr lang="en-US" sz="3200" dirty="0">
                <a:latin typeface="Barlow" panose="00000500000000000000" pitchFamily="2" charset="0"/>
              </a:rPr>
              <a:t>Υποστηρίξτε το αυτιστικό προσωπικό με δομημένη καθοδήγηση</a:t>
            </a:r>
          </a:p>
          <a:p>
            <a:pPr marL="720000" indent="-252000" algn="l" rtl="0">
              <a:lnSpc>
                <a:spcPct val="150000"/>
              </a:lnSpc>
              <a:spcBef>
                <a:spcPts val="600"/>
              </a:spcBef>
              <a:spcAft>
                <a:spcPts val="600"/>
              </a:spcAft>
              <a:buFont typeface="Arial" panose="020B0604020202020204" pitchFamily="34" charset="0"/>
              <a:buChar char="•"/>
            </a:pPr>
            <a:r>
              <a:rPr lang="en-US" sz="3200" dirty="0">
                <a:latin typeface="Barlow" panose="00000500000000000000" pitchFamily="2" charset="0"/>
              </a:rPr>
              <a:t>Εφαρμόστε δίκαια σε όλους τους εργαζομένους</a:t>
            </a:r>
          </a:p>
          <a:p>
            <a:pPr algn="l" rtl="0">
              <a:lnSpc>
                <a:spcPct val="150000"/>
              </a:lnSpc>
            </a:pPr>
            <a:endParaRPr lang="en-GB" sz="3200" b="0" i="0" u="none" strike="noStrike" dirty="0">
              <a:solidFill>
                <a:srgbClr val="000000"/>
              </a:solidFill>
              <a:effectLst/>
              <a:latin typeface="Barlow" pitchFamily="2" charset="77"/>
            </a:endParaRPr>
          </a:p>
        </p:txBody>
      </p:sp>
    </p:spTree>
    <p:extLst>
      <p:ext uri="{BB962C8B-B14F-4D97-AF65-F5344CB8AC3E}">
        <p14:creationId xmlns:p14="http://schemas.microsoft.com/office/powerpoint/2010/main" val="13139770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81">
          <a:extLst>
            <a:ext uri="{FF2B5EF4-FFF2-40B4-BE49-F238E27FC236}">
              <a16:creationId xmlns:a16="http://schemas.microsoft.com/office/drawing/2014/main" id="{C339C1EC-AEC2-A5A9-B7A8-CD87E7FFE514}"/>
            </a:ext>
          </a:extLst>
        </p:cNvPr>
        <p:cNvGrpSpPr/>
        <p:nvPr/>
      </p:nvGrpSpPr>
      <p:grpSpPr>
        <a:xfrm>
          <a:off x="0" y="0"/>
          <a:ext cx="0" cy="0"/>
          <a:chOff x="0" y="0"/>
          <a:chExt cx="0" cy="0"/>
        </a:xfrm>
      </p:grpSpPr>
      <p:grpSp>
        <p:nvGrpSpPr>
          <p:cNvPr id="485" name="Google Shape;485;p24">
            <a:extLst>
              <a:ext uri="{FF2B5EF4-FFF2-40B4-BE49-F238E27FC236}">
                <a16:creationId xmlns:a16="http://schemas.microsoft.com/office/drawing/2014/main" id="{1A2FD9BE-B928-049C-2570-040CBA4681EB}"/>
              </a:ext>
            </a:extLst>
          </p:cNvPr>
          <p:cNvGrpSpPr/>
          <p:nvPr/>
        </p:nvGrpSpPr>
        <p:grpSpPr>
          <a:xfrm>
            <a:off x="0" y="-216992"/>
            <a:ext cx="18288000" cy="1240415"/>
            <a:chOff x="0" y="-57150"/>
            <a:chExt cx="4816593" cy="326693"/>
          </a:xfrm>
        </p:grpSpPr>
        <p:sp>
          <p:nvSpPr>
            <p:cNvPr id="486" name="Google Shape;486;p24">
              <a:extLst>
                <a:ext uri="{FF2B5EF4-FFF2-40B4-BE49-F238E27FC236}">
                  <a16:creationId xmlns:a16="http://schemas.microsoft.com/office/drawing/2014/main" id="{B91C7D3B-6100-9003-C463-0E8A05557F95}"/>
                </a:ext>
              </a:extLst>
            </p:cNvPr>
            <p:cNvSpPr/>
            <p:nvPr/>
          </p:nvSpPr>
          <p:spPr>
            <a:xfrm>
              <a:off x="0" y="0"/>
              <a:ext cx="4816592" cy="269543"/>
            </a:xfrm>
            <a:custGeom>
              <a:avLst/>
              <a:gdLst/>
              <a:ahLst/>
              <a:cxnLst/>
              <a:rect l="l" t="t" r="r" b="b"/>
              <a:pathLst>
                <a:path w="4816592" h="269543" extrusionOk="0">
                  <a:moveTo>
                    <a:pt x="0" y="0"/>
                  </a:moveTo>
                  <a:lnTo>
                    <a:pt x="4816592" y="0"/>
                  </a:lnTo>
                  <a:lnTo>
                    <a:pt x="4816592" y="269543"/>
                  </a:lnTo>
                  <a:lnTo>
                    <a:pt x="0" y="269543"/>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7" name="Google Shape;487;p24">
              <a:extLst>
                <a:ext uri="{FF2B5EF4-FFF2-40B4-BE49-F238E27FC236}">
                  <a16:creationId xmlns:a16="http://schemas.microsoft.com/office/drawing/2014/main" id="{7B3C38AC-53BF-03C5-B15B-1AD6E29B90B2}"/>
                </a:ext>
              </a:extLst>
            </p:cNvPr>
            <p:cNvSpPr txBox="1"/>
            <p:nvPr/>
          </p:nvSpPr>
          <p:spPr>
            <a:xfrm>
              <a:off x="0" y="-57150"/>
              <a:ext cx="4816593" cy="326693"/>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pic>
        <p:nvPicPr>
          <p:cNvPr id="8" name="Picture 7" descr="A rainbow with a red needle and a red arrow  Description automatically generated">
            <a:extLst>
              <a:ext uri="{FF2B5EF4-FFF2-40B4-BE49-F238E27FC236}">
                <a16:creationId xmlns:a16="http://schemas.microsoft.com/office/drawing/2014/main" id="{F2C6CDA3-A259-369A-70F4-9E288CD28849}"/>
              </a:ext>
            </a:extLst>
          </p:cNvPr>
          <p:cNvPicPr>
            <a:picLocks noChangeAspect="1"/>
          </p:cNvPicPr>
          <p:nvPr/>
        </p:nvPicPr>
        <p:blipFill>
          <a:blip r:embed="rId3"/>
          <a:stretch>
            <a:fillRect/>
          </a:stretch>
        </p:blipFill>
        <p:spPr>
          <a:xfrm>
            <a:off x="540387" y="8922821"/>
            <a:ext cx="1803152" cy="1116238"/>
          </a:xfrm>
          <a:prstGeom prst="rect">
            <a:avLst/>
          </a:prstGeom>
        </p:spPr>
      </p:pic>
      <p:sp>
        <p:nvSpPr>
          <p:cNvPr id="9" name="Rectangle 8">
            <a:extLst>
              <a:ext uri="{FF2B5EF4-FFF2-40B4-BE49-F238E27FC236}">
                <a16:creationId xmlns:a16="http://schemas.microsoft.com/office/drawing/2014/main" id="{01C147CE-8BBF-6C2A-EA00-EC938A24FABF}"/>
              </a:ext>
            </a:extLst>
          </p:cNvPr>
          <p:cNvSpPr/>
          <p:nvPr/>
        </p:nvSpPr>
        <p:spPr>
          <a:xfrm>
            <a:off x="6541889" y="9700505"/>
            <a:ext cx="5152373" cy="338554"/>
          </a:xfrm>
          <a:prstGeom prst="rect">
            <a:avLst/>
          </a:prstGeom>
        </p:spPr>
        <p:txBody>
          <a:bodyPr wrap="none">
            <a:spAutoFit/>
          </a:bodyPr>
          <a:lstStyle/>
          <a:p>
            <a:pPr algn="l" rtl="0"/>
            <a:r>
              <a:rPr lang="en-GB" sz="1600" b="1" dirty="0"/>
              <a:t>Αριθμός Έργου 2023-1-IT01-KA220-VET-000152721</a:t>
            </a:r>
          </a:p>
        </p:txBody>
      </p:sp>
      <p:pic>
        <p:nvPicPr>
          <p:cNvPr id="10" name="Picture 7">
            <a:extLst>
              <a:ext uri="{FF2B5EF4-FFF2-40B4-BE49-F238E27FC236}">
                <a16:creationId xmlns:a16="http://schemas.microsoft.com/office/drawing/2014/main" id="{4A5F9832-84F0-FEAF-8304-E412D0197CC4}"/>
              </a:ext>
            </a:extLst>
          </p:cNvPr>
          <p:cNvPicPr>
            <a:picLocks noChangeAspect="1"/>
          </p:cNvPicPr>
          <p:nvPr/>
        </p:nvPicPr>
        <p:blipFill>
          <a:blip r:embed="rId4">
            <a:alphaModFix amt="65999"/>
          </a:blip>
          <a:srcRect/>
          <a:stretch>
            <a:fillRect/>
          </a:stretch>
        </p:blipFill>
        <p:spPr>
          <a:xfrm>
            <a:off x="14828024" y="9262249"/>
            <a:ext cx="3231376" cy="876511"/>
          </a:xfrm>
          <a:prstGeom prst="rect">
            <a:avLst/>
          </a:prstGeom>
        </p:spPr>
      </p:pic>
      <p:sp>
        <p:nvSpPr>
          <p:cNvPr id="5" name="TextBox 4">
            <a:extLst>
              <a:ext uri="{FF2B5EF4-FFF2-40B4-BE49-F238E27FC236}">
                <a16:creationId xmlns:a16="http://schemas.microsoft.com/office/drawing/2014/main" id="{A8216E26-FF99-AEC8-2932-CA7227DDAA1A}"/>
              </a:ext>
            </a:extLst>
          </p:cNvPr>
          <p:cNvSpPr txBox="1"/>
          <p:nvPr/>
        </p:nvSpPr>
        <p:spPr>
          <a:xfrm>
            <a:off x="311786" y="2375423"/>
            <a:ext cx="17976214" cy="7663636"/>
          </a:xfrm>
          <a:prstGeom prst="rect">
            <a:avLst/>
          </a:prstGeom>
          <a:noFill/>
        </p:spPr>
        <p:txBody>
          <a:bodyPr wrap="square">
            <a:spAutoFit/>
          </a:bodyPr>
          <a:lstStyle/>
          <a:p>
            <a:pPr algn="l" rtl="0">
              <a:lnSpc>
                <a:spcPct val="150000"/>
              </a:lnSpc>
              <a:buNone/>
            </a:pPr>
            <a:r>
              <a:rPr lang="en-US" sz="2800" b="1" dirty="0">
                <a:solidFill>
                  <a:schemeClr val="accent2"/>
                </a:solidFill>
                <a:latin typeface="Barlow" panose="00000500000000000000" pitchFamily="2" charset="0"/>
              </a:rPr>
              <a:t>Σημασία της κουλτούρας του χώρου εργασίας στη φιλοξενία</a:t>
            </a:r>
          </a:p>
          <a:p>
            <a:pPr marL="720000" indent="-252000" algn="l" rtl="0">
              <a:lnSpc>
                <a:spcPct val="150000"/>
              </a:lnSpc>
              <a:spcBef>
                <a:spcPts val="600"/>
              </a:spcBef>
              <a:spcAft>
                <a:spcPts val="600"/>
              </a:spcAft>
              <a:buFont typeface="Arial" panose="020B0604020202020204" pitchFamily="34" charset="0"/>
              <a:buChar char="•"/>
            </a:pPr>
            <a:r>
              <a:rPr lang="en-US" sz="2800" dirty="0">
                <a:latin typeface="Barlow" panose="00000500000000000000" pitchFamily="2" charset="0"/>
              </a:rPr>
              <a:t>Η κουλτούρα διαμορφώνει την εμπειρία των εργαζομένων και την ποιότητα των υπηρεσιών</a:t>
            </a:r>
          </a:p>
          <a:p>
            <a:pPr marL="720000" indent="-252000" algn="l" rtl="0">
              <a:lnSpc>
                <a:spcPct val="150000"/>
              </a:lnSpc>
              <a:spcBef>
                <a:spcPts val="600"/>
              </a:spcBef>
              <a:spcAft>
                <a:spcPts val="600"/>
              </a:spcAft>
              <a:buFont typeface="Arial" panose="020B0604020202020204" pitchFamily="34" charset="0"/>
              <a:buChar char="•"/>
            </a:pPr>
            <a:r>
              <a:rPr lang="en-US" sz="2800" dirty="0">
                <a:latin typeface="Barlow" panose="00000500000000000000" pitchFamily="2" charset="0"/>
              </a:rPr>
              <a:t>Μια ισχυρή κουλτούρα προάγει τον σεβασμό, τον επαγγελματισμό, την ομαδική εργασία και την συμπερίληψη.</a:t>
            </a:r>
          </a:p>
          <a:p>
            <a:pPr marL="720000" indent="-252000" algn="l" rtl="0">
              <a:lnSpc>
                <a:spcPct val="150000"/>
              </a:lnSpc>
              <a:spcBef>
                <a:spcPts val="600"/>
              </a:spcBef>
              <a:spcAft>
                <a:spcPts val="600"/>
              </a:spcAft>
              <a:buFont typeface="Arial" panose="020B0604020202020204" pitchFamily="34" charset="0"/>
              <a:buChar char="•"/>
            </a:pPr>
            <a:r>
              <a:rPr lang="en-US" sz="2800" dirty="0">
                <a:latin typeface="Barlow" panose="00000500000000000000" pitchFamily="2" charset="0"/>
              </a:rPr>
              <a:t>Τα σαφή πρότυπα επικοινωνίας υποστηρίζουν τους αυτιστικούς υπαλλήλους.</a:t>
            </a:r>
          </a:p>
          <a:p>
            <a:pPr marL="720000" indent="-252000" algn="l" rtl="0">
              <a:lnSpc>
                <a:spcPct val="150000"/>
              </a:lnSpc>
              <a:spcBef>
                <a:spcPts val="600"/>
              </a:spcBef>
              <a:spcAft>
                <a:spcPts val="600"/>
              </a:spcAft>
              <a:buFont typeface="Arial" panose="020B0604020202020204" pitchFamily="34" charset="0"/>
              <a:buChar char="•"/>
            </a:pPr>
            <a:r>
              <a:rPr lang="en-US" sz="2800" dirty="0">
                <a:latin typeface="Barlow" panose="00000500000000000000" pitchFamily="2" charset="0"/>
              </a:rPr>
              <a:t>Οι γραπτές οδηγίες και τα οπτικά βοηθήματα βελτιώνουν την προσβασιμότητα.</a:t>
            </a:r>
          </a:p>
          <a:p>
            <a:pPr marL="720000" indent="-252000" algn="l" rtl="0">
              <a:lnSpc>
                <a:spcPct val="150000"/>
              </a:lnSpc>
              <a:spcBef>
                <a:spcPts val="600"/>
              </a:spcBef>
              <a:spcAft>
                <a:spcPts val="600"/>
              </a:spcAft>
              <a:buFont typeface="Arial" panose="020B0604020202020204" pitchFamily="34" charset="0"/>
              <a:buChar char="•"/>
            </a:pPr>
            <a:r>
              <a:rPr lang="en-US" sz="2800" dirty="0">
                <a:latin typeface="Barlow" panose="00000500000000000000" pitchFamily="2" charset="0"/>
              </a:rPr>
              <a:t>Η ομαδική εργασία εκτιμά διαφορετικά δυνατά σημεία, συμπεριλαμβανομένης της προσοχής στη λεπτομέρεια.</a:t>
            </a:r>
          </a:p>
          <a:p>
            <a:pPr marL="720000" indent="-252000" algn="l" rtl="0">
              <a:lnSpc>
                <a:spcPct val="150000"/>
              </a:lnSpc>
              <a:spcBef>
                <a:spcPts val="600"/>
              </a:spcBef>
              <a:spcAft>
                <a:spcPts val="600"/>
              </a:spcAft>
              <a:buFont typeface="Arial" panose="020B0604020202020204" pitchFamily="34" charset="0"/>
              <a:buChar char="•"/>
            </a:pPr>
            <a:r>
              <a:rPr lang="en-US" sz="2800" dirty="0">
                <a:latin typeface="Barlow" panose="00000500000000000000" pitchFamily="2" charset="0"/>
              </a:rPr>
              <a:t>Η δομημένη υποστήριξη βοηθά στις αλληλεπιδράσεις με τους επισκέπτες και στην αποκατάσταση των υπηρεσιών.</a:t>
            </a:r>
            <a:endParaRPr lang="en-US" sz="2800" b="1" dirty="0">
              <a:solidFill>
                <a:schemeClr val="accent2"/>
              </a:solidFill>
              <a:latin typeface="Barlow" panose="00000500000000000000" pitchFamily="2" charset="0"/>
            </a:endParaRPr>
          </a:p>
          <a:p>
            <a:pPr algn="l" rtl="0">
              <a:lnSpc>
                <a:spcPct val="150000"/>
              </a:lnSpc>
              <a:buNone/>
            </a:pPr>
            <a:endParaRPr lang="en-US" sz="3600" dirty="0"/>
          </a:p>
          <a:p>
            <a:pPr algn="l" rtl="0">
              <a:lnSpc>
                <a:spcPct val="150000"/>
              </a:lnSpc>
            </a:pPr>
            <a:endParaRPr lang="en-GB" sz="2800" b="0" i="0" u="none" strike="noStrike" dirty="0">
              <a:solidFill>
                <a:srgbClr val="000000"/>
              </a:solidFill>
              <a:effectLst/>
              <a:latin typeface="Barlow" pitchFamily="2" charset="77"/>
            </a:endParaRPr>
          </a:p>
        </p:txBody>
      </p:sp>
      <p:sp>
        <p:nvSpPr>
          <p:cNvPr id="6" name="Google Shape;441;p22">
            <a:extLst>
              <a:ext uri="{FF2B5EF4-FFF2-40B4-BE49-F238E27FC236}">
                <a16:creationId xmlns:a16="http://schemas.microsoft.com/office/drawing/2014/main" id="{52D6B313-5491-5A78-F8EB-B6039F1BF073}"/>
              </a:ext>
            </a:extLst>
          </p:cNvPr>
          <p:cNvSpPr txBox="1"/>
          <p:nvPr/>
        </p:nvSpPr>
        <p:spPr>
          <a:xfrm>
            <a:off x="551272" y="1659849"/>
            <a:ext cx="18529208" cy="677108"/>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4400" b="1" dirty="0">
                <a:solidFill>
                  <a:schemeClr val="bg2">
                    <a:lumMod val="75000"/>
                  </a:schemeClr>
                </a:solidFill>
                <a:latin typeface="Barlow" pitchFamily="2" charset="77"/>
                <a:ea typeface="Six Caps"/>
                <a:cs typeface="Six Caps"/>
                <a:sym typeface="Six Caps"/>
              </a:rPr>
              <a:t>7.</a:t>
            </a:r>
            <a:r>
              <a:rPr lang="en-US" sz="4400" b="1" dirty="0">
                <a:solidFill>
                  <a:schemeClr val="accent2"/>
                </a:solidFill>
                <a:latin typeface="Barlow" panose="00000500000000000000" pitchFamily="2" charset="0"/>
              </a:rPr>
              <a:t>Πρότυπα κουλτούρας και συμπεριφοράς στον χώρο εργασίας</a:t>
            </a:r>
            <a:endParaRPr sz="4400" b="1" dirty="0">
              <a:solidFill>
                <a:schemeClr val="accent2"/>
              </a:solidFill>
              <a:latin typeface="Barlow" panose="00000500000000000000" pitchFamily="2" charset="0"/>
            </a:endParaRPr>
          </a:p>
        </p:txBody>
      </p:sp>
    </p:spTree>
    <p:extLst>
      <p:ext uri="{BB962C8B-B14F-4D97-AF65-F5344CB8AC3E}">
        <p14:creationId xmlns:p14="http://schemas.microsoft.com/office/powerpoint/2010/main" val="12183265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81">
          <a:extLst>
            <a:ext uri="{FF2B5EF4-FFF2-40B4-BE49-F238E27FC236}">
              <a16:creationId xmlns:a16="http://schemas.microsoft.com/office/drawing/2014/main" id="{838E6890-9913-6902-262A-361C1F3D5F8B}"/>
            </a:ext>
          </a:extLst>
        </p:cNvPr>
        <p:cNvGrpSpPr/>
        <p:nvPr/>
      </p:nvGrpSpPr>
      <p:grpSpPr>
        <a:xfrm>
          <a:off x="0" y="0"/>
          <a:ext cx="0" cy="0"/>
          <a:chOff x="0" y="0"/>
          <a:chExt cx="0" cy="0"/>
        </a:xfrm>
      </p:grpSpPr>
      <p:grpSp>
        <p:nvGrpSpPr>
          <p:cNvPr id="485" name="Google Shape;485;p24">
            <a:extLst>
              <a:ext uri="{FF2B5EF4-FFF2-40B4-BE49-F238E27FC236}">
                <a16:creationId xmlns:a16="http://schemas.microsoft.com/office/drawing/2014/main" id="{E4862055-0F19-45E6-80C5-C7C5191EF7DD}"/>
              </a:ext>
            </a:extLst>
          </p:cNvPr>
          <p:cNvGrpSpPr/>
          <p:nvPr/>
        </p:nvGrpSpPr>
        <p:grpSpPr>
          <a:xfrm>
            <a:off x="0" y="-216992"/>
            <a:ext cx="18288000" cy="1240415"/>
            <a:chOff x="0" y="-57150"/>
            <a:chExt cx="4816593" cy="326693"/>
          </a:xfrm>
        </p:grpSpPr>
        <p:sp>
          <p:nvSpPr>
            <p:cNvPr id="486" name="Google Shape;486;p24">
              <a:extLst>
                <a:ext uri="{FF2B5EF4-FFF2-40B4-BE49-F238E27FC236}">
                  <a16:creationId xmlns:a16="http://schemas.microsoft.com/office/drawing/2014/main" id="{B25192C3-5E55-7809-D21B-E65593667AD7}"/>
                </a:ext>
              </a:extLst>
            </p:cNvPr>
            <p:cNvSpPr/>
            <p:nvPr/>
          </p:nvSpPr>
          <p:spPr>
            <a:xfrm>
              <a:off x="0" y="0"/>
              <a:ext cx="4816592" cy="269543"/>
            </a:xfrm>
            <a:custGeom>
              <a:avLst/>
              <a:gdLst/>
              <a:ahLst/>
              <a:cxnLst/>
              <a:rect l="l" t="t" r="r" b="b"/>
              <a:pathLst>
                <a:path w="4816592" h="269543" extrusionOk="0">
                  <a:moveTo>
                    <a:pt x="0" y="0"/>
                  </a:moveTo>
                  <a:lnTo>
                    <a:pt x="4816592" y="0"/>
                  </a:lnTo>
                  <a:lnTo>
                    <a:pt x="4816592" y="269543"/>
                  </a:lnTo>
                  <a:lnTo>
                    <a:pt x="0" y="269543"/>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7" name="Google Shape;487;p24">
              <a:extLst>
                <a:ext uri="{FF2B5EF4-FFF2-40B4-BE49-F238E27FC236}">
                  <a16:creationId xmlns:a16="http://schemas.microsoft.com/office/drawing/2014/main" id="{546614F4-1844-76D0-42A5-1E40C1BB3773}"/>
                </a:ext>
              </a:extLst>
            </p:cNvPr>
            <p:cNvSpPr txBox="1"/>
            <p:nvPr/>
          </p:nvSpPr>
          <p:spPr>
            <a:xfrm>
              <a:off x="0" y="-57150"/>
              <a:ext cx="4816593" cy="326693"/>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pic>
        <p:nvPicPr>
          <p:cNvPr id="8" name="Picture 7" descr="A rainbow with a red needle and a red arrow  Description automatically generated">
            <a:extLst>
              <a:ext uri="{FF2B5EF4-FFF2-40B4-BE49-F238E27FC236}">
                <a16:creationId xmlns:a16="http://schemas.microsoft.com/office/drawing/2014/main" id="{F71053D5-0712-8BDD-8D7A-CD03BB73E2B4}"/>
              </a:ext>
            </a:extLst>
          </p:cNvPr>
          <p:cNvPicPr>
            <a:picLocks noChangeAspect="1"/>
          </p:cNvPicPr>
          <p:nvPr/>
        </p:nvPicPr>
        <p:blipFill>
          <a:blip r:embed="rId3"/>
          <a:stretch>
            <a:fillRect/>
          </a:stretch>
        </p:blipFill>
        <p:spPr>
          <a:xfrm>
            <a:off x="540387" y="8922821"/>
            <a:ext cx="1803152" cy="1116238"/>
          </a:xfrm>
          <a:prstGeom prst="rect">
            <a:avLst/>
          </a:prstGeom>
        </p:spPr>
      </p:pic>
      <p:sp>
        <p:nvSpPr>
          <p:cNvPr id="9" name="Rectangle 8">
            <a:extLst>
              <a:ext uri="{FF2B5EF4-FFF2-40B4-BE49-F238E27FC236}">
                <a16:creationId xmlns:a16="http://schemas.microsoft.com/office/drawing/2014/main" id="{4B5DE7FF-A303-5926-739F-38304889FEF2}"/>
              </a:ext>
            </a:extLst>
          </p:cNvPr>
          <p:cNvSpPr/>
          <p:nvPr/>
        </p:nvSpPr>
        <p:spPr>
          <a:xfrm>
            <a:off x="6541889" y="9700505"/>
            <a:ext cx="5152373" cy="338554"/>
          </a:xfrm>
          <a:prstGeom prst="rect">
            <a:avLst/>
          </a:prstGeom>
        </p:spPr>
        <p:txBody>
          <a:bodyPr wrap="none">
            <a:spAutoFit/>
          </a:bodyPr>
          <a:lstStyle/>
          <a:p>
            <a:pPr algn="l" rtl="0"/>
            <a:r>
              <a:rPr lang="en-GB" sz="1600" b="1" dirty="0"/>
              <a:t>Αριθμός Έργου 2023-1-IT01-KA220-VET-000152721</a:t>
            </a:r>
          </a:p>
        </p:txBody>
      </p:sp>
      <p:pic>
        <p:nvPicPr>
          <p:cNvPr id="10" name="Picture 7">
            <a:extLst>
              <a:ext uri="{FF2B5EF4-FFF2-40B4-BE49-F238E27FC236}">
                <a16:creationId xmlns:a16="http://schemas.microsoft.com/office/drawing/2014/main" id="{6DD06B63-37AB-AA91-867E-6E322B9FEDBF}"/>
              </a:ext>
            </a:extLst>
          </p:cNvPr>
          <p:cNvPicPr>
            <a:picLocks noChangeAspect="1"/>
          </p:cNvPicPr>
          <p:nvPr/>
        </p:nvPicPr>
        <p:blipFill>
          <a:blip r:embed="rId4">
            <a:alphaModFix amt="65999"/>
          </a:blip>
          <a:srcRect/>
          <a:stretch>
            <a:fillRect/>
          </a:stretch>
        </p:blipFill>
        <p:spPr>
          <a:xfrm>
            <a:off x="14828024" y="9262249"/>
            <a:ext cx="3231376" cy="876511"/>
          </a:xfrm>
          <a:prstGeom prst="rect">
            <a:avLst/>
          </a:prstGeom>
        </p:spPr>
      </p:pic>
      <p:sp>
        <p:nvSpPr>
          <p:cNvPr id="5" name="TextBox 4">
            <a:extLst>
              <a:ext uri="{FF2B5EF4-FFF2-40B4-BE49-F238E27FC236}">
                <a16:creationId xmlns:a16="http://schemas.microsoft.com/office/drawing/2014/main" id="{A8EAC1F9-E155-AB07-139C-D956D5D6ABE1}"/>
              </a:ext>
            </a:extLst>
          </p:cNvPr>
          <p:cNvSpPr txBox="1"/>
          <p:nvPr/>
        </p:nvSpPr>
        <p:spPr>
          <a:xfrm>
            <a:off x="540387" y="2152292"/>
            <a:ext cx="16970373" cy="8510022"/>
          </a:xfrm>
          <a:prstGeom prst="rect">
            <a:avLst/>
          </a:prstGeom>
          <a:noFill/>
        </p:spPr>
        <p:txBody>
          <a:bodyPr wrap="square">
            <a:spAutoFit/>
          </a:bodyPr>
          <a:lstStyle/>
          <a:p>
            <a:pPr marL="571500" indent="-252000" algn="l" rtl="0">
              <a:lnSpc>
                <a:spcPct val="150000"/>
              </a:lnSpc>
              <a:spcBef>
                <a:spcPts val="600"/>
              </a:spcBef>
              <a:spcAft>
                <a:spcPts val="600"/>
              </a:spcAft>
              <a:buFont typeface="Arial" panose="020B0604020202020204" pitchFamily="34" charset="0"/>
              <a:buChar char="•"/>
            </a:pPr>
            <a:r>
              <a:rPr lang="en-US" sz="3200" dirty="0">
                <a:latin typeface="Barlow" panose="00000500000000000000" pitchFamily="2" charset="0"/>
              </a:rPr>
              <a:t>Σαφή πρότυπα ορίζουν αποδεκτή επικοινωνία, εμφάνιση και ομαδική εργασία.</a:t>
            </a:r>
          </a:p>
          <a:p>
            <a:pPr marL="571500" indent="-252000" algn="l" rtl="0">
              <a:lnSpc>
                <a:spcPct val="150000"/>
              </a:lnSpc>
              <a:spcBef>
                <a:spcPts val="600"/>
              </a:spcBef>
              <a:spcAft>
                <a:spcPts val="600"/>
              </a:spcAft>
              <a:buFont typeface="Arial" panose="020B0604020202020204" pitchFamily="34" charset="0"/>
              <a:buChar char="•"/>
            </a:pPr>
            <a:r>
              <a:rPr lang="en-US" sz="3200" dirty="0">
                <a:latin typeface="Barlow" panose="00000500000000000000" pitchFamily="2" charset="0"/>
              </a:rPr>
              <a:t>Μηδενική ανοχή στον εκφοβισμό, την παρενόχληση, τις διακρίσεις.</a:t>
            </a:r>
          </a:p>
          <a:p>
            <a:pPr marL="571500" indent="-252000" algn="l" rtl="0">
              <a:lnSpc>
                <a:spcPct val="150000"/>
              </a:lnSpc>
              <a:spcBef>
                <a:spcPts val="600"/>
              </a:spcBef>
              <a:spcAft>
                <a:spcPts val="600"/>
              </a:spcAft>
              <a:buFont typeface="Arial" panose="020B0604020202020204" pitchFamily="34" charset="0"/>
              <a:buChar char="•"/>
            </a:pPr>
            <a:r>
              <a:rPr lang="en-US" sz="3200" dirty="0">
                <a:latin typeface="Barlow" panose="00000500000000000000" pitchFamily="2" charset="0"/>
              </a:rPr>
              <a:t>Οι επόπτες πρέπει να αποτελούν καθημερινά πρότυπα αναμενόμενων συμπεριφορών.</a:t>
            </a:r>
          </a:p>
          <a:p>
            <a:pPr marL="571500" indent="-252000" algn="l" rtl="0">
              <a:lnSpc>
                <a:spcPct val="150000"/>
              </a:lnSpc>
              <a:spcBef>
                <a:spcPts val="600"/>
              </a:spcBef>
              <a:spcAft>
                <a:spcPts val="600"/>
              </a:spcAft>
              <a:buFont typeface="Arial" panose="020B0604020202020204" pitchFamily="34" charset="0"/>
              <a:buChar char="•"/>
            </a:pPr>
            <a:r>
              <a:rPr lang="en-US" sz="3200" dirty="0">
                <a:latin typeface="Barlow" panose="00000500000000000000" pitchFamily="2" charset="0"/>
              </a:rPr>
              <a:t>Οι αισθητηριακά φιλικές προσαρμογές (ήσυχοι χώροι, ευέλικτα διαλείμματα) υποστηρίζουν την ένταξη.</a:t>
            </a:r>
          </a:p>
          <a:p>
            <a:pPr marL="571500" indent="-252000" algn="l" rtl="0">
              <a:lnSpc>
                <a:spcPct val="150000"/>
              </a:lnSpc>
              <a:spcBef>
                <a:spcPts val="600"/>
              </a:spcBef>
              <a:spcAft>
                <a:spcPts val="600"/>
              </a:spcAft>
              <a:buFont typeface="Arial" panose="020B0604020202020204" pitchFamily="34" charset="0"/>
              <a:buChar char="•"/>
            </a:pPr>
            <a:r>
              <a:rPr lang="en-US" sz="3200" dirty="0">
                <a:latin typeface="Barlow" panose="00000500000000000000" pitchFamily="2" charset="0"/>
              </a:rPr>
              <a:t>Η τακτική συμμετοχή του προσωπικού και η εκπαίδευση για την συμπερίληψη ανανεώνουν την κουλτούρα.</a:t>
            </a:r>
          </a:p>
          <a:p>
            <a:pPr marL="571500" indent="-252000" algn="l" rtl="0">
              <a:lnSpc>
                <a:spcPct val="150000"/>
              </a:lnSpc>
              <a:spcBef>
                <a:spcPts val="600"/>
              </a:spcBef>
              <a:spcAft>
                <a:spcPts val="600"/>
              </a:spcAft>
              <a:buFont typeface="Arial" panose="020B0604020202020204" pitchFamily="34" charset="0"/>
              <a:buChar char="•"/>
            </a:pPr>
            <a:r>
              <a:rPr lang="en-US" sz="3200" dirty="0">
                <a:latin typeface="Barlow" panose="00000500000000000000" pitchFamily="2" charset="0"/>
              </a:rPr>
              <a:t>Η θετική κουλτούρα προσελκύει ταλέντα και βελτιώνει τις εμπειρίες των επισκεπτών.</a:t>
            </a:r>
            <a:endParaRPr lang="en-US" sz="3200" b="1" dirty="0">
              <a:solidFill>
                <a:schemeClr val="accent2"/>
              </a:solidFill>
              <a:latin typeface="Barlow" panose="00000500000000000000" pitchFamily="2" charset="0"/>
            </a:endParaRPr>
          </a:p>
          <a:p>
            <a:pPr algn="l" rtl="0">
              <a:lnSpc>
                <a:spcPct val="150000"/>
              </a:lnSpc>
              <a:buNone/>
            </a:pPr>
            <a:endParaRPr lang="en-US" sz="4000" dirty="0"/>
          </a:p>
          <a:p>
            <a:pPr algn="l" rtl="0">
              <a:lnSpc>
                <a:spcPct val="150000"/>
              </a:lnSpc>
            </a:pPr>
            <a:endParaRPr lang="en-GB" sz="3200" b="0" i="0" u="none" strike="noStrike" dirty="0">
              <a:solidFill>
                <a:srgbClr val="000000"/>
              </a:solidFill>
              <a:effectLst/>
              <a:latin typeface="Barlow" pitchFamily="2" charset="77"/>
            </a:endParaRPr>
          </a:p>
        </p:txBody>
      </p:sp>
      <p:sp>
        <p:nvSpPr>
          <p:cNvPr id="6" name="Google Shape;441;p22">
            <a:extLst>
              <a:ext uri="{FF2B5EF4-FFF2-40B4-BE49-F238E27FC236}">
                <a16:creationId xmlns:a16="http://schemas.microsoft.com/office/drawing/2014/main" id="{56BB9167-56D8-6655-CB60-E2E627980FB6}"/>
              </a:ext>
            </a:extLst>
          </p:cNvPr>
          <p:cNvSpPr txBox="1"/>
          <p:nvPr/>
        </p:nvSpPr>
        <p:spPr>
          <a:xfrm>
            <a:off x="551272" y="1659849"/>
            <a:ext cx="12828826" cy="49244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1" dirty="0">
                <a:solidFill>
                  <a:schemeClr val="accent2"/>
                </a:solidFill>
                <a:latin typeface="Barlow" panose="00000500000000000000" pitchFamily="2" charset="0"/>
              </a:rPr>
              <a:t>Καθιέρωση και διατήρηση προτύπων συμπεριφοράς</a:t>
            </a:r>
            <a:endParaRPr sz="3200" b="1" dirty="0">
              <a:solidFill>
                <a:schemeClr val="accent2"/>
              </a:solidFill>
              <a:latin typeface="Barlow" panose="00000500000000000000" pitchFamily="2" charset="0"/>
            </a:endParaRPr>
          </a:p>
        </p:txBody>
      </p:sp>
    </p:spTree>
    <p:extLst>
      <p:ext uri="{BB962C8B-B14F-4D97-AF65-F5344CB8AC3E}">
        <p14:creationId xmlns:p14="http://schemas.microsoft.com/office/powerpoint/2010/main" val="3747589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grpSp>
        <p:nvGrpSpPr>
          <p:cNvPr id="485" name="Google Shape;485;p24"/>
          <p:cNvGrpSpPr/>
          <p:nvPr/>
        </p:nvGrpSpPr>
        <p:grpSpPr>
          <a:xfrm>
            <a:off x="0" y="-216992"/>
            <a:ext cx="18288000" cy="1240415"/>
            <a:chOff x="0" y="-57150"/>
            <a:chExt cx="4816593" cy="326693"/>
          </a:xfrm>
        </p:grpSpPr>
        <p:sp>
          <p:nvSpPr>
            <p:cNvPr id="486" name="Google Shape;486;p24"/>
            <p:cNvSpPr/>
            <p:nvPr/>
          </p:nvSpPr>
          <p:spPr>
            <a:xfrm>
              <a:off x="0" y="0"/>
              <a:ext cx="4816592" cy="269543"/>
            </a:xfrm>
            <a:custGeom>
              <a:avLst/>
              <a:gdLst/>
              <a:ahLst/>
              <a:cxnLst/>
              <a:rect l="l" t="t" r="r" b="b"/>
              <a:pathLst>
                <a:path w="4816592" h="269543" extrusionOk="0">
                  <a:moveTo>
                    <a:pt x="0" y="0"/>
                  </a:moveTo>
                  <a:lnTo>
                    <a:pt x="4816592" y="0"/>
                  </a:lnTo>
                  <a:lnTo>
                    <a:pt x="4816592" y="269543"/>
                  </a:lnTo>
                  <a:lnTo>
                    <a:pt x="0" y="269543"/>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7" name="Google Shape;487;p24"/>
            <p:cNvSpPr txBox="1"/>
            <p:nvPr/>
          </p:nvSpPr>
          <p:spPr>
            <a:xfrm>
              <a:off x="0" y="-57150"/>
              <a:ext cx="4816593" cy="326693"/>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pic>
        <p:nvPicPr>
          <p:cNvPr id="8" name="Picture 7" descr="A rainbow with a red needle and a red arrow  Description automatically generated">
            <a:extLst>
              <a:ext uri="{FF2B5EF4-FFF2-40B4-BE49-F238E27FC236}">
                <a16:creationId xmlns:a16="http://schemas.microsoft.com/office/drawing/2014/main" id="{9B9AEE52-17DB-B952-45DB-A053B8449750}"/>
              </a:ext>
            </a:extLst>
          </p:cNvPr>
          <p:cNvPicPr>
            <a:picLocks noChangeAspect="1"/>
          </p:cNvPicPr>
          <p:nvPr/>
        </p:nvPicPr>
        <p:blipFill>
          <a:blip r:embed="rId3"/>
          <a:stretch>
            <a:fillRect/>
          </a:stretch>
        </p:blipFill>
        <p:spPr>
          <a:xfrm>
            <a:off x="540387" y="8922821"/>
            <a:ext cx="1803152" cy="1116238"/>
          </a:xfrm>
          <a:prstGeom prst="rect">
            <a:avLst/>
          </a:prstGeom>
        </p:spPr>
      </p:pic>
      <p:sp>
        <p:nvSpPr>
          <p:cNvPr id="9" name="Rectangle 8"/>
          <p:cNvSpPr/>
          <p:nvPr/>
        </p:nvSpPr>
        <p:spPr>
          <a:xfrm>
            <a:off x="6541889" y="9700505"/>
            <a:ext cx="5152373" cy="338554"/>
          </a:xfrm>
          <a:prstGeom prst="rect">
            <a:avLst/>
          </a:prstGeom>
        </p:spPr>
        <p:txBody>
          <a:bodyPr wrap="none">
            <a:spAutoFit/>
          </a:bodyPr>
          <a:lstStyle/>
          <a:p>
            <a:pPr algn="l" rtl="0"/>
            <a:r>
              <a:rPr lang="en-GB" sz="1600" b="1" dirty="0"/>
              <a:t>Αριθμός Έργου 2023-1-IT01-KA220-VET-000152721</a:t>
            </a:r>
          </a:p>
        </p:txBody>
      </p:sp>
      <p:pic>
        <p:nvPicPr>
          <p:cNvPr id="10" name="Picture 7">
            <a:extLst>
              <a:ext uri="{FF2B5EF4-FFF2-40B4-BE49-F238E27FC236}">
                <a16:creationId xmlns:a16="http://schemas.microsoft.com/office/drawing/2014/main" id="{476A7AB0-51D3-F55B-D462-6DFD2DA529C6}"/>
              </a:ext>
            </a:extLst>
          </p:cNvPr>
          <p:cNvPicPr>
            <a:picLocks noChangeAspect="1"/>
          </p:cNvPicPr>
          <p:nvPr/>
        </p:nvPicPr>
        <p:blipFill>
          <a:blip r:embed="rId4">
            <a:alphaModFix amt="65999"/>
          </a:blip>
          <a:srcRect/>
          <a:stretch>
            <a:fillRect/>
          </a:stretch>
        </p:blipFill>
        <p:spPr>
          <a:xfrm>
            <a:off x="14828024" y="9262249"/>
            <a:ext cx="3231376" cy="876511"/>
          </a:xfrm>
          <a:prstGeom prst="rect">
            <a:avLst/>
          </a:prstGeom>
        </p:spPr>
      </p:pic>
      <p:sp>
        <p:nvSpPr>
          <p:cNvPr id="11" name="Google Shape;441;p22">
            <a:extLst>
              <a:ext uri="{FF2B5EF4-FFF2-40B4-BE49-F238E27FC236}">
                <a16:creationId xmlns:a16="http://schemas.microsoft.com/office/drawing/2014/main" id="{DC440E8B-3546-FE3C-162E-F23AA25B3BEB}"/>
              </a:ext>
            </a:extLst>
          </p:cNvPr>
          <p:cNvSpPr txBox="1"/>
          <p:nvPr/>
        </p:nvSpPr>
        <p:spPr>
          <a:xfrm>
            <a:off x="551272" y="1240415"/>
            <a:ext cx="12828826" cy="73866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4800" b="1" dirty="0">
                <a:solidFill>
                  <a:schemeClr val="bg2">
                    <a:lumMod val="75000"/>
                  </a:schemeClr>
                </a:solidFill>
                <a:latin typeface="Barlow" pitchFamily="2" charset="77"/>
                <a:ea typeface="Six Caps"/>
                <a:cs typeface="Six Caps"/>
                <a:sym typeface="Six Caps"/>
              </a:rPr>
              <a:t>Περίληψη Ενότητας 5</a:t>
            </a:r>
            <a:endParaRPr sz="4800" b="1" dirty="0">
              <a:solidFill>
                <a:schemeClr val="bg2">
                  <a:lumMod val="75000"/>
                </a:schemeClr>
              </a:solidFill>
              <a:latin typeface="Barlow" pitchFamily="2" charset="77"/>
            </a:endParaRPr>
          </a:p>
        </p:txBody>
      </p:sp>
      <p:sp>
        <p:nvSpPr>
          <p:cNvPr id="3" name="TextBox 2">
            <a:extLst>
              <a:ext uri="{FF2B5EF4-FFF2-40B4-BE49-F238E27FC236}">
                <a16:creationId xmlns:a16="http://schemas.microsoft.com/office/drawing/2014/main" id="{1BF9D5B7-7791-F9D8-84D0-90FB49276B44}"/>
              </a:ext>
            </a:extLst>
          </p:cNvPr>
          <p:cNvSpPr txBox="1"/>
          <p:nvPr/>
        </p:nvSpPr>
        <p:spPr>
          <a:xfrm>
            <a:off x="551272" y="2409908"/>
            <a:ext cx="17325248" cy="5304401"/>
          </a:xfrm>
          <a:prstGeom prst="rect">
            <a:avLst/>
          </a:prstGeom>
          <a:noFill/>
        </p:spPr>
        <p:txBody>
          <a:bodyPr wrap="square">
            <a:spAutoFit/>
          </a:bodyPr>
          <a:lstStyle/>
          <a:p>
            <a:pPr marL="720000" indent="-285750" algn="l" rtl="0">
              <a:lnSpc>
                <a:spcPct val="150000"/>
              </a:lnSpc>
              <a:spcBef>
                <a:spcPts val="600"/>
              </a:spcBef>
              <a:spcAft>
                <a:spcPts val="600"/>
              </a:spcAft>
              <a:buFont typeface="Arial" panose="020B0604020202020204" pitchFamily="34" charset="0"/>
              <a:buChar char="•"/>
            </a:pPr>
            <a:r>
              <a:rPr lang="en-US" sz="2800" dirty="0">
                <a:latin typeface="Barlow" panose="00000500000000000000" pitchFamily="2" charset="0"/>
              </a:rPr>
              <a:t>Ένας Κώδικας Δεοντολογίας θέτει τα θεμέλια για ασφαλείς, χωρίς αποκλεισμούς χώρους εργασίας.</a:t>
            </a:r>
          </a:p>
          <a:p>
            <a:pPr marL="720000" indent="-285750" algn="l" rtl="0">
              <a:lnSpc>
                <a:spcPct val="150000"/>
              </a:lnSpc>
              <a:spcBef>
                <a:spcPts val="600"/>
              </a:spcBef>
              <a:spcAft>
                <a:spcPts val="600"/>
              </a:spcAft>
              <a:buFont typeface="Arial" panose="020B0604020202020204" pitchFamily="34" charset="0"/>
              <a:buChar char="•"/>
            </a:pPr>
            <a:r>
              <a:rPr lang="en-US" sz="2800" dirty="0">
                <a:latin typeface="Barlow" panose="00000500000000000000" pitchFamily="2" charset="0"/>
              </a:rPr>
              <a:t>Η θετική κουλτούρα στον χώρο εργασίας υποστηρίζει όλους τους εργαζομένους, συμπεριλαμβανομένου του προσωπικού με αυτισμό.</a:t>
            </a:r>
          </a:p>
          <a:p>
            <a:pPr marL="720000" indent="-285750" algn="l" rtl="0">
              <a:lnSpc>
                <a:spcPct val="150000"/>
              </a:lnSpc>
              <a:spcBef>
                <a:spcPts val="600"/>
              </a:spcBef>
              <a:spcAft>
                <a:spcPts val="600"/>
              </a:spcAft>
              <a:buFont typeface="Arial" panose="020B0604020202020204" pitchFamily="34" charset="0"/>
              <a:buChar char="•"/>
            </a:pPr>
            <a:r>
              <a:rPr lang="en-US" sz="2800" dirty="0">
                <a:latin typeface="Barlow" panose="00000500000000000000" pitchFamily="2" charset="0"/>
              </a:rPr>
              <a:t>Τα σαφή πρότυπα επικοινωνίας και συμπεριφοράς ελαχιστοποιούν τις συγκρούσεις.</a:t>
            </a:r>
          </a:p>
          <a:p>
            <a:pPr marL="720000" indent="-285750" algn="l" rtl="0">
              <a:lnSpc>
                <a:spcPct val="150000"/>
              </a:lnSpc>
              <a:spcBef>
                <a:spcPts val="600"/>
              </a:spcBef>
              <a:spcAft>
                <a:spcPts val="600"/>
              </a:spcAft>
              <a:buFont typeface="Arial" panose="020B0604020202020204" pitchFamily="34" charset="0"/>
              <a:buChar char="•"/>
            </a:pPr>
            <a:r>
              <a:rPr lang="en-US" sz="2800" dirty="0">
                <a:latin typeface="Barlow" panose="00000500000000000000" pitchFamily="2" charset="0"/>
              </a:rPr>
              <a:t>Οι συμπεριληπτικές προσαρμογές προάγουν τη συμμετοχή των εργαζομένων και την άριστη εξυπηρέτηση.</a:t>
            </a:r>
          </a:p>
          <a:p>
            <a:pPr marL="720000" indent="-285750" algn="l" rtl="0">
              <a:lnSpc>
                <a:spcPct val="150000"/>
              </a:lnSpc>
              <a:spcBef>
                <a:spcPts val="600"/>
              </a:spcBef>
              <a:spcAft>
                <a:spcPts val="600"/>
              </a:spcAft>
              <a:buFont typeface="Arial" panose="020B0604020202020204" pitchFamily="34" charset="0"/>
              <a:buChar char="•"/>
            </a:pPr>
            <a:r>
              <a:rPr lang="en-US" sz="2800" dirty="0">
                <a:latin typeface="Barlow" panose="00000500000000000000" pitchFamily="2" charset="0"/>
              </a:rPr>
              <a:t>Οι κώδικες πρέπει να είναι ζωντανά έγγραφα, που εξελίσσονται με την ανάπτυξη του οργανισμού.</a:t>
            </a:r>
          </a:p>
          <a:p>
            <a:pPr marL="720000" indent="-285750" algn="l" rtl="0">
              <a:lnSpc>
                <a:spcPct val="150000"/>
              </a:lnSpc>
              <a:spcBef>
                <a:spcPts val="600"/>
              </a:spcBef>
              <a:spcAft>
                <a:spcPts val="600"/>
              </a:spcAft>
              <a:buFont typeface="Arial" panose="020B0604020202020204" pitchFamily="34" charset="0"/>
              <a:buChar char="•"/>
            </a:pPr>
            <a:r>
              <a:rPr lang="en-US" sz="2800" dirty="0">
                <a:latin typeface="Barlow" panose="00000500000000000000" pitchFamily="2" charset="0"/>
              </a:rPr>
              <a:t>Η επένδυση στην ένταξη ενισχύει την επιτυχία του κλάδου της φιλοξενίας μακροπρόθεσμα.</a:t>
            </a:r>
            <a:endParaRPr lang="el-GR" sz="2800" dirty="0"/>
          </a:p>
        </p:txBody>
      </p:sp>
    </p:spTree>
    <p:extLst>
      <p:ext uri="{BB962C8B-B14F-4D97-AF65-F5344CB8AC3E}">
        <p14:creationId xmlns:p14="http://schemas.microsoft.com/office/powerpoint/2010/main" val="38076398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874"/>
        <p:cNvGrpSpPr/>
        <p:nvPr/>
      </p:nvGrpSpPr>
      <p:grpSpPr>
        <a:xfrm>
          <a:off x="0" y="0"/>
          <a:ext cx="0" cy="0"/>
          <a:chOff x="0" y="0"/>
          <a:chExt cx="0" cy="0"/>
        </a:xfrm>
      </p:grpSpPr>
      <p:grpSp>
        <p:nvGrpSpPr>
          <p:cNvPr id="875" name="Google Shape;875;p34"/>
          <p:cNvGrpSpPr/>
          <p:nvPr/>
        </p:nvGrpSpPr>
        <p:grpSpPr>
          <a:xfrm>
            <a:off x="-2412023" y="-2528906"/>
            <a:ext cx="23112044" cy="14039954"/>
            <a:chOff x="-1" y="-272823"/>
            <a:chExt cx="30816058" cy="18719937"/>
          </a:xfrm>
        </p:grpSpPr>
        <p:grpSp>
          <p:nvGrpSpPr>
            <p:cNvPr id="876" name="Google Shape;876;p34"/>
            <p:cNvGrpSpPr/>
            <p:nvPr/>
          </p:nvGrpSpPr>
          <p:grpSpPr>
            <a:xfrm>
              <a:off x="17042413" y="2719851"/>
              <a:ext cx="13773644" cy="5783589"/>
              <a:chOff x="0" y="-57150"/>
              <a:chExt cx="2720720" cy="1142437"/>
            </a:xfrm>
          </p:grpSpPr>
          <p:sp>
            <p:nvSpPr>
              <p:cNvPr id="877" name="Google Shape;877;p34"/>
              <p:cNvSpPr/>
              <p:nvPr/>
            </p:nvSpPr>
            <p:spPr>
              <a:xfrm>
                <a:off x="0" y="0"/>
                <a:ext cx="2720720" cy="1085287"/>
              </a:xfrm>
              <a:custGeom>
                <a:avLst/>
                <a:gdLst/>
                <a:ahLst/>
                <a:cxnLst/>
                <a:rect l="l" t="t" r="r" b="b"/>
                <a:pathLst>
                  <a:path w="2720720" h="1085287" extrusionOk="0">
                    <a:moveTo>
                      <a:pt x="2517520" y="0"/>
                    </a:moveTo>
                    <a:lnTo>
                      <a:pt x="0" y="0"/>
                    </a:lnTo>
                    <a:lnTo>
                      <a:pt x="203200" y="1085287"/>
                    </a:lnTo>
                    <a:lnTo>
                      <a:pt x="2720720" y="1085287"/>
                    </a:lnTo>
                    <a:lnTo>
                      <a:pt x="2517520" y="0"/>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78" name="Google Shape;878;p34"/>
              <p:cNvSpPr txBox="1"/>
              <p:nvPr/>
            </p:nvSpPr>
            <p:spPr>
              <a:xfrm>
                <a:off x="101600" y="-57150"/>
                <a:ext cx="2517520" cy="1142437"/>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79" name="Google Shape;879;p34"/>
            <p:cNvGrpSpPr/>
            <p:nvPr/>
          </p:nvGrpSpPr>
          <p:grpSpPr>
            <a:xfrm rot="583941">
              <a:off x="19120813" y="12038526"/>
              <a:ext cx="7989899" cy="5774814"/>
              <a:chOff x="0" y="-57150"/>
              <a:chExt cx="1578252" cy="1140704"/>
            </a:xfrm>
          </p:grpSpPr>
          <p:sp>
            <p:nvSpPr>
              <p:cNvPr id="880" name="Google Shape;880;p34"/>
              <p:cNvSpPr/>
              <p:nvPr/>
            </p:nvSpPr>
            <p:spPr>
              <a:xfrm>
                <a:off x="0" y="0"/>
                <a:ext cx="1578252" cy="1083554"/>
              </a:xfrm>
              <a:custGeom>
                <a:avLst/>
                <a:gdLst/>
                <a:ahLst/>
                <a:cxnLst/>
                <a:rect l="l" t="t" r="r" b="b"/>
                <a:pathLst>
                  <a:path w="1578252" h="1083554" extrusionOk="0">
                    <a:moveTo>
                      <a:pt x="203200" y="0"/>
                    </a:moveTo>
                    <a:lnTo>
                      <a:pt x="1375052" y="0"/>
                    </a:lnTo>
                    <a:lnTo>
                      <a:pt x="1578252" y="1083554"/>
                    </a:lnTo>
                    <a:lnTo>
                      <a:pt x="0" y="1083554"/>
                    </a:lnTo>
                    <a:lnTo>
                      <a:pt x="203200" y="0"/>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81" name="Google Shape;881;p34"/>
              <p:cNvSpPr txBox="1"/>
              <p:nvPr/>
            </p:nvSpPr>
            <p:spPr>
              <a:xfrm>
                <a:off x="127000" y="-57150"/>
                <a:ext cx="1324252" cy="1140704"/>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82" name="Google Shape;882;p34"/>
            <p:cNvGrpSpPr/>
            <p:nvPr/>
          </p:nvGrpSpPr>
          <p:grpSpPr>
            <a:xfrm rot="1166532">
              <a:off x="934790" y="3390463"/>
              <a:ext cx="23668083" cy="9671428"/>
              <a:chOff x="0" y="-57150"/>
              <a:chExt cx="4675177" cy="1910405"/>
            </a:xfrm>
          </p:grpSpPr>
          <p:sp>
            <p:nvSpPr>
              <p:cNvPr id="883" name="Google Shape;883;p34"/>
              <p:cNvSpPr/>
              <p:nvPr/>
            </p:nvSpPr>
            <p:spPr>
              <a:xfrm>
                <a:off x="0" y="0"/>
                <a:ext cx="4675177" cy="1853255"/>
              </a:xfrm>
              <a:custGeom>
                <a:avLst/>
                <a:gdLst/>
                <a:ahLst/>
                <a:cxnLst/>
                <a:rect l="l" t="t" r="r" b="b"/>
                <a:pathLst>
                  <a:path w="4675177" h="1853255" extrusionOk="0">
                    <a:moveTo>
                      <a:pt x="0" y="0"/>
                    </a:moveTo>
                    <a:lnTo>
                      <a:pt x="4675177" y="0"/>
                    </a:lnTo>
                    <a:lnTo>
                      <a:pt x="4675177" y="1853255"/>
                    </a:lnTo>
                    <a:lnTo>
                      <a:pt x="0" y="1853255"/>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84" name="Google Shape;884;p34"/>
              <p:cNvSpPr txBox="1"/>
              <p:nvPr/>
            </p:nvSpPr>
            <p:spPr>
              <a:xfrm>
                <a:off x="0" y="-57150"/>
                <a:ext cx="4675177" cy="1910404"/>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85" name="Google Shape;885;p34"/>
            <p:cNvGrpSpPr/>
            <p:nvPr/>
          </p:nvGrpSpPr>
          <p:grpSpPr>
            <a:xfrm rot="3737206">
              <a:off x="6707101" y="8987085"/>
              <a:ext cx="6177883" cy="5405648"/>
              <a:chOff x="0" y="0"/>
              <a:chExt cx="812800" cy="711200"/>
            </a:xfrm>
          </p:grpSpPr>
          <p:sp>
            <p:nvSpPr>
              <p:cNvPr id="886" name="Google Shape;886;p34"/>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87" name="Google Shape;887;p34"/>
              <p:cNvSpPr txBox="1"/>
              <p:nvPr/>
            </p:nvSpPr>
            <p:spPr>
              <a:xfrm>
                <a:off x="127000" y="273050"/>
                <a:ext cx="558800" cy="38735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sp>
        <p:nvSpPr>
          <p:cNvPr id="888" name="Google Shape;888;p34"/>
          <p:cNvSpPr txBox="1"/>
          <p:nvPr/>
        </p:nvSpPr>
        <p:spPr>
          <a:xfrm>
            <a:off x="5619542" y="3674362"/>
            <a:ext cx="8173512" cy="1477328"/>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9600" b="1" dirty="0" smtClean="0">
                <a:solidFill>
                  <a:srgbClr val="FFFFFF"/>
                </a:solidFill>
                <a:latin typeface="Barlow"/>
                <a:ea typeface="Barlow"/>
                <a:cs typeface="Barlow"/>
                <a:sym typeface="Barlow"/>
              </a:rPr>
              <a:t>ΕΥΧΑΡΙΣΤΩ</a:t>
            </a:r>
            <a:endParaRPr sz="9600" b="1" dirty="0"/>
          </a:p>
        </p:txBody>
      </p:sp>
      <p:sp>
        <p:nvSpPr>
          <p:cNvPr id="4" name="Rectangle 3">
            <a:extLst>
              <a:ext uri="{FF2B5EF4-FFF2-40B4-BE49-F238E27FC236}">
                <a16:creationId xmlns:a16="http://schemas.microsoft.com/office/drawing/2014/main" id="{535DB743-A38C-BE64-E064-F92B87DAFF08}"/>
              </a:ext>
            </a:extLst>
          </p:cNvPr>
          <p:cNvSpPr/>
          <p:nvPr/>
        </p:nvSpPr>
        <p:spPr>
          <a:xfrm>
            <a:off x="12550672" y="287720"/>
            <a:ext cx="5417170" cy="1169551"/>
          </a:xfrm>
          <a:prstGeom prst="rect">
            <a:avLst/>
          </a:prstGeom>
        </p:spPr>
        <p:txBody>
          <a:bodyPr wrap="square">
            <a:spAutoFit/>
          </a:bodyPr>
          <a:lstStyle/>
          <a:p>
            <a:pPr algn="l" rtl="0"/>
            <a:r>
              <a:rPr lang="en-US" dirty="0">
                <a:solidFill>
                  <a:schemeClr val="bg1"/>
                </a:solidFill>
              </a:rPr>
              <a:t>Αποποίηση ευθύνης: Η υποστήριξη της Ευρωπαϊκής Επιτροπής για την παραγωγή αυτής της δημοσίευσης δεν συνιστά έγκριση του περιεχομένου, το οποίο αντικατοπτρίζει μόνο τις απόψεις των συγγραφέων, και η Επιτροπή δεν φέρει ευθύνη για οποιαδήποτε χρήση των πληροφοριών που περιέχονται σε αυτήν.</a:t>
            </a:r>
            <a:endParaRPr lang="mk-MK" dirty="0">
              <a:solidFill>
                <a:schemeClr val="bg1"/>
              </a:solidFill>
            </a:endParaRPr>
          </a:p>
        </p:txBody>
      </p:sp>
      <p:pic>
        <p:nvPicPr>
          <p:cNvPr id="19" name="Picture 18" descr="A rainbow with a red needle and a red arrow  Description automatically generated">
            <a:extLst>
              <a:ext uri="{FF2B5EF4-FFF2-40B4-BE49-F238E27FC236}">
                <a16:creationId xmlns:a16="http://schemas.microsoft.com/office/drawing/2014/main" id="{9B9AEE52-17DB-B952-45DB-A053B8449750}"/>
              </a:ext>
            </a:extLst>
          </p:cNvPr>
          <p:cNvPicPr>
            <a:picLocks noChangeAspect="1"/>
          </p:cNvPicPr>
          <p:nvPr/>
        </p:nvPicPr>
        <p:blipFill>
          <a:blip r:embed="rId3"/>
          <a:stretch>
            <a:fillRect/>
          </a:stretch>
        </p:blipFill>
        <p:spPr>
          <a:xfrm>
            <a:off x="540387" y="8922821"/>
            <a:ext cx="1803152" cy="1116238"/>
          </a:xfrm>
          <a:prstGeom prst="rect">
            <a:avLst/>
          </a:prstGeom>
        </p:spPr>
      </p:pic>
      <p:sp>
        <p:nvSpPr>
          <p:cNvPr id="20" name="Rectangle 19"/>
          <p:cNvSpPr/>
          <p:nvPr/>
        </p:nvSpPr>
        <p:spPr>
          <a:xfrm>
            <a:off x="6541889" y="9700505"/>
            <a:ext cx="5152373" cy="338554"/>
          </a:xfrm>
          <a:prstGeom prst="rect">
            <a:avLst/>
          </a:prstGeom>
        </p:spPr>
        <p:txBody>
          <a:bodyPr wrap="none">
            <a:spAutoFit/>
          </a:bodyPr>
          <a:lstStyle/>
          <a:p>
            <a:pPr algn="l" rtl="0"/>
            <a:r>
              <a:rPr lang="en-GB" sz="1600" b="1" dirty="0"/>
              <a:t>Αριθμός Έργου 2023-1-IT01-KA220-VET-000152721</a:t>
            </a:r>
          </a:p>
        </p:txBody>
      </p:sp>
      <p:pic>
        <p:nvPicPr>
          <p:cNvPr id="21" name="Picture 7">
            <a:extLst>
              <a:ext uri="{FF2B5EF4-FFF2-40B4-BE49-F238E27FC236}">
                <a16:creationId xmlns:a16="http://schemas.microsoft.com/office/drawing/2014/main" id="{476A7AB0-51D3-F55B-D462-6DFD2DA529C6}"/>
              </a:ext>
            </a:extLst>
          </p:cNvPr>
          <p:cNvPicPr>
            <a:picLocks noChangeAspect="1"/>
          </p:cNvPicPr>
          <p:nvPr/>
        </p:nvPicPr>
        <p:blipFill>
          <a:blip r:embed="rId4">
            <a:alphaModFix amt="65999"/>
          </a:blip>
          <a:srcRect/>
          <a:stretch>
            <a:fillRect/>
          </a:stretch>
        </p:blipFill>
        <p:spPr>
          <a:xfrm>
            <a:off x="7233829" y="8785157"/>
            <a:ext cx="3231376" cy="876511"/>
          </a:xfrm>
          <a:prstGeom prst="rect">
            <a:avLst/>
          </a:prstGeom>
        </p:spPr>
      </p:pic>
    </p:spTree>
  </p:cSld>
  <p:clrMapOvr>
    <a:masterClrMapping/>
  </p:clrMapOvr>
  <p:transition>
    <p:push/>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grpSp>
        <p:nvGrpSpPr>
          <p:cNvPr id="460" name="Google Shape;460;p23"/>
          <p:cNvGrpSpPr/>
          <p:nvPr/>
        </p:nvGrpSpPr>
        <p:grpSpPr>
          <a:xfrm>
            <a:off x="0" y="-216992"/>
            <a:ext cx="18288000" cy="1240415"/>
            <a:chOff x="0" y="-57150"/>
            <a:chExt cx="4816593" cy="326693"/>
          </a:xfrm>
        </p:grpSpPr>
        <p:sp>
          <p:nvSpPr>
            <p:cNvPr id="461" name="Google Shape;461;p23"/>
            <p:cNvSpPr/>
            <p:nvPr/>
          </p:nvSpPr>
          <p:spPr>
            <a:xfrm>
              <a:off x="0" y="0"/>
              <a:ext cx="4816592" cy="269543"/>
            </a:xfrm>
            <a:custGeom>
              <a:avLst/>
              <a:gdLst/>
              <a:ahLst/>
              <a:cxnLst/>
              <a:rect l="l" t="t" r="r" b="b"/>
              <a:pathLst>
                <a:path w="4816592" h="269543" extrusionOk="0">
                  <a:moveTo>
                    <a:pt x="0" y="0"/>
                  </a:moveTo>
                  <a:lnTo>
                    <a:pt x="4816592" y="0"/>
                  </a:lnTo>
                  <a:lnTo>
                    <a:pt x="4816592" y="269543"/>
                  </a:lnTo>
                  <a:lnTo>
                    <a:pt x="0" y="269543"/>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2" name="Google Shape;462;p23"/>
            <p:cNvSpPr txBox="1"/>
            <p:nvPr/>
          </p:nvSpPr>
          <p:spPr>
            <a:xfrm>
              <a:off x="0" y="-57150"/>
              <a:ext cx="4816593" cy="326693"/>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sp>
        <p:nvSpPr>
          <p:cNvPr id="473" name="Google Shape;473;p23"/>
          <p:cNvSpPr txBox="1"/>
          <p:nvPr/>
        </p:nvSpPr>
        <p:spPr>
          <a:xfrm>
            <a:off x="4942397" y="7962719"/>
            <a:ext cx="8298703" cy="511810"/>
          </a:xfrm>
          <a:prstGeom prst="rect">
            <a:avLst/>
          </a:prstGeom>
          <a:noFill/>
          <a:ln>
            <a:noFill/>
          </a:ln>
        </p:spPr>
        <p:txBody>
          <a:bodyPr spcFirstLastPara="1" wrap="square" lIns="0" tIns="0" rIns="0" bIns="0" anchor="t" anchorCtr="0">
            <a:spAutoFit/>
          </a:bodyPr>
          <a:lstStyle/>
          <a:p>
            <a:pPr marL="0" marR="0" lvl="0" indent="0" algn="ctr" rtl="0">
              <a:lnSpc>
                <a:spcPct val="130000"/>
              </a:lnSpc>
              <a:spcBef>
                <a:spcPts val="0"/>
              </a:spcBef>
              <a:spcAft>
                <a:spcPts val="0"/>
              </a:spcAft>
              <a:buNone/>
            </a:pPr>
            <a:r>
              <a:rPr lang="en-US" sz="3200" u="none" dirty="0">
                <a:solidFill>
                  <a:srgbClr val="FFFFFF"/>
                </a:solidFill>
                <a:latin typeface="Barlow"/>
                <a:ea typeface="Barlow"/>
                <a:cs typeface="Barlow"/>
                <a:sym typeface="Barlow"/>
              </a:rPr>
              <a:t>Περιγράψτε λεπτομερώς τι θέλετε να συζητήσετε.</a:t>
            </a:r>
            <a:endParaRPr lang="en-US" dirty="0"/>
          </a:p>
        </p:txBody>
      </p:sp>
      <p:sp>
        <p:nvSpPr>
          <p:cNvPr id="4" name="Google Shape;506;p24">
            <a:extLst>
              <a:ext uri="{FF2B5EF4-FFF2-40B4-BE49-F238E27FC236}">
                <a16:creationId xmlns:a16="http://schemas.microsoft.com/office/drawing/2014/main" id="{18608AD0-D51F-BE53-C7B4-1C514E1419F8}"/>
              </a:ext>
            </a:extLst>
          </p:cNvPr>
          <p:cNvSpPr txBox="1"/>
          <p:nvPr/>
        </p:nvSpPr>
        <p:spPr>
          <a:xfrm>
            <a:off x="607314" y="3864209"/>
            <a:ext cx="8595897" cy="5450723"/>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2800" dirty="0">
                <a:latin typeface="Barlow" panose="00000500000000000000" pitchFamily="2" charset="0"/>
              </a:rPr>
              <a:t>Η Ενότητα 5 στοχεύει να εξοπλίσει τους εκπαιδευόμενους στον τομέα της φιλοξενίας με μια σαφή κατανόηση του πώς ένας καλά αναπτυγμένος Κώδικας Δεοντολογίας μπορεί να προωθήσει έναν ασφαλή, χωρίς αποκλεισμούς και παραγωγικό χώρο εργασίας. Τονίζει τη σημασία της οργανωσιακής κουλτούρας και της ηθικής συμπεριφοράς, ενώ παράλληλα προσφέρει πρακτική καθοδήγηση για την υποστήριξη των εργαζομένων με αυτισμό μέσω δομημένων, σεβαστών και προσβάσιμων πρακτικών.</a:t>
            </a:r>
          </a:p>
          <a:p>
            <a:pPr marL="0" marR="0" lvl="0" indent="0" algn="l" rtl="0">
              <a:lnSpc>
                <a:spcPct val="115000"/>
              </a:lnSpc>
              <a:spcBef>
                <a:spcPts val="0"/>
              </a:spcBef>
              <a:spcAft>
                <a:spcPts val="0"/>
              </a:spcAft>
              <a:buNone/>
            </a:pPr>
            <a:endParaRPr sz="2800" dirty="0">
              <a:latin typeface="Barlow" pitchFamily="2" charset="77"/>
            </a:endParaRPr>
          </a:p>
        </p:txBody>
      </p:sp>
      <p:sp>
        <p:nvSpPr>
          <p:cNvPr id="5" name="Google Shape;459;p23">
            <a:extLst>
              <a:ext uri="{FF2B5EF4-FFF2-40B4-BE49-F238E27FC236}">
                <a16:creationId xmlns:a16="http://schemas.microsoft.com/office/drawing/2014/main" id="{A50B4089-18CB-B9B8-1FAB-C2419BEB4265}"/>
              </a:ext>
            </a:extLst>
          </p:cNvPr>
          <p:cNvSpPr txBox="1"/>
          <p:nvPr/>
        </p:nvSpPr>
        <p:spPr>
          <a:xfrm>
            <a:off x="-1813560" y="1484223"/>
            <a:ext cx="14163869" cy="590931"/>
          </a:xfrm>
          <a:prstGeom prst="rect">
            <a:avLst/>
          </a:prstGeom>
          <a:noFill/>
          <a:ln>
            <a:noFill/>
          </a:ln>
        </p:spPr>
        <p:txBody>
          <a:bodyPr spcFirstLastPara="1" wrap="square" lIns="0" tIns="0" rIns="0" bIns="0" anchor="t" anchorCtr="0">
            <a:spAutoFit/>
          </a:bodyPr>
          <a:lstStyle/>
          <a:p>
            <a:pPr algn="ctr" rtl="0">
              <a:lnSpc>
                <a:spcPct val="80000"/>
              </a:lnSpc>
            </a:pPr>
            <a:r>
              <a:rPr lang="en-GB" sz="4800" b="1" dirty="0">
                <a:solidFill>
                  <a:schemeClr val="bg2"/>
                </a:solidFill>
                <a:latin typeface="Barlow" pitchFamily="2" charset="77"/>
                <a:ea typeface="Calibri"/>
                <a:cs typeface="Calibri"/>
                <a:sym typeface="Calibri"/>
              </a:rPr>
              <a:t>Ενότητα 5: Κώδικας </a:t>
            </a:r>
            <a:r>
              <a:rPr lang="en-GB" sz="4800" b="1" dirty="0" smtClean="0">
                <a:solidFill>
                  <a:schemeClr val="bg2"/>
                </a:solidFill>
                <a:latin typeface="Barlow" pitchFamily="2" charset="77"/>
                <a:ea typeface="Calibri"/>
                <a:cs typeface="Calibri"/>
                <a:sym typeface="Calibri"/>
              </a:rPr>
              <a:t>Δεοντολογίας</a:t>
            </a:r>
            <a:endParaRPr lang="en-GB" sz="4800" b="1" dirty="0">
              <a:solidFill>
                <a:schemeClr val="bg2"/>
              </a:solidFill>
              <a:latin typeface="Barlow" pitchFamily="2" charset="77"/>
            </a:endParaRPr>
          </a:p>
        </p:txBody>
      </p:sp>
      <p:sp>
        <p:nvSpPr>
          <p:cNvPr id="8" name="Google Shape;506;p24">
            <a:extLst>
              <a:ext uri="{FF2B5EF4-FFF2-40B4-BE49-F238E27FC236}">
                <a16:creationId xmlns:a16="http://schemas.microsoft.com/office/drawing/2014/main" id="{54021FBE-4FCF-F8AF-AC62-DEF6767C5E6B}"/>
              </a:ext>
            </a:extLst>
          </p:cNvPr>
          <p:cNvSpPr txBox="1"/>
          <p:nvPr/>
        </p:nvSpPr>
        <p:spPr>
          <a:xfrm>
            <a:off x="11560338" y="4050168"/>
            <a:ext cx="6251576" cy="4459682"/>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l-GR" sz="2800" dirty="0" smtClean="0">
                <a:latin typeface="Barlow" panose="00000500000000000000" pitchFamily="2" charset="0"/>
              </a:rPr>
              <a:t>Ορισμός και επεξήγηση του </a:t>
            </a:r>
            <a:r>
              <a:rPr lang="en-US" sz="2800" dirty="0" err="1" smtClean="0">
                <a:latin typeface="Barlow" panose="00000500000000000000" pitchFamily="2" charset="0"/>
              </a:rPr>
              <a:t>ρόλο</a:t>
            </a:r>
            <a:r>
              <a:rPr lang="el-GR" sz="2800" dirty="0" smtClean="0">
                <a:latin typeface="Barlow" panose="00000500000000000000" pitchFamily="2" charset="0"/>
              </a:rPr>
              <a:t>υ</a:t>
            </a:r>
            <a:r>
              <a:rPr lang="en-US" sz="2800" dirty="0" smtClean="0">
                <a:latin typeface="Barlow" panose="00000500000000000000" pitchFamily="2" charset="0"/>
              </a:rPr>
              <a:t> </a:t>
            </a:r>
            <a:r>
              <a:rPr lang="en-US" sz="2800" dirty="0">
                <a:latin typeface="Barlow" panose="00000500000000000000" pitchFamily="2" charset="0"/>
              </a:rPr>
              <a:t>ενός Κώδικα Δεοντολογίας</a:t>
            </a:r>
          </a:p>
          <a:p>
            <a:pPr marL="0" marR="0" lvl="0" indent="0" algn="l" rtl="0">
              <a:lnSpc>
                <a:spcPct val="115000"/>
              </a:lnSpc>
              <a:spcBef>
                <a:spcPts val="0"/>
              </a:spcBef>
              <a:spcAft>
                <a:spcPts val="0"/>
              </a:spcAft>
              <a:buNone/>
            </a:pPr>
            <a:endParaRPr lang="en-US" sz="2800" dirty="0">
              <a:latin typeface="Barlow" pitchFamily="2" charset="77"/>
            </a:endParaRPr>
          </a:p>
          <a:p>
            <a:pPr algn="l" rtl="0">
              <a:lnSpc>
                <a:spcPct val="115000"/>
              </a:lnSpc>
            </a:pPr>
            <a:r>
              <a:rPr lang="el-GR" sz="2800" dirty="0" smtClean="0">
                <a:latin typeface="Barlow" panose="00000500000000000000" pitchFamily="2" charset="0"/>
              </a:rPr>
              <a:t>Προσδιορισμός των </a:t>
            </a:r>
            <a:r>
              <a:rPr lang="en-US" sz="2800" dirty="0" smtClean="0">
                <a:latin typeface="Barlow" panose="00000500000000000000" pitchFamily="2" charset="0"/>
              </a:rPr>
              <a:t>βα</a:t>
            </a:r>
            <a:r>
              <a:rPr lang="en-US" sz="2800" dirty="0" err="1" smtClean="0">
                <a:latin typeface="Barlow" panose="00000500000000000000" pitchFamily="2" charset="0"/>
              </a:rPr>
              <a:t>σικ</a:t>
            </a:r>
            <a:r>
              <a:rPr lang="el-GR" sz="2800" dirty="0" err="1" smtClean="0">
                <a:latin typeface="Barlow" panose="00000500000000000000" pitchFamily="2" charset="0"/>
              </a:rPr>
              <a:t>ών</a:t>
            </a:r>
            <a:r>
              <a:rPr lang="en-US" sz="2800" dirty="0" smtClean="0">
                <a:latin typeface="Barlow" panose="00000500000000000000" pitchFamily="2" charset="0"/>
              </a:rPr>
              <a:t> </a:t>
            </a:r>
            <a:r>
              <a:rPr lang="en-US" sz="2800" dirty="0" err="1" smtClean="0">
                <a:latin typeface="Barlow" panose="00000500000000000000" pitchFamily="2" charset="0"/>
              </a:rPr>
              <a:t>στοιχεί</a:t>
            </a:r>
            <a:r>
              <a:rPr lang="el-GR" sz="2800" dirty="0" smtClean="0">
                <a:latin typeface="Barlow" panose="00000500000000000000" pitchFamily="2" charset="0"/>
              </a:rPr>
              <a:t>ων</a:t>
            </a:r>
            <a:r>
              <a:rPr lang="en-US" sz="2800" dirty="0" smtClean="0">
                <a:latin typeface="Barlow" panose="00000500000000000000" pitchFamily="2" charset="0"/>
              </a:rPr>
              <a:t> </a:t>
            </a:r>
            <a:r>
              <a:rPr lang="en-US" sz="2800" dirty="0">
                <a:latin typeface="Barlow" panose="00000500000000000000" pitchFamily="2" charset="0"/>
              </a:rPr>
              <a:t>της συμπεριληπτικής συμπεριφοράς</a:t>
            </a:r>
          </a:p>
          <a:p>
            <a:pPr algn="l" rtl="0">
              <a:lnSpc>
                <a:spcPct val="115000"/>
              </a:lnSpc>
            </a:pPr>
            <a:endParaRPr lang="en-US" sz="2800" dirty="0">
              <a:latin typeface="Barlow" pitchFamily="2" charset="77"/>
            </a:endParaRPr>
          </a:p>
          <a:p>
            <a:pPr algn="l" rtl="0">
              <a:lnSpc>
                <a:spcPct val="115000"/>
              </a:lnSpc>
            </a:pPr>
            <a:r>
              <a:rPr lang="el-GR" sz="2800" dirty="0" smtClean="0">
                <a:latin typeface="Barlow" panose="00000500000000000000" pitchFamily="2" charset="0"/>
              </a:rPr>
              <a:t>Ανάπτυξη και εφαρμογή ενός</a:t>
            </a:r>
            <a:r>
              <a:rPr lang="en-US" sz="2800" dirty="0" smtClean="0">
                <a:latin typeface="Barlow" panose="00000500000000000000" pitchFamily="2" charset="0"/>
              </a:rPr>
              <a:t> </a:t>
            </a:r>
            <a:r>
              <a:rPr lang="en-US" sz="2800" dirty="0">
                <a:latin typeface="Barlow" panose="00000500000000000000" pitchFamily="2" charset="0"/>
              </a:rPr>
              <a:t>Κώδικα Δεοντολογίας</a:t>
            </a:r>
          </a:p>
          <a:p>
            <a:pPr marL="0" marR="0" lvl="0" indent="0" algn="l" rtl="0">
              <a:lnSpc>
                <a:spcPct val="115000"/>
              </a:lnSpc>
              <a:spcBef>
                <a:spcPts val="0"/>
              </a:spcBef>
              <a:spcAft>
                <a:spcPts val="0"/>
              </a:spcAft>
              <a:buNone/>
            </a:pPr>
            <a:endParaRPr sz="2800" dirty="0"/>
          </a:p>
        </p:txBody>
      </p:sp>
      <p:sp>
        <p:nvSpPr>
          <p:cNvPr id="9" name="Google Shape;459;p23">
            <a:extLst>
              <a:ext uri="{FF2B5EF4-FFF2-40B4-BE49-F238E27FC236}">
                <a16:creationId xmlns:a16="http://schemas.microsoft.com/office/drawing/2014/main" id="{EBEFEEAB-42EB-0FFD-23E1-73C0F7A1B746}"/>
              </a:ext>
            </a:extLst>
          </p:cNvPr>
          <p:cNvSpPr txBox="1"/>
          <p:nvPr/>
        </p:nvSpPr>
        <p:spPr>
          <a:xfrm>
            <a:off x="9633660" y="2983607"/>
            <a:ext cx="7968536" cy="1329595"/>
          </a:xfrm>
          <a:prstGeom prst="rect">
            <a:avLst/>
          </a:prstGeom>
          <a:noFill/>
          <a:ln>
            <a:noFill/>
          </a:ln>
        </p:spPr>
        <p:txBody>
          <a:bodyPr spcFirstLastPara="1" wrap="square" lIns="0" tIns="0" rIns="0" bIns="0" anchor="t" anchorCtr="0">
            <a:spAutoFit/>
          </a:bodyPr>
          <a:lstStyle/>
          <a:p>
            <a:pPr algn="ctr" rtl="0">
              <a:lnSpc>
                <a:spcPct val="80000"/>
              </a:lnSpc>
            </a:pPr>
            <a:r>
              <a:rPr lang="en-GB" sz="4800" b="1" dirty="0">
                <a:solidFill>
                  <a:schemeClr val="bg2"/>
                </a:solidFill>
                <a:latin typeface="Barlow" pitchFamily="2" charset="77"/>
                <a:cs typeface="Calibri" panose="020F0502020204030204" pitchFamily="34" charset="0"/>
              </a:rPr>
              <a:t>Μαθησιακά Αποτελέσματα</a:t>
            </a:r>
          </a:p>
          <a:p>
            <a:pPr marL="0" marR="0" lvl="0" indent="0" algn="ctr" rtl="0">
              <a:lnSpc>
                <a:spcPct val="80000"/>
              </a:lnSpc>
              <a:spcBef>
                <a:spcPts val="0"/>
              </a:spcBef>
              <a:spcAft>
                <a:spcPts val="0"/>
              </a:spcAft>
              <a:buNone/>
            </a:pPr>
            <a:r>
              <a:rPr lang="en-US" sz="6000" dirty="0">
                <a:solidFill>
                  <a:schemeClr val="bg2"/>
                </a:solidFill>
                <a:latin typeface="Six Caps"/>
                <a:sym typeface="Six Caps"/>
              </a:rPr>
              <a:t> </a:t>
            </a:r>
            <a:endParaRPr sz="6000" dirty="0">
              <a:solidFill>
                <a:schemeClr val="bg2"/>
              </a:solidFill>
            </a:endParaRPr>
          </a:p>
        </p:txBody>
      </p:sp>
      <p:sp>
        <p:nvSpPr>
          <p:cNvPr id="10" name="Google Shape;459;p23">
            <a:extLst>
              <a:ext uri="{FF2B5EF4-FFF2-40B4-BE49-F238E27FC236}">
                <a16:creationId xmlns:a16="http://schemas.microsoft.com/office/drawing/2014/main" id="{CDD46E9B-4ABD-8A39-3323-FCE4A914A5D6}"/>
              </a:ext>
            </a:extLst>
          </p:cNvPr>
          <p:cNvSpPr txBox="1"/>
          <p:nvPr/>
        </p:nvSpPr>
        <p:spPr>
          <a:xfrm>
            <a:off x="470550" y="2986829"/>
            <a:ext cx="8603139" cy="590931"/>
          </a:xfrm>
          <a:prstGeom prst="rect">
            <a:avLst/>
          </a:prstGeom>
          <a:noFill/>
          <a:ln>
            <a:noFill/>
          </a:ln>
        </p:spPr>
        <p:txBody>
          <a:bodyPr spcFirstLastPara="1" wrap="square" lIns="0" tIns="0" rIns="0" bIns="0" anchor="t" anchorCtr="0">
            <a:spAutoFit/>
          </a:bodyPr>
          <a:lstStyle/>
          <a:p>
            <a:pPr algn="l" rtl="0">
              <a:lnSpc>
                <a:spcPct val="80000"/>
              </a:lnSpc>
            </a:pPr>
            <a:r>
              <a:rPr lang="en-GB" sz="4800" b="1" dirty="0">
                <a:solidFill>
                  <a:schemeClr val="bg2"/>
                </a:solidFill>
                <a:latin typeface="Barlow" pitchFamily="2" charset="77"/>
                <a:cs typeface="Calibri" panose="020F0502020204030204" pitchFamily="34" charset="0"/>
              </a:rPr>
              <a:t>Στόχος της ενότητας</a:t>
            </a:r>
          </a:p>
        </p:txBody>
      </p:sp>
      <p:grpSp>
        <p:nvGrpSpPr>
          <p:cNvPr id="3" name="Google Shape;431;p22">
            <a:extLst>
              <a:ext uri="{FF2B5EF4-FFF2-40B4-BE49-F238E27FC236}">
                <a16:creationId xmlns:a16="http://schemas.microsoft.com/office/drawing/2014/main" id="{86A7E05B-F6BC-1610-E7C4-9A0AE3B318F7}"/>
              </a:ext>
            </a:extLst>
          </p:cNvPr>
          <p:cNvGrpSpPr/>
          <p:nvPr/>
        </p:nvGrpSpPr>
        <p:grpSpPr>
          <a:xfrm>
            <a:off x="10319460" y="4294650"/>
            <a:ext cx="894267" cy="894267"/>
            <a:chOff x="0" y="0"/>
            <a:chExt cx="812800" cy="812800"/>
          </a:xfrm>
        </p:grpSpPr>
        <p:sp>
          <p:nvSpPr>
            <p:cNvPr id="6" name="Google Shape;432;p22">
              <a:extLst>
                <a:ext uri="{FF2B5EF4-FFF2-40B4-BE49-F238E27FC236}">
                  <a16:creationId xmlns:a16="http://schemas.microsoft.com/office/drawing/2014/main" id="{CE597149-4E1A-8801-C1E4-322439A969E4}"/>
                </a:ext>
              </a:extLst>
            </p:cNvPr>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 name="Google Shape;433;p22">
              <a:extLst>
                <a:ext uri="{FF2B5EF4-FFF2-40B4-BE49-F238E27FC236}">
                  <a16:creationId xmlns:a16="http://schemas.microsoft.com/office/drawing/2014/main" id="{CA6F5AC4-D3F9-159E-0EDA-BAA6B8794DAD}"/>
                </a:ext>
              </a:extLst>
            </p:cNvPr>
            <p:cNvSpPr txBox="1"/>
            <p:nvPr/>
          </p:nvSpPr>
          <p:spPr>
            <a:xfrm>
              <a:off x="76200" y="19050"/>
              <a:ext cx="660400" cy="71755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1" name="Google Shape;434;p22">
            <a:extLst>
              <a:ext uri="{FF2B5EF4-FFF2-40B4-BE49-F238E27FC236}">
                <a16:creationId xmlns:a16="http://schemas.microsoft.com/office/drawing/2014/main" id="{18C0353F-552F-D2BF-36BD-DB6D21F5F128}"/>
              </a:ext>
            </a:extLst>
          </p:cNvPr>
          <p:cNvGrpSpPr/>
          <p:nvPr/>
        </p:nvGrpSpPr>
        <p:grpSpPr>
          <a:xfrm>
            <a:off x="10319460" y="5616777"/>
            <a:ext cx="894267" cy="894267"/>
            <a:chOff x="0" y="0"/>
            <a:chExt cx="812800" cy="812800"/>
          </a:xfrm>
        </p:grpSpPr>
        <p:sp>
          <p:nvSpPr>
            <p:cNvPr id="12" name="Google Shape;435;p22">
              <a:extLst>
                <a:ext uri="{FF2B5EF4-FFF2-40B4-BE49-F238E27FC236}">
                  <a16:creationId xmlns:a16="http://schemas.microsoft.com/office/drawing/2014/main" id="{F6C853D5-5E3C-EE2F-25C0-A96B2D4B9527}"/>
                </a:ext>
              </a:extLst>
            </p:cNvPr>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 name="Google Shape;436;p22">
              <a:extLst>
                <a:ext uri="{FF2B5EF4-FFF2-40B4-BE49-F238E27FC236}">
                  <a16:creationId xmlns:a16="http://schemas.microsoft.com/office/drawing/2014/main" id="{82A65A39-07BC-CC25-22B5-70FEF66A50E9}"/>
                </a:ext>
              </a:extLst>
            </p:cNvPr>
            <p:cNvSpPr txBox="1"/>
            <p:nvPr/>
          </p:nvSpPr>
          <p:spPr>
            <a:xfrm>
              <a:off x="76200" y="19050"/>
              <a:ext cx="660400" cy="71755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4" name="Google Shape;437;p22">
            <a:extLst>
              <a:ext uri="{FF2B5EF4-FFF2-40B4-BE49-F238E27FC236}">
                <a16:creationId xmlns:a16="http://schemas.microsoft.com/office/drawing/2014/main" id="{4A021AFD-35B2-E86C-0B7D-26BB21589069}"/>
              </a:ext>
            </a:extLst>
          </p:cNvPr>
          <p:cNvGrpSpPr/>
          <p:nvPr/>
        </p:nvGrpSpPr>
        <p:grpSpPr>
          <a:xfrm>
            <a:off x="10319460" y="6978704"/>
            <a:ext cx="894267" cy="993159"/>
            <a:chOff x="0" y="0"/>
            <a:chExt cx="812800" cy="902683"/>
          </a:xfrm>
        </p:grpSpPr>
        <p:sp>
          <p:nvSpPr>
            <p:cNvPr id="15" name="Google Shape;438;p22">
              <a:extLst>
                <a:ext uri="{FF2B5EF4-FFF2-40B4-BE49-F238E27FC236}">
                  <a16:creationId xmlns:a16="http://schemas.microsoft.com/office/drawing/2014/main" id="{F1E2C39F-2A15-5D03-7FA0-6564329C4DD7}"/>
                </a:ext>
              </a:extLst>
            </p:cNvPr>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 name="Google Shape;439;p22">
              <a:extLst>
                <a:ext uri="{FF2B5EF4-FFF2-40B4-BE49-F238E27FC236}">
                  <a16:creationId xmlns:a16="http://schemas.microsoft.com/office/drawing/2014/main" id="{D95CBE92-9C3F-7AA1-1F5D-22700F603D21}"/>
                </a:ext>
              </a:extLst>
            </p:cNvPr>
            <p:cNvSpPr txBox="1"/>
            <p:nvPr/>
          </p:nvSpPr>
          <p:spPr>
            <a:xfrm>
              <a:off x="76200" y="19050"/>
              <a:ext cx="660400" cy="883633"/>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dirty="0">
                <a:solidFill>
                  <a:schemeClr val="dk1"/>
                </a:solidFill>
                <a:latin typeface="Calibri"/>
                <a:ea typeface="Calibri"/>
                <a:cs typeface="Calibri"/>
                <a:sym typeface="Calibri"/>
              </a:endParaRPr>
            </a:p>
          </p:txBody>
        </p:sp>
      </p:grpSp>
      <p:sp>
        <p:nvSpPr>
          <p:cNvPr id="17" name="Google Shape;448;p22">
            <a:extLst>
              <a:ext uri="{FF2B5EF4-FFF2-40B4-BE49-F238E27FC236}">
                <a16:creationId xmlns:a16="http://schemas.microsoft.com/office/drawing/2014/main" id="{FB77D5E9-86F0-2C09-1801-CF452F4AD77E}"/>
              </a:ext>
            </a:extLst>
          </p:cNvPr>
          <p:cNvSpPr txBox="1"/>
          <p:nvPr/>
        </p:nvSpPr>
        <p:spPr>
          <a:xfrm>
            <a:off x="10582536" y="4374242"/>
            <a:ext cx="368114" cy="700192"/>
          </a:xfrm>
          <a:prstGeom prst="rect">
            <a:avLst/>
          </a:prstGeom>
          <a:noFill/>
          <a:ln>
            <a:noFill/>
          </a:ln>
        </p:spPr>
        <p:txBody>
          <a:bodyPr spcFirstLastPara="1" wrap="square" lIns="0" tIns="0" rIns="0" bIns="0" anchor="t" anchorCtr="0">
            <a:spAutoFit/>
          </a:bodyPr>
          <a:lstStyle/>
          <a:p>
            <a:pPr marL="0" marR="0" lvl="0" indent="0" algn="ctr" rtl="0">
              <a:lnSpc>
                <a:spcPct val="130000"/>
              </a:lnSpc>
              <a:spcBef>
                <a:spcPts val="0"/>
              </a:spcBef>
              <a:spcAft>
                <a:spcPts val="0"/>
              </a:spcAft>
              <a:buNone/>
            </a:pPr>
            <a:r>
              <a:rPr lang="en-US" sz="3500">
                <a:solidFill>
                  <a:srgbClr val="FFFFFF"/>
                </a:solidFill>
                <a:latin typeface="Six Caps"/>
                <a:ea typeface="Six Caps"/>
                <a:cs typeface="Six Caps"/>
                <a:sym typeface="Six Caps"/>
              </a:rPr>
              <a:t>1</a:t>
            </a:r>
            <a:endParaRPr/>
          </a:p>
        </p:txBody>
      </p:sp>
      <p:sp>
        <p:nvSpPr>
          <p:cNvPr id="18" name="Google Shape;449;p22">
            <a:extLst>
              <a:ext uri="{FF2B5EF4-FFF2-40B4-BE49-F238E27FC236}">
                <a16:creationId xmlns:a16="http://schemas.microsoft.com/office/drawing/2014/main" id="{E8EC822B-8244-1B3C-91C7-2B2234B3093B}"/>
              </a:ext>
            </a:extLst>
          </p:cNvPr>
          <p:cNvSpPr txBox="1"/>
          <p:nvPr/>
        </p:nvSpPr>
        <p:spPr>
          <a:xfrm>
            <a:off x="10582536" y="5661958"/>
            <a:ext cx="368114" cy="700192"/>
          </a:xfrm>
          <a:prstGeom prst="rect">
            <a:avLst/>
          </a:prstGeom>
          <a:noFill/>
          <a:ln>
            <a:noFill/>
          </a:ln>
        </p:spPr>
        <p:txBody>
          <a:bodyPr spcFirstLastPara="1" wrap="square" lIns="0" tIns="0" rIns="0" bIns="0" anchor="t" anchorCtr="0">
            <a:spAutoFit/>
          </a:bodyPr>
          <a:lstStyle/>
          <a:p>
            <a:pPr marL="0" marR="0" lvl="0" indent="0" algn="ctr" rtl="0">
              <a:lnSpc>
                <a:spcPct val="130000"/>
              </a:lnSpc>
              <a:spcBef>
                <a:spcPts val="0"/>
              </a:spcBef>
              <a:spcAft>
                <a:spcPts val="0"/>
              </a:spcAft>
              <a:buNone/>
            </a:pPr>
            <a:r>
              <a:rPr lang="en-US" sz="3500" dirty="0">
                <a:solidFill>
                  <a:srgbClr val="FFFFFF"/>
                </a:solidFill>
                <a:latin typeface="Six Caps"/>
                <a:ea typeface="Six Caps"/>
                <a:cs typeface="Six Caps"/>
                <a:sym typeface="Six Caps"/>
              </a:rPr>
              <a:t>2</a:t>
            </a:r>
            <a:endParaRPr dirty="0"/>
          </a:p>
        </p:txBody>
      </p:sp>
      <p:sp>
        <p:nvSpPr>
          <p:cNvPr id="19" name="Google Shape;450;p22">
            <a:extLst>
              <a:ext uri="{FF2B5EF4-FFF2-40B4-BE49-F238E27FC236}">
                <a16:creationId xmlns:a16="http://schemas.microsoft.com/office/drawing/2014/main" id="{87A55BF1-7D4C-26CE-22B8-F63191309C8C}"/>
              </a:ext>
            </a:extLst>
          </p:cNvPr>
          <p:cNvSpPr txBox="1"/>
          <p:nvPr/>
        </p:nvSpPr>
        <p:spPr>
          <a:xfrm>
            <a:off x="10582536" y="7016918"/>
            <a:ext cx="368114" cy="700192"/>
          </a:xfrm>
          <a:prstGeom prst="rect">
            <a:avLst/>
          </a:prstGeom>
          <a:noFill/>
          <a:ln>
            <a:noFill/>
          </a:ln>
        </p:spPr>
        <p:txBody>
          <a:bodyPr spcFirstLastPara="1" wrap="square" lIns="0" tIns="0" rIns="0" bIns="0" anchor="t" anchorCtr="0">
            <a:spAutoFit/>
          </a:bodyPr>
          <a:lstStyle/>
          <a:p>
            <a:pPr marL="0" marR="0" lvl="0" indent="0" algn="ctr" rtl="0">
              <a:lnSpc>
                <a:spcPct val="130000"/>
              </a:lnSpc>
              <a:spcBef>
                <a:spcPts val="0"/>
              </a:spcBef>
              <a:spcAft>
                <a:spcPts val="0"/>
              </a:spcAft>
              <a:buNone/>
            </a:pPr>
            <a:r>
              <a:rPr lang="en-US" sz="3500" dirty="0">
                <a:solidFill>
                  <a:srgbClr val="FFFFFF"/>
                </a:solidFill>
                <a:latin typeface="Six Caps"/>
                <a:ea typeface="Six Caps"/>
                <a:cs typeface="Six Caps"/>
                <a:sym typeface="Six Caps"/>
              </a:rPr>
              <a:t>3</a:t>
            </a:r>
            <a:endParaRPr dirty="0"/>
          </a:p>
        </p:txBody>
      </p:sp>
      <p:pic>
        <p:nvPicPr>
          <p:cNvPr id="24" name="Picture 23" descr="A rainbow with a red needle and a red arrow  Description automatically generated">
            <a:extLst>
              <a:ext uri="{FF2B5EF4-FFF2-40B4-BE49-F238E27FC236}">
                <a16:creationId xmlns:a16="http://schemas.microsoft.com/office/drawing/2014/main" id="{9B9AEE52-17DB-B952-45DB-A053B8449750}"/>
              </a:ext>
            </a:extLst>
          </p:cNvPr>
          <p:cNvPicPr>
            <a:picLocks noChangeAspect="1"/>
          </p:cNvPicPr>
          <p:nvPr/>
        </p:nvPicPr>
        <p:blipFill>
          <a:blip r:embed="rId3"/>
          <a:stretch>
            <a:fillRect/>
          </a:stretch>
        </p:blipFill>
        <p:spPr>
          <a:xfrm>
            <a:off x="540387" y="8922821"/>
            <a:ext cx="1803152" cy="1116238"/>
          </a:xfrm>
          <a:prstGeom prst="rect">
            <a:avLst/>
          </a:prstGeom>
        </p:spPr>
      </p:pic>
      <p:sp>
        <p:nvSpPr>
          <p:cNvPr id="25" name="Rectangle 24"/>
          <p:cNvSpPr/>
          <p:nvPr/>
        </p:nvSpPr>
        <p:spPr>
          <a:xfrm>
            <a:off x="6541889" y="9700505"/>
            <a:ext cx="5152373" cy="338554"/>
          </a:xfrm>
          <a:prstGeom prst="rect">
            <a:avLst/>
          </a:prstGeom>
        </p:spPr>
        <p:txBody>
          <a:bodyPr wrap="none">
            <a:spAutoFit/>
          </a:bodyPr>
          <a:lstStyle/>
          <a:p>
            <a:pPr algn="l" rtl="0"/>
            <a:r>
              <a:rPr lang="en-GB" sz="1600" b="1" dirty="0"/>
              <a:t>Αριθμός Έργου 2023-1-IT01-KA220-VET-000152721</a:t>
            </a:r>
          </a:p>
        </p:txBody>
      </p:sp>
      <p:pic>
        <p:nvPicPr>
          <p:cNvPr id="26" name="Picture 7">
            <a:extLst>
              <a:ext uri="{FF2B5EF4-FFF2-40B4-BE49-F238E27FC236}">
                <a16:creationId xmlns:a16="http://schemas.microsoft.com/office/drawing/2014/main" id="{476A7AB0-51D3-F55B-D462-6DFD2DA529C6}"/>
              </a:ext>
            </a:extLst>
          </p:cNvPr>
          <p:cNvPicPr>
            <a:picLocks noChangeAspect="1"/>
          </p:cNvPicPr>
          <p:nvPr/>
        </p:nvPicPr>
        <p:blipFill>
          <a:blip r:embed="rId4">
            <a:alphaModFix amt="65999"/>
          </a:blip>
          <a:srcRect/>
          <a:stretch>
            <a:fillRect/>
          </a:stretch>
        </p:blipFill>
        <p:spPr>
          <a:xfrm>
            <a:off x="14828024" y="9262249"/>
            <a:ext cx="3231376" cy="876511"/>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grpSp>
        <p:nvGrpSpPr>
          <p:cNvPr id="485" name="Google Shape;485;p24"/>
          <p:cNvGrpSpPr/>
          <p:nvPr/>
        </p:nvGrpSpPr>
        <p:grpSpPr>
          <a:xfrm>
            <a:off x="0" y="-216992"/>
            <a:ext cx="18288000" cy="1240415"/>
            <a:chOff x="0" y="-57150"/>
            <a:chExt cx="4816593" cy="326693"/>
          </a:xfrm>
        </p:grpSpPr>
        <p:sp>
          <p:nvSpPr>
            <p:cNvPr id="486" name="Google Shape;486;p24"/>
            <p:cNvSpPr/>
            <p:nvPr/>
          </p:nvSpPr>
          <p:spPr>
            <a:xfrm>
              <a:off x="0" y="0"/>
              <a:ext cx="4816592" cy="269543"/>
            </a:xfrm>
            <a:custGeom>
              <a:avLst/>
              <a:gdLst/>
              <a:ahLst/>
              <a:cxnLst/>
              <a:rect l="l" t="t" r="r" b="b"/>
              <a:pathLst>
                <a:path w="4816592" h="269543" extrusionOk="0">
                  <a:moveTo>
                    <a:pt x="0" y="0"/>
                  </a:moveTo>
                  <a:lnTo>
                    <a:pt x="4816592" y="0"/>
                  </a:lnTo>
                  <a:lnTo>
                    <a:pt x="4816592" y="269543"/>
                  </a:lnTo>
                  <a:lnTo>
                    <a:pt x="0" y="269543"/>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7" name="Google Shape;487;p24"/>
            <p:cNvSpPr txBox="1"/>
            <p:nvPr/>
          </p:nvSpPr>
          <p:spPr>
            <a:xfrm>
              <a:off x="0" y="-57150"/>
              <a:ext cx="4816593" cy="326693"/>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sp>
        <p:nvSpPr>
          <p:cNvPr id="506" name="Google Shape;506;p24"/>
          <p:cNvSpPr txBox="1"/>
          <p:nvPr/>
        </p:nvSpPr>
        <p:spPr>
          <a:xfrm>
            <a:off x="463980" y="2885327"/>
            <a:ext cx="14923658" cy="5940088"/>
          </a:xfrm>
          <a:prstGeom prst="rect">
            <a:avLst/>
          </a:prstGeom>
          <a:noFill/>
          <a:ln>
            <a:noFill/>
          </a:ln>
        </p:spPr>
        <p:txBody>
          <a:bodyPr spcFirstLastPara="1" wrap="square" lIns="0" tIns="0" rIns="0" bIns="0" anchor="t" anchorCtr="0">
            <a:spAutoFit/>
          </a:bodyPr>
          <a:lstStyle/>
          <a:p>
            <a:pPr marL="457200" lvl="1" algn="l" rtl="0"/>
            <a:r>
              <a:rPr lang="en-GB" sz="3200" b="1" i="0" u="none" strike="noStrike" dirty="0">
                <a:solidFill>
                  <a:schemeClr val="accent2"/>
                </a:solidFill>
                <a:effectLst/>
                <a:latin typeface="Barlow" pitchFamily="2" charset="77"/>
              </a:rPr>
              <a:t>Ένας Κώδικας Δεοντολογίας:</a:t>
            </a:r>
          </a:p>
          <a:p>
            <a:pPr marL="792000" lvl="1" indent="-252000" algn="l" rtl="0">
              <a:lnSpc>
                <a:spcPct val="150000"/>
              </a:lnSpc>
              <a:spcBef>
                <a:spcPts val="600"/>
              </a:spcBef>
              <a:spcAft>
                <a:spcPts val="600"/>
              </a:spcAft>
              <a:buFont typeface="Arial" panose="020B0604020202020204" pitchFamily="34" charset="0"/>
              <a:buChar char="•"/>
            </a:pPr>
            <a:r>
              <a:rPr lang="el-GR" sz="3200" b="0" i="0" u="none" strike="noStrike" dirty="0" smtClean="0">
                <a:solidFill>
                  <a:srgbClr val="000000"/>
                </a:solidFill>
                <a:effectLst/>
                <a:latin typeface="Barlow" pitchFamily="2" charset="77"/>
              </a:rPr>
              <a:t>Ορίζει τις προσδοκίες </a:t>
            </a:r>
            <a:r>
              <a:rPr lang="en-GB" sz="3200" b="0" i="0" u="none" strike="noStrike" dirty="0" err="1" smtClean="0">
                <a:solidFill>
                  <a:srgbClr val="000000"/>
                </a:solidFill>
                <a:effectLst/>
                <a:latin typeface="Barlow" pitchFamily="2" charset="77"/>
              </a:rPr>
              <a:t>συμ</a:t>
            </a:r>
            <a:r>
              <a:rPr lang="en-GB" sz="3200" b="0" i="0" u="none" strike="noStrike" dirty="0" smtClean="0">
                <a:solidFill>
                  <a:srgbClr val="000000"/>
                </a:solidFill>
                <a:effectLst/>
                <a:latin typeface="Barlow" pitchFamily="2" charset="77"/>
              </a:rPr>
              <a:t>περιφορά</a:t>
            </a:r>
            <a:r>
              <a:rPr lang="el-GR" sz="3200" b="0" i="0" u="none" strike="noStrike" dirty="0" smtClean="0">
                <a:solidFill>
                  <a:srgbClr val="000000"/>
                </a:solidFill>
                <a:effectLst/>
                <a:latin typeface="Barlow" pitchFamily="2" charset="77"/>
              </a:rPr>
              <a:t>ς</a:t>
            </a:r>
            <a:r>
              <a:rPr lang="en-GB" sz="3200" b="0" i="0" u="none" strike="noStrike" dirty="0" smtClean="0">
                <a:solidFill>
                  <a:srgbClr val="000000"/>
                </a:solidFill>
                <a:effectLst/>
                <a:latin typeface="Barlow" pitchFamily="2" charset="77"/>
              </a:rPr>
              <a:t> </a:t>
            </a:r>
            <a:r>
              <a:rPr lang="en-GB" sz="3200" b="0" i="0" u="none" strike="noStrike" dirty="0">
                <a:solidFill>
                  <a:srgbClr val="000000"/>
                </a:solidFill>
                <a:effectLst/>
                <a:latin typeface="Barlow" pitchFamily="2" charset="77"/>
              </a:rPr>
              <a:t>στην εργασία</a:t>
            </a:r>
          </a:p>
          <a:p>
            <a:pPr marL="792000" lvl="1" indent="-252000" algn="l" rtl="0">
              <a:lnSpc>
                <a:spcPct val="150000"/>
              </a:lnSpc>
              <a:spcBef>
                <a:spcPts val="600"/>
              </a:spcBef>
              <a:spcAft>
                <a:spcPts val="600"/>
              </a:spcAft>
              <a:buFont typeface="Arial" panose="020B0604020202020204" pitchFamily="34" charset="0"/>
              <a:buChar char="•"/>
            </a:pPr>
            <a:r>
              <a:rPr lang="en-GB" sz="3200" b="0" i="0" u="none" strike="noStrike" dirty="0">
                <a:solidFill>
                  <a:srgbClr val="000000"/>
                </a:solidFill>
                <a:effectLst/>
                <a:latin typeface="Barlow" pitchFamily="2" charset="77"/>
              </a:rPr>
              <a:t>Προωθεί τον επαγγελματισμό, την συμπερίληψη και τη δικαιοσύνη</a:t>
            </a:r>
          </a:p>
          <a:p>
            <a:pPr marL="792000" lvl="1" indent="-252000" algn="l" rtl="0">
              <a:lnSpc>
                <a:spcPct val="150000"/>
              </a:lnSpc>
              <a:spcBef>
                <a:spcPts val="600"/>
              </a:spcBef>
              <a:spcAft>
                <a:spcPts val="600"/>
              </a:spcAft>
              <a:buFont typeface="Arial" panose="020B0604020202020204" pitchFamily="34" charset="0"/>
              <a:buChar char="•"/>
            </a:pPr>
            <a:r>
              <a:rPr lang="en-GB" sz="3200" dirty="0">
                <a:latin typeface="Barlow" pitchFamily="2" charset="77"/>
              </a:rPr>
              <a:t>Είναι ιδιαίτερα </a:t>
            </a:r>
            <a:r>
              <a:rPr lang="en-GB" sz="3200" dirty="0" smtClean="0">
                <a:latin typeface="Barlow" pitchFamily="2" charset="77"/>
              </a:rPr>
              <a:t>χρήσιμο</a:t>
            </a:r>
            <a:r>
              <a:rPr lang="el-GR" sz="3200" dirty="0" smtClean="0">
                <a:latin typeface="Barlow" pitchFamily="2" charset="77"/>
              </a:rPr>
              <a:t>ς</a:t>
            </a:r>
            <a:r>
              <a:rPr lang="en-GB" sz="3200" dirty="0" smtClean="0">
                <a:latin typeface="Barlow" pitchFamily="2" charset="77"/>
              </a:rPr>
              <a:t> </a:t>
            </a:r>
            <a:r>
              <a:rPr lang="en-GB" sz="3200" dirty="0">
                <a:latin typeface="Barlow" pitchFamily="2" charset="77"/>
              </a:rPr>
              <a:t>σε περιβάλλοντα φιλοξενίας υψηλής πίεσης</a:t>
            </a:r>
          </a:p>
          <a:p>
            <a:pPr marL="792000" lvl="1" indent="-252000" algn="l" rtl="0">
              <a:lnSpc>
                <a:spcPct val="150000"/>
              </a:lnSpc>
              <a:spcBef>
                <a:spcPts val="600"/>
              </a:spcBef>
              <a:spcAft>
                <a:spcPts val="600"/>
              </a:spcAft>
              <a:buFont typeface="Arial" panose="020B0604020202020204" pitchFamily="34" charset="0"/>
              <a:buChar char="•"/>
            </a:pPr>
            <a:r>
              <a:rPr lang="en-GB" sz="3200" b="0" i="0" u="none" strike="noStrike" dirty="0">
                <a:solidFill>
                  <a:srgbClr val="000000"/>
                </a:solidFill>
                <a:effectLst/>
                <a:latin typeface="Barlow" pitchFamily="2" charset="77"/>
              </a:rPr>
              <a:t>Υποστηρίζει τους νευροδιαφορετικούς υπαλλήλους μέσω της δομής</a:t>
            </a:r>
          </a:p>
          <a:p>
            <a:pPr marL="792000" lvl="1" indent="-252000" algn="l" rtl="0">
              <a:lnSpc>
                <a:spcPct val="150000"/>
              </a:lnSpc>
              <a:spcBef>
                <a:spcPts val="600"/>
              </a:spcBef>
              <a:spcAft>
                <a:spcPts val="600"/>
              </a:spcAft>
              <a:buFont typeface="Arial" panose="020B0604020202020204" pitchFamily="34" charset="0"/>
              <a:buChar char="•"/>
            </a:pPr>
            <a:r>
              <a:rPr lang="en-GB" sz="3200" dirty="0">
                <a:latin typeface="Barlow" pitchFamily="2" charset="77"/>
              </a:rPr>
              <a:t>Βελτιώνει τη δυναμική της ομάδας και την ικανοποίηση της ομάδας</a:t>
            </a:r>
            <a:endParaRPr lang="en-GB" sz="3200" b="0" i="0" u="none" strike="noStrike" dirty="0">
              <a:solidFill>
                <a:srgbClr val="000000"/>
              </a:solidFill>
              <a:effectLst/>
              <a:latin typeface="Barlow" pitchFamily="2" charset="77"/>
            </a:endParaRPr>
          </a:p>
          <a:p>
            <a:pPr marL="742950" lvl="1" indent="-285750" algn="l" rtl="0">
              <a:buFont typeface="Arial" panose="020B0604020202020204" pitchFamily="34" charset="0"/>
              <a:buChar char="•"/>
            </a:pPr>
            <a:endParaRPr lang="en-GB" sz="3200" b="0" i="0" u="none" strike="noStrike" dirty="0">
              <a:solidFill>
                <a:srgbClr val="000000"/>
              </a:solidFill>
              <a:effectLst/>
              <a:latin typeface="Barlow" pitchFamily="2" charset="77"/>
            </a:endParaRPr>
          </a:p>
          <a:p>
            <a:pPr marL="742950" lvl="1" indent="-285750" algn="l" rtl="0">
              <a:buFont typeface="Arial" panose="020B0604020202020204" pitchFamily="34" charset="0"/>
              <a:buChar char="•"/>
            </a:pPr>
            <a:endParaRPr lang="en-GB" sz="3200" b="0" i="0" u="none" strike="noStrike" dirty="0">
              <a:solidFill>
                <a:srgbClr val="000000"/>
              </a:solidFill>
              <a:effectLst/>
              <a:latin typeface="Barlow" pitchFamily="2" charset="77"/>
            </a:endParaRPr>
          </a:p>
        </p:txBody>
      </p:sp>
      <p:pic>
        <p:nvPicPr>
          <p:cNvPr id="8" name="Picture 7" descr="A rainbow with a red needle and a red arrow  Description automatically generated">
            <a:extLst>
              <a:ext uri="{FF2B5EF4-FFF2-40B4-BE49-F238E27FC236}">
                <a16:creationId xmlns:a16="http://schemas.microsoft.com/office/drawing/2014/main" id="{9B9AEE52-17DB-B952-45DB-A053B8449750}"/>
              </a:ext>
            </a:extLst>
          </p:cNvPr>
          <p:cNvPicPr>
            <a:picLocks noChangeAspect="1"/>
          </p:cNvPicPr>
          <p:nvPr/>
        </p:nvPicPr>
        <p:blipFill>
          <a:blip r:embed="rId3"/>
          <a:stretch>
            <a:fillRect/>
          </a:stretch>
        </p:blipFill>
        <p:spPr>
          <a:xfrm>
            <a:off x="540387" y="8922821"/>
            <a:ext cx="1803152" cy="1116238"/>
          </a:xfrm>
          <a:prstGeom prst="rect">
            <a:avLst/>
          </a:prstGeom>
        </p:spPr>
      </p:pic>
      <p:sp>
        <p:nvSpPr>
          <p:cNvPr id="9" name="Rectangle 8"/>
          <p:cNvSpPr/>
          <p:nvPr/>
        </p:nvSpPr>
        <p:spPr>
          <a:xfrm>
            <a:off x="6541889" y="9700505"/>
            <a:ext cx="5152373" cy="338554"/>
          </a:xfrm>
          <a:prstGeom prst="rect">
            <a:avLst/>
          </a:prstGeom>
        </p:spPr>
        <p:txBody>
          <a:bodyPr wrap="none">
            <a:spAutoFit/>
          </a:bodyPr>
          <a:lstStyle/>
          <a:p>
            <a:pPr algn="l" rtl="0"/>
            <a:r>
              <a:rPr lang="en-GB" sz="1600" b="1" dirty="0"/>
              <a:t>Αριθμός Έργου 2023-1-IT01-KA220-VET-000152721</a:t>
            </a:r>
          </a:p>
        </p:txBody>
      </p:sp>
      <p:pic>
        <p:nvPicPr>
          <p:cNvPr id="10" name="Picture 7">
            <a:extLst>
              <a:ext uri="{FF2B5EF4-FFF2-40B4-BE49-F238E27FC236}">
                <a16:creationId xmlns:a16="http://schemas.microsoft.com/office/drawing/2014/main" id="{476A7AB0-51D3-F55B-D462-6DFD2DA529C6}"/>
              </a:ext>
            </a:extLst>
          </p:cNvPr>
          <p:cNvPicPr>
            <a:picLocks noChangeAspect="1"/>
          </p:cNvPicPr>
          <p:nvPr/>
        </p:nvPicPr>
        <p:blipFill>
          <a:blip r:embed="rId4">
            <a:alphaModFix amt="65999"/>
          </a:blip>
          <a:srcRect/>
          <a:stretch>
            <a:fillRect/>
          </a:stretch>
        </p:blipFill>
        <p:spPr>
          <a:xfrm>
            <a:off x="14828024" y="9262249"/>
            <a:ext cx="3231376" cy="876511"/>
          </a:xfrm>
          <a:prstGeom prst="rect">
            <a:avLst/>
          </a:prstGeom>
        </p:spPr>
      </p:pic>
      <p:sp>
        <p:nvSpPr>
          <p:cNvPr id="4" name="Google Shape;441;p22">
            <a:extLst>
              <a:ext uri="{FF2B5EF4-FFF2-40B4-BE49-F238E27FC236}">
                <a16:creationId xmlns:a16="http://schemas.microsoft.com/office/drawing/2014/main" id="{984F614D-19D5-2352-C2FB-5F93FAD087C1}"/>
              </a:ext>
            </a:extLst>
          </p:cNvPr>
          <p:cNvSpPr txBox="1"/>
          <p:nvPr/>
        </p:nvSpPr>
        <p:spPr>
          <a:xfrm>
            <a:off x="551272" y="1659849"/>
            <a:ext cx="11153875" cy="73866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4800" b="1" dirty="0">
                <a:solidFill>
                  <a:schemeClr val="bg2">
                    <a:lumMod val="75000"/>
                  </a:schemeClr>
                </a:solidFill>
                <a:latin typeface="Barlow" pitchFamily="2" charset="77"/>
                <a:ea typeface="Six Caps"/>
                <a:cs typeface="Six Caps"/>
                <a:sym typeface="Six Caps"/>
              </a:rPr>
              <a:t>1. Εισαγωγή</a:t>
            </a:r>
            <a:endParaRPr sz="4800" b="1" dirty="0">
              <a:solidFill>
                <a:schemeClr val="bg2">
                  <a:lumMod val="75000"/>
                </a:schemeClr>
              </a:solidFill>
              <a:latin typeface="Barlow" pitchFamily="2" charset="77"/>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81">
          <a:extLst>
            <a:ext uri="{FF2B5EF4-FFF2-40B4-BE49-F238E27FC236}">
              <a16:creationId xmlns:a16="http://schemas.microsoft.com/office/drawing/2014/main" id="{68EDC3F2-97E9-CDCD-23F4-F02DC92EE98A}"/>
            </a:ext>
          </a:extLst>
        </p:cNvPr>
        <p:cNvGrpSpPr/>
        <p:nvPr/>
      </p:nvGrpSpPr>
      <p:grpSpPr>
        <a:xfrm>
          <a:off x="0" y="0"/>
          <a:ext cx="0" cy="0"/>
          <a:chOff x="0" y="0"/>
          <a:chExt cx="0" cy="0"/>
        </a:xfrm>
      </p:grpSpPr>
      <p:grpSp>
        <p:nvGrpSpPr>
          <p:cNvPr id="485" name="Google Shape;485;p24">
            <a:extLst>
              <a:ext uri="{FF2B5EF4-FFF2-40B4-BE49-F238E27FC236}">
                <a16:creationId xmlns:a16="http://schemas.microsoft.com/office/drawing/2014/main" id="{EE5C1559-24E2-2D5B-CC46-C122A3FA2E46}"/>
              </a:ext>
            </a:extLst>
          </p:cNvPr>
          <p:cNvGrpSpPr/>
          <p:nvPr/>
        </p:nvGrpSpPr>
        <p:grpSpPr>
          <a:xfrm>
            <a:off x="0" y="-216992"/>
            <a:ext cx="18288000" cy="1240415"/>
            <a:chOff x="0" y="-57150"/>
            <a:chExt cx="4816593" cy="326693"/>
          </a:xfrm>
        </p:grpSpPr>
        <p:sp>
          <p:nvSpPr>
            <p:cNvPr id="486" name="Google Shape;486;p24">
              <a:extLst>
                <a:ext uri="{FF2B5EF4-FFF2-40B4-BE49-F238E27FC236}">
                  <a16:creationId xmlns:a16="http://schemas.microsoft.com/office/drawing/2014/main" id="{E7B1BE23-DD9E-552B-79AD-AB069854786A}"/>
                </a:ext>
              </a:extLst>
            </p:cNvPr>
            <p:cNvSpPr/>
            <p:nvPr/>
          </p:nvSpPr>
          <p:spPr>
            <a:xfrm>
              <a:off x="0" y="0"/>
              <a:ext cx="4816592" cy="269543"/>
            </a:xfrm>
            <a:custGeom>
              <a:avLst/>
              <a:gdLst/>
              <a:ahLst/>
              <a:cxnLst/>
              <a:rect l="l" t="t" r="r" b="b"/>
              <a:pathLst>
                <a:path w="4816592" h="269543" extrusionOk="0">
                  <a:moveTo>
                    <a:pt x="0" y="0"/>
                  </a:moveTo>
                  <a:lnTo>
                    <a:pt x="4816592" y="0"/>
                  </a:lnTo>
                  <a:lnTo>
                    <a:pt x="4816592" y="269543"/>
                  </a:lnTo>
                  <a:lnTo>
                    <a:pt x="0" y="269543"/>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7" name="Google Shape;487;p24">
              <a:extLst>
                <a:ext uri="{FF2B5EF4-FFF2-40B4-BE49-F238E27FC236}">
                  <a16:creationId xmlns:a16="http://schemas.microsoft.com/office/drawing/2014/main" id="{4DD71C75-22C6-B7FD-AE7D-2376017A0D4E}"/>
                </a:ext>
              </a:extLst>
            </p:cNvPr>
            <p:cNvSpPr txBox="1"/>
            <p:nvPr/>
          </p:nvSpPr>
          <p:spPr>
            <a:xfrm>
              <a:off x="0" y="-57150"/>
              <a:ext cx="4816593" cy="326693"/>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pic>
        <p:nvPicPr>
          <p:cNvPr id="8" name="Picture 7" descr="A rainbow with a red needle and a red arrow  Description automatically generated">
            <a:extLst>
              <a:ext uri="{FF2B5EF4-FFF2-40B4-BE49-F238E27FC236}">
                <a16:creationId xmlns:a16="http://schemas.microsoft.com/office/drawing/2014/main" id="{5F97CE78-4208-F1B1-44D0-0DDB4DA66FF2}"/>
              </a:ext>
            </a:extLst>
          </p:cNvPr>
          <p:cNvPicPr>
            <a:picLocks noChangeAspect="1"/>
          </p:cNvPicPr>
          <p:nvPr/>
        </p:nvPicPr>
        <p:blipFill>
          <a:blip r:embed="rId3"/>
          <a:stretch>
            <a:fillRect/>
          </a:stretch>
        </p:blipFill>
        <p:spPr>
          <a:xfrm>
            <a:off x="540387" y="8922821"/>
            <a:ext cx="1803152" cy="1116238"/>
          </a:xfrm>
          <a:prstGeom prst="rect">
            <a:avLst/>
          </a:prstGeom>
        </p:spPr>
      </p:pic>
      <p:sp>
        <p:nvSpPr>
          <p:cNvPr id="9" name="Rectangle 8">
            <a:extLst>
              <a:ext uri="{FF2B5EF4-FFF2-40B4-BE49-F238E27FC236}">
                <a16:creationId xmlns:a16="http://schemas.microsoft.com/office/drawing/2014/main" id="{0FEDE7CA-03CB-85AD-6FDA-40890A0BDBB4}"/>
              </a:ext>
            </a:extLst>
          </p:cNvPr>
          <p:cNvSpPr/>
          <p:nvPr/>
        </p:nvSpPr>
        <p:spPr>
          <a:xfrm>
            <a:off x="6541889" y="9700505"/>
            <a:ext cx="5152373" cy="338554"/>
          </a:xfrm>
          <a:prstGeom prst="rect">
            <a:avLst/>
          </a:prstGeom>
        </p:spPr>
        <p:txBody>
          <a:bodyPr wrap="none">
            <a:spAutoFit/>
          </a:bodyPr>
          <a:lstStyle/>
          <a:p>
            <a:pPr algn="l" rtl="0"/>
            <a:r>
              <a:rPr lang="en-GB" sz="1600" b="1" dirty="0"/>
              <a:t>Αριθμός Έργου 2023-1-IT01-KA220-VET-000152721</a:t>
            </a:r>
          </a:p>
        </p:txBody>
      </p:sp>
      <p:pic>
        <p:nvPicPr>
          <p:cNvPr id="10" name="Picture 7">
            <a:extLst>
              <a:ext uri="{FF2B5EF4-FFF2-40B4-BE49-F238E27FC236}">
                <a16:creationId xmlns:a16="http://schemas.microsoft.com/office/drawing/2014/main" id="{4B0677B9-C7F1-30AD-05ED-18EEB004A259}"/>
              </a:ext>
            </a:extLst>
          </p:cNvPr>
          <p:cNvPicPr>
            <a:picLocks noChangeAspect="1"/>
          </p:cNvPicPr>
          <p:nvPr/>
        </p:nvPicPr>
        <p:blipFill>
          <a:blip r:embed="rId4">
            <a:alphaModFix amt="65999"/>
          </a:blip>
          <a:srcRect/>
          <a:stretch>
            <a:fillRect/>
          </a:stretch>
        </p:blipFill>
        <p:spPr>
          <a:xfrm>
            <a:off x="14828024" y="9262249"/>
            <a:ext cx="3231376" cy="876511"/>
          </a:xfrm>
          <a:prstGeom prst="rect">
            <a:avLst/>
          </a:prstGeom>
        </p:spPr>
      </p:pic>
      <p:sp>
        <p:nvSpPr>
          <p:cNvPr id="5" name="TextBox 4">
            <a:extLst>
              <a:ext uri="{FF2B5EF4-FFF2-40B4-BE49-F238E27FC236}">
                <a16:creationId xmlns:a16="http://schemas.microsoft.com/office/drawing/2014/main" id="{7E75669F-DB14-62D1-CE11-09143ED774F0}"/>
              </a:ext>
            </a:extLst>
          </p:cNvPr>
          <p:cNvSpPr txBox="1"/>
          <p:nvPr/>
        </p:nvSpPr>
        <p:spPr>
          <a:xfrm>
            <a:off x="463980" y="2473678"/>
            <a:ext cx="17107740" cy="6032421"/>
          </a:xfrm>
          <a:prstGeom prst="rect">
            <a:avLst/>
          </a:prstGeom>
          <a:noFill/>
        </p:spPr>
        <p:txBody>
          <a:bodyPr wrap="square" anchor="ctr">
            <a:spAutoFit/>
          </a:bodyPr>
          <a:lstStyle/>
          <a:p>
            <a:pPr algn="l" rtl="0">
              <a:lnSpc>
                <a:spcPct val="150000"/>
              </a:lnSpc>
              <a:buNone/>
            </a:pPr>
            <a:r>
              <a:rPr lang="en-US" sz="3200" b="1" dirty="0" err="1">
                <a:solidFill>
                  <a:schemeClr val="accent2"/>
                </a:solidFill>
                <a:latin typeface="Barlow" panose="00000500000000000000" pitchFamily="2" charset="0"/>
              </a:rPr>
              <a:t>Τι</a:t>
            </a:r>
            <a:r>
              <a:rPr lang="en-US" sz="3200" b="1" dirty="0">
                <a:solidFill>
                  <a:schemeClr val="accent2"/>
                </a:solidFill>
                <a:latin typeface="Barlow" panose="00000500000000000000" pitchFamily="2" charset="0"/>
              </a:rPr>
              <a:t> </a:t>
            </a:r>
            <a:r>
              <a:rPr lang="en-US" sz="3200" b="1" dirty="0" err="1" smtClean="0">
                <a:solidFill>
                  <a:schemeClr val="accent2"/>
                </a:solidFill>
                <a:latin typeface="Barlow" panose="00000500000000000000" pitchFamily="2" charset="0"/>
              </a:rPr>
              <a:t>είν</a:t>
            </a:r>
            <a:r>
              <a:rPr lang="en-US" sz="3200" b="1" dirty="0" smtClean="0">
                <a:solidFill>
                  <a:schemeClr val="accent2"/>
                </a:solidFill>
                <a:latin typeface="Barlow" panose="00000500000000000000" pitchFamily="2" charset="0"/>
              </a:rPr>
              <a:t>αι;</a:t>
            </a:r>
            <a:endParaRPr lang="en-US" sz="3200" b="1" dirty="0">
              <a:solidFill>
                <a:schemeClr val="accent2"/>
              </a:solidFill>
              <a:latin typeface="Barlow" panose="00000500000000000000" pitchFamily="2" charset="0"/>
            </a:endParaRPr>
          </a:p>
          <a:p>
            <a:pPr marL="792000" indent="-252000" algn="l" rtl="0">
              <a:lnSpc>
                <a:spcPct val="150000"/>
              </a:lnSpc>
              <a:spcBef>
                <a:spcPts val="600"/>
              </a:spcBef>
              <a:spcAft>
                <a:spcPts val="600"/>
              </a:spcAft>
              <a:buFont typeface="Arial" panose="020B0604020202020204" pitchFamily="34" charset="0"/>
              <a:buChar char="•"/>
            </a:pPr>
            <a:r>
              <a:rPr lang="en-US" sz="3200" dirty="0">
                <a:latin typeface="Barlow" panose="00000500000000000000" pitchFamily="2" charset="0"/>
              </a:rPr>
              <a:t>Κοινές αξίες, κανόνες και αναμενόμενες συμπεριφορές</a:t>
            </a:r>
          </a:p>
          <a:p>
            <a:pPr marL="792000" indent="-252000" algn="l" rtl="0">
              <a:lnSpc>
                <a:spcPct val="150000"/>
              </a:lnSpc>
              <a:spcBef>
                <a:spcPts val="600"/>
              </a:spcBef>
              <a:spcAft>
                <a:spcPts val="600"/>
              </a:spcAft>
              <a:buFont typeface="Arial" panose="020B0604020202020204" pitchFamily="34" charset="0"/>
              <a:buChar char="•"/>
            </a:pPr>
            <a:r>
              <a:rPr lang="en-US" sz="3200" dirty="0">
                <a:latin typeface="Barlow" panose="00000500000000000000" pitchFamily="2" charset="0"/>
              </a:rPr>
              <a:t>Επηρεάζει τη συμπεριφορά των εργαζομένων και την ποιότητα των υπηρεσιών</a:t>
            </a:r>
          </a:p>
          <a:p>
            <a:pPr marL="792000" lvl="1" indent="-252000" algn="l" rtl="0">
              <a:lnSpc>
                <a:spcPct val="150000"/>
              </a:lnSpc>
              <a:spcBef>
                <a:spcPts val="600"/>
              </a:spcBef>
              <a:spcAft>
                <a:spcPts val="600"/>
              </a:spcAft>
              <a:buFont typeface="Arial" panose="020B0604020202020204" pitchFamily="34" charset="0"/>
              <a:buChar char="•"/>
            </a:pPr>
            <a:r>
              <a:rPr lang="en-US" sz="3200" dirty="0">
                <a:latin typeface="Barlow" panose="00000500000000000000" pitchFamily="2" charset="0"/>
              </a:rPr>
              <a:t>Διαμορφώνει τον τρόπο με τον οποίο το προσωπικό αισθάνεται, ενεργεί και αλληλεπιδρά</a:t>
            </a:r>
          </a:p>
          <a:p>
            <a:pPr marL="792000" indent="-252000" algn="l" rtl="0">
              <a:lnSpc>
                <a:spcPct val="150000"/>
              </a:lnSpc>
              <a:spcBef>
                <a:spcPts val="600"/>
              </a:spcBef>
              <a:spcAft>
                <a:spcPts val="600"/>
              </a:spcAft>
              <a:buFont typeface="Arial" panose="020B0604020202020204" pitchFamily="34" charset="0"/>
              <a:buChar char="•"/>
            </a:pPr>
            <a:r>
              <a:rPr lang="en-US" sz="3200" dirty="0" err="1" smtClean="0">
                <a:latin typeface="Barlow" panose="00000500000000000000" pitchFamily="2" charset="0"/>
              </a:rPr>
              <a:t>Σημ</a:t>
            </a:r>
            <a:r>
              <a:rPr lang="en-US" sz="3200" dirty="0" smtClean="0">
                <a:latin typeface="Barlow" panose="00000500000000000000" pitchFamily="2" charset="0"/>
              </a:rPr>
              <a:t>αντικ</a:t>
            </a:r>
            <a:r>
              <a:rPr lang="el-GR" sz="3200" dirty="0" smtClean="0">
                <a:latin typeface="Barlow" panose="00000500000000000000" pitchFamily="2" charset="0"/>
              </a:rPr>
              <a:t>ή</a:t>
            </a:r>
            <a:r>
              <a:rPr lang="en-US" sz="3200" dirty="0" smtClean="0">
                <a:latin typeface="Barlow" panose="00000500000000000000" pitchFamily="2" charset="0"/>
              </a:rPr>
              <a:t> </a:t>
            </a:r>
            <a:r>
              <a:rPr lang="en-US" sz="3200" dirty="0">
                <a:latin typeface="Barlow" panose="00000500000000000000" pitchFamily="2" charset="0"/>
              </a:rPr>
              <a:t>για την επίλυση συγκρούσεων και την ηθική</a:t>
            </a:r>
          </a:p>
          <a:p>
            <a:pPr marL="792000" indent="-252000" algn="l" rtl="0">
              <a:lnSpc>
                <a:spcPct val="150000"/>
              </a:lnSpc>
              <a:spcBef>
                <a:spcPts val="600"/>
              </a:spcBef>
              <a:spcAft>
                <a:spcPts val="600"/>
              </a:spcAft>
              <a:buFont typeface="Arial" panose="020B0604020202020204" pitchFamily="34" charset="0"/>
              <a:buChar char="•"/>
            </a:pPr>
            <a:r>
              <a:rPr lang="en-US" sz="3200" dirty="0">
                <a:latin typeface="Barlow" panose="00000500000000000000" pitchFamily="2" charset="0"/>
              </a:rPr>
              <a:t>Χτίζει την εμπιστοσύνη και την απόδοση της ομάδας</a:t>
            </a:r>
          </a:p>
          <a:p>
            <a:pPr algn="l" rtl="0">
              <a:lnSpc>
                <a:spcPct val="150000"/>
              </a:lnSpc>
              <a:buFont typeface="Arial" panose="020B0604020202020204" pitchFamily="34" charset="0"/>
              <a:buChar char="•"/>
            </a:pPr>
            <a:endParaRPr lang="en-GB" sz="3200" b="0" i="0" u="none" strike="noStrike" dirty="0">
              <a:solidFill>
                <a:srgbClr val="000000"/>
              </a:solidFill>
              <a:effectLst/>
              <a:latin typeface="Barlow" pitchFamily="2" charset="77"/>
            </a:endParaRPr>
          </a:p>
        </p:txBody>
      </p:sp>
      <p:sp>
        <p:nvSpPr>
          <p:cNvPr id="6" name="Google Shape;441;p22">
            <a:extLst>
              <a:ext uri="{FF2B5EF4-FFF2-40B4-BE49-F238E27FC236}">
                <a16:creationId xmlns:a16="http://schemas.microsoft.com/office/drawing/2014/main" id="{2AE88ED9-B78C-105D-D1C6-D019144395BB}"/>
              </a:ext>
            </a:extLst>
          </p:cNvPr>
          <p:cNvSpPr txBox="1"/>
          <p:nvPr/>
        </p:nvSpPr>
        <p:spPr>
          <a:xfrm>
            <a:off x="540387" y="1023423"/>
            <a:ext cx="14856368" cy="73866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4800" b="1" dirty="0">
                <a:solidFill>
                  <a:schemeClr val="bg2">
                    <a:lumMod val="75000"/>
                  </a:schemeClr>
                </a:solidFill>
                <a:latin typeface="Barlow" pitchFamily="2" charset="77"/>
                <a:ea typeface="Six Caps"/>
                <a:cs typeface="Six Caps"/>
                <a:sym typeface="Six Caps"/>
              </a:rPr>
              <a:t>2</a:t>
            </a:r>
            <a:r>
              <a:rPr lang="en-US" sz="4800" b="1" dirty="0" smtClean="0">
                <a:solidFill>
                  <a:schemeClr val="bg2">
                    <a:lumMod val="75000"/>
                  </a:schemeClr>
                </a:solidFill>
                <a:latin typeface="Barlow" pitchFamily="2" charset="77"/>
                <a:ea typeface="Six Caps"/>
                <a:cs typeface="Six Caps"/>
                <a:sym typeface="Six Caps"/>
              </a:rPr>
              <a:t>.</a:t>
            </a:r>
            <a:r>
              <a:rPr lang="el-GR" sz="4800" b="1" dirty="0" smtClean="0">
                <a:solidFill>
                  <a:schemeClr val="bg2">
                    <a:lumMod val="75000"/>
                  </a:schemeClr>
                </a:solidFill>
                <a:latin typeface="Barlow" pitchFamily="2" charset="77"/>
                <a:ea typeface="Six Caps"/>
                <a:cs typeface="Six Caps"/>
                <a:sym typeface="Six Caps"/>
              </a:rPr>
              <a:t> </a:t>
            </a:r>
            <a:r>
              <a:rPr lang="el-GR" sz="4800" b="1" dirty="0" smtClean="0">
                <a:solidFill>
                  <a:schemeClr val="accent2"/>
                </a:solidFill>
                <a:latin typeface="Barlow" panose="00000500000000000000" pitchFamily="2" charset="0"/>
              </a:rPr>
              <a:t>Κουλτούρα</a:t>
            </a:r>
            <a:r>
              <a:rPr lang="en-US" sz="4800" b="1" dirty="0" smtClean="0">
                <a:solidFill>
                  <a:schemeClr val="accent2"/>
                </a:solidFill>
                <a:latin typeface="Barlow" panose="00000500000000000000" pitchFamily="2" charset="0"/>
              </a:rPr>
              <a:t> </a:t>
            </a:r>
            <a:r>
              <a:rPr lang="en-US" sz="4800" b="1" dirty="0">
                <a:solidFill>
                  <a:schemeClr val="accent2"/>
                </a:solidFill>
                <a:latin typeface="Barlow" panose="00000500000000000000" pitchFamily="2" charset="0"/>
              </a:rPr>
              <a:t>ενός Οργανισμού</a:t>
            </a:r>
            <a:endParaRPr sz="4800" b="1" dirty="0">
              <a:solidFill>
                <a:schemeClr val="accent2"/>
              </a:solidFill>
              <a:latin typeface="Barlow" panose="00000500000000000000" pitchFamily="2" charset="0"/>
            </a:endParaRPr>
          </a:p>
        </p:txBody>
      </p:sp>
    </p:spTree>
    <p:extLst>
      <p:ext uri="{BB962C8B-B14F-4D97-AF65-F5344CB8AC3E}">
        <p14:creationId xmlns:p14="http://schemas.microsoft.com/office/powerpoint/2010/main" val="10603079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81">
          <a:extLst>
            <a:ext uri="{FF2B5EF4-FFF2-40B4-BE49-F238E27FC236}">
              <a16:creationId xmlns:a16="http://schemas.microsoft.com/office/drawing/2014/main" id="{762FBF4D-2A51-C350-05FD-75780F968815}"/>
            </a:ext>
          </a:extLst>
        </p:cNvPr>
        <p:cNvGrpSpPr/>
        <p:nvPr/>
      </p:nvGrpSpPr>
      <p:grpSpPr>
        <a:xfrm>
          <a:off x="0" y="0"/>
          <a:ext cx="0" cy="0"/>
          <a:chOff x="0" y="0"/>
          <a:chExt cx="0" cy="0"/>
        </a:xfrm>
      </p:grpSpPr>
      <p:grpSp>
        <p:nvGrpSpPr>
          <p:cNvPr id="485" name="Google Shape;485;p24">
            <a:extLst>
              <a:ext uri="{FF2B5EF4-FFF2-40B4-BE49-F238E27FC236}">
                <a16:creationId xmlns:a16="http://schemas.microsoft.com/office/drawing/2014/main" id="{C3870078-6B96-DCAB-1039-3FC0518B620E}"/>
              </a:ext>
            </a:extLst>
          </p:cNvPr>
          <p:cNvGrpSpPr/>
          <p:nvPr/>
        </p:nvGrpSpPr>
        <p:grpSpPr>
          <a:xfrm>
            <a:off x="0" y="-216992"/>
            <a:ext cx="18288000" cy="1240415"/>
            <a:chOff x="0" y="-57150"/>
            <a:chExt cx="4816593" cy="326693"/>
          </a:xfrm>
        </p:grpSpPr>
        <p:sp>
          <p:nvSpPr>
            <p:cNvPr id="486" name="Google Shape;486;p24">
              <a:extLst>
                <a:ext uri="{FF2B5EF4-FFF2-40B4-BE49-F238E27FC236}">
                  <a16:creationId xmlns:a16="http://schemas.microsoft.com/office/drawing/2014/main" id="{E754B7D8-9D7E-C760-0412-9916AC1C1958}"/>
                </a:ext>
              </a:extLst>
            </p:cNvPr>
            <p:cNvSpPr/>
            <p:nvPr/>
          </p:nvSpPr>
          <p:spPr>
            <a:xfrm>
              <a:off x="0" y="0"/>
              <a:ext cx="4816592" cy="269543"/>
            </a:xfrm>
            <a:custGeom>
              <a:avLst/>
              <a:gdLst/>
              <a:ahLst/>
              <a:cxnLst/>
              <a:rect l="l" t="t" r="r" b="b"/>
              <a:pathLst>
                <a:path w="4816592" h="269543" extrusionOk="0">
                  <a:moveTo>
                    <a:pt x="0" y="0"/>
                  </a:moveTo>
                  <a:lnTo>
                    <a:pt x="4816592" y="0"/>
                  </a:lnTo>
                  <a:lnTo>
                    <a:pt x="4816592" y="269543"/>
                  </a:lnTo>
                  <a:lnTo>
                    <a:pt x="0" y="269543"/>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7" name="Google Shape;487;p24">
              <a:extLst>
                <a:ext uri="{FF2B5EF4-FFF2-40B4-BE49-F238E27FC236}">
                  <a16:creationId xmlns:a16="http://schemas.microsoft.com/office/drawing/2014/main" id="{E6CD920E-93C8-4188-8944-37A22965D8B2}"/>
                </a:ext>
              </a:extLst>
            </p:cNvPr>
            <p:cNvSpPr txBox="1"/>
            <p:nvPr/>
          </p:nvSpPr>
          <p:spPr>
            <a:xfrm>
              <a:off x="0" y="-57150"/>
              <a:ext cx="4816593" cy="326693"/>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pic>
        <p:nvPicPr>
          <p:cNvPr id="8" name="Picture 7" descr="A rainbow with a red needle and a red arrow  Description automatically generated">
            <a:extLst>
              <a:ext uri="{FF2B5EF4-FFF2-40B4-BE49-F238E27FC236}">
                <a16:creationId xmlns:a16="http://schemas.microsoft.com/office/drawing/2014/main" id="{17153E66-5E36-6398-13F0-B3476DF4FDD2}"/>
              </a:ext>
            </a:extLst>
          </p:cNvPr>
          <p:cNvPicPr>
            <a:picLocks noChangeAspect="1"/>
          </p:cNvPicPr>
          <p:nvPr/>
        </p:nvPicPr>
        <p:blipFill>
          <a:blip r:embed="rId3"/>
          <a:stretch>
            <a:fillRect/>
          </a:stretch>
        </p:blipFill>
        <p:spPr>
          <a:xfrm>
            <a:off x="540387" y="8922821"/>
            <a:ext cx="1803152" cy="1116238"/>
          </a:xfrm>
          <a:prstGeom prst="rect">
            <a:avLst/>
          </a:prstGeom>
        </p:spPr>
      </p:pic>
      <p:sp>
        <p:nvSpPr>
          <p:cNvPr id="9" name="Rectangle 8">
            <a:extLst>
              <a:ext uri="{FF2B5EF4-FFF2-40B4-BE49-F238E27FC236}">
                <a16:creationId xmlns:a16="http://schemas.microsoft.com/office/drawing/2014/main" id="{849FFD47-8BA6-4FB1-1F83-96AA337984A4}"/>
              </a:ext>
            </a:extLst>
          </p:cNvPr>
          <p:cNvSpPr/>
          <p:nvPr/>
        </p:nvSpPr>
        <p:spPr>
          <a:xfrm>
            <a:off x="6541889" y="9700505"/>
            <a:ext cx="5152373" cy="338554"/>
          </a:xfrm>
          <a:prstGeom prst="rect">
            <a:avLst/>
          </a:prstGeom>
        </p:spPr>
        <p:txBody>
          <a:bodyPr wrap="none">
            <a:spAutoFit/>
          </a:bodyPr>
          <a:lstStyle/>
          <a:p>
            <a:pPr algn="l" rtl="0"/>
            <a:r>
              <a:rPr lang="en-GB" sz="1600" b="1" dirty="0"/>
              <a:t>Αριθμός Έργου 2023-1-IT01-KA220-VET-000152721</a:t>
            </a:r>
          </a:p>
        </p:txBody>
      </p:sp>
      <p:pic>
        <p:nvPicPr>
          <p:cNvPr id="10" name="Picture 7">
            <a:extLst>
              <a:ext uri="{FF2B5EF4-FFF2-40B4-BE49-F238E27FC236}">
                <a16:creationId xmlns:a16="http://schemas.microsoft.com/office/drawing/2014/main" id="{22A08B0C-D08F-16EE-1D80-6DB7CC480446}"/>
              </a:ext>
            </a:extLst>
          </p:cNvPr>
          <p:cNvPicPr>
            <a:picLocks noChangeAspect="1"/>
          </p:cNvPicPr>
          <p:nvPr/>
        </p:nvPicPr>
        <p:blipFill>
          <a:blip r:embed="rId4">
            <a:alphaModFix amt="65999"/>
          </a:blip>
          <a:srcRect/>
          <a:stretch>
            <a:fillRect/>
          </a:stretch>
        </p:blipFill>
        <p:spPr>
          <a:xfrm>
            <a:off x="14828024" y="9262249"/>
            <a:ext cx="3231376" cy="876511"/>
          </a:xfrm>
          <a:prstGeom prst="rect">
            <a:avLst/>
          </a:prstGeom>
        </p:spPr>
      </p:pic>
      <p:sp>
        <p:nvSpPr>
          <p:cNvPr id="3" name="TextBox 2">
            <a:extLst>
              <a:ext uri="{FF2B5EF4-FFF2-40B4-BE49-F238E27FC236}">
                <a16:creationId xmlns:a16="http://schemas.microsoft.com/office/drawing/2014/main" id="{CA376D1A-71F8-105E-C0D0-984A63B37624}"/>
              </a:ext>
            </a:extLst>
          </p:cNvPr>
          <p:cNvSpPr txBox="1"/>
          <p:nvPr/>
        </p:nvSpPr>
        <p:spPr>
          <a:xfrm>
            <a:off x="463980" y="2824192"/>
            <a:ext cx="17077260" cy="5216813"/>
          </a:xfrm>
          <a:prstGeom prst="rect">
            <a:avLst/>
          </a:prstGeom>
          <a:noFill/>
        </p:spPr>
        <p:txBody>
          <a:bodyPr wrap="square">
            <a:spAutoFit/>
          </a:bodyPr>
          <a:lstStyle/>
          <a:p>
            <a:pPr algn="l" rtl="0">
              <a:lnSpc>
                <a:spcPct val="150000"/>
              </a:lnSpc>
              <a:spcBef>
                <a:spcPts val="1000"/>
              </a:spcBef>
              <a:buNone/>
            </a:pPr>
            <a:r>
              <a:rPr lang="en-US" sz="3200" b="1" dirty="0">
                <a:solidFill>
                  <a:schemeClr val="bg2">
                    <a:lumMod val="75000"/>
                  </a:schemeClr>
                </a:solidFill>
                <a:latin typeface="Barlow" pitchFamily="2" charset="77"/>
                <a:ea typeface="MS Mincho" panose="02020609040205080304" pitchFamily="49" charset="-128"/>
                <a:cs typeface="Times New Roman" panose="02020603050405020304" pitchFamily="18" charset="0"/>
              </a:rPr>
              <a:t>Βασικά χαρακτηριστικά</a:t>
            </a:r>
            <a:endParaRPr lang="en-CY" sz="3200" b="1" dirty="0">
              <a:solidFill>
                <a:schemeClr val="bg2">
                  <a:lumMod val="75000"/>
                </a:schemeClr>
              </a:solidFill>
              <a:effectLst/>
              <a:latin typeface="Barlow" pitchFamily="2" charset="77"/>
              <a:ea typeface="MS Mincho" panose="02020609040205080304" pitchFamily="49" charset="-128"/>
              <a:cs typeface="Times New Roman" panose="02020603050405020304" pitchFamily="18" charset="0"/>
            </a:endParaRPr>
          </a:p>
          <a:p>
            <a:pPr marL="792000" indent="-252000" algn="l" rtl="0">
              <a:lnSpc>
                <a:spcPct val="150000"/>
              </a:lnSpc>
              <a:spcBef>
                <a:spcPts val="600"/>
              </a:spcBef>
              <a:spcAft>
                <a:spcPts val="600"/>
              </a:spcAft>
              <a:buFont typeface="Wingdings" panose="05000000000000000000" pitchFamily="2" charset="2"/>
              <a:buChar char="ü"/>
            </a:pPr>
            <a:r>
              <a:rPr lang="en-US" sz="3200" dirty="0">
                <a:latin typeface="Barlow" panose="00000500000000000000" pitchFamily="2" charset="0"/>
              </a:rPr>
              <a:t>Γρήγορος ρυθμός, προσανατολισμένος στον επισκέπτη, με ομαδικό πνεύμα</a:t>
            </a:r>
            <a:endParaRPr lang="en-US" sz="3200" dirty="0">
              <a:latin typeface="Barlow" panose="00000500000000000000" pitchFamily="2" charset="0"/>
              <a:ea typeface="MS Mincho" panose="02020609040205080304" pitchFamily="49" charset="-128"/>
              <a:cs typeface="Times New Roman" panose="02020603050405020304" pitchFamily="18" charset="0"/>
            </a:endParaRPr>
          </a:p>
          <a:p>
            <a:pPr marL="792000" indent="-252000" algn="l" rtl="0">
              <a:lnSpc>
                <a:spcPct val="150000"/>
              </a:lnSpc>
              <a:spcBef>
                <a:spcPts val="600"/>
              </a:spcBef>
              <a:spcAft>
                <a:spcPts val="600"/>
              </a:spcAft>
              <a:buFont typeface="Wingdings" panose="05000000000000000000" pitchFamily="2" charset="2"/>
              <a:buChar char="ü"/>
            </a:pPr>
            <a:r>
              <a:rPr lang="en-US" sz="3200" dirty="0">
                <a:latin typeface="Barlow" panose="00000500000000000000" pitchFamily="2" charset="0"/>
              </a:rPr>
              <a:t>Υψηλές αισθητηριακές και συναισθηματικές απαιτήσεις</a:t>
            </a:r>
          </a:p>
          <a:p>
            <a:pPr marL="792000" indent="-252000" algn="l" rtl="0">
              <a:lnSpc>
                <a:spcPct val="150000"/>
              </a:lnSpc>
              <a:spcBef>
                <a:spcPts val="600"/>
              </a:spcBef>
              <a:spcAft>
                <a:spcPts val="600"/>
              </a:spcAft>
              <a:buFont typeface="Wingdings" panose="05000000000000000000" pitchFamily="2" charset="2"/>
              <a:buChar char="ü"/>
            </a:pPr>
            <a:r>
              <a:rPr lang="en-US" sz="3200" dirty="0">
                <a:latin typeface="Barlow" panose="00000500000000000000" pitchFamily="2" charset="0"/>
              </a:rPr>
              <a:t>Η σαφής επικοινωνία είναι απαραίτητη</a:t>
            </a:r>
          </a:p>
          <a:p>
            <a:pPr marL="792000" indent="-252000" algn="l" rtl="0">
              <a:lnSpc>
                <a:spcPct val="150000"/>
              </a:lnSpc>
              <a:spcBef>
                <a:spcPts val="600"/>
              </a:spcBef>
              <a:spcAft>
                <a:spcPts val="600"/>
              </a:spcAft>
              <a:buFont typeface="Wingdings" panose="05000000000000000000" pitchFamily="2" charset="2"/>
              <a:buChar char="ü"/>
            </a:pPr>
            <a:r>
              <a:rPr lang="en-US" sz="3200" dirty="0">
                <a:latin typeface="Barlow" panose="00000500000000000000" pitchFamily="2" charset="0"/>
              </a:rPr>
              <a:t>Η άτυπη κουλτούρα μπορεί να κρύβει τα κενά ένταξης</a:t>
            </a:r>
          </a:p>
          <a:p>
            <a:pPr marL="792000" indent="-252000" algn="l" rtl="0">
              <a:lnSpc>
                <a:spcPct val="150000"/>
              </a:lnSpc>
              <a:spcBef>
                <a:spcPts val="600"/>
              </a:spcBef>
              <a:spcAft>
                <a:spcPts val="600"/>
              </a:spcAft>
              <a:buFont typeface="Wingdings" panose="05000000000000000000" pitchFamily="2" charset="2"/>
              <a:buChar char="ü"/>
            </a:pPr>
            <a:r>
              <a:rPr lang="en-US" sz="3200" dirty="0">
                <a:latin typeface="Barlow" panose="00000500000000000000" pitchFamily="2" charset="0"/>
              </a:rPr>
              <a:t>Η ισχυρή κουλτούρα μειώνει την εναλλαγή προσωπικού</a:t>
            </a:r>
            <a:endParaRPr lang="en-CY" sz="3200" dirty="0">
              <a:effectLst/>
              <a:latin typeface="Barlow" panose="00000500000000000000" pitchFamily="2" charset="0"/>
              <a:ea typeface="MS Mincho" panose="02020609040205080304" pitchFamily="49" charset="-128"/>
              <a:cs typeface="Times New Roman" panose="02020603050405020304" pitchFamily="18" charset="0"/>
            </a:endParaRPr>
          </a:p>
        </p:txBody>
      </p:sp>
      <p:sp>
        <p:nvSpPr>
          <p:cNvPr id="4" name="Google Shape;441;p22">
            <a:extLst>
              <a:ext uri="{FF2B5EF4-FFF2-40B4-BE49-F238E27FC236}">
                <a16:creationId xmlns:a16="http://schemas.microsoft.com/office/drawing/2014/main" id="{F336FA1A-B7EF-AD24-84F1-EAD06661753E}"/>
              </a:ext>
            </a:extLst>
          </p:cNvPr>
          <p:cNvSpPr txBox="1"/>
          <p:nvPr/>
        </p:nvSpPr>
        <p:spPr>
          <a:xfrm>
            <a:off x="551272" y="1659849"/>
            <a:ext cx="11153875" cy="73866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4800" b="1" dirty="0">
                <a:solidFill>
                  <a:schemeClr val="accent2"/>
                </a:solidFill>
                <a:latin typeface="Barlow" panose="00000500000000000000" pitchFamily="2" charset="0"/>
              </a:rPr>
              <a:t>Πολιτισμός Φιλοξενίας</a:t>
            </a:r>
            <a:endParaRPr sz="4800" b="1" dirty="0">
              <a:solidFill>
                <a:schemeClr val="accent2"/>
              </a:solidFill>
              <a:latin typeface="Barlow" panose="00000500000000000000" pitchFamily="2" charset="0"/>
            </a:endParaRPr>
          </a:p>
        </p:txBody>
      </p:sp>
    </p:spTree>
    <p:extLst>
      <p:ext uri="{BB962C8B-B14F-4D97-AF65-F5344CB8AC3E}">
        <p14:creationId xmlns:p14="http://schemas.microsoft.com/office/powerpoint/2010/main" val="30690707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81">
          <a:extLst>
            <a:ext uri="{FF2B5EF4-FFF2-40B4-BE49-F238E27FC236}">
              <a16:creationId xmlns:a16="http://schemas.microsoft.com/office/drawing/2014/main" id="{6158866C-09B6-692D-DFD4-8C48765747FF}"/>
            </a:ext>
          </a:extLst>
        </p:cNvPr>
        <p:cNvGrpSpPr/>
        <p:nvPr/>
      </p:nvGrpSpPr>
      <p:grpSpPr>
        <a:xfrm>
          <a:off x="0" y="0"/>
          <a:ext cx="0" cy="0"/>
          <a:chOff x="0" y="0"/>
          <a:chExt cx="0" cy="0"/>
        </a:xfrm>
      </p:grpSpPr>
      <p:grpSp>
        <p:nvGrpSpPr>
          <p:cNvPr id="485" name="Google Shape;485;p24">
            <a:extLst>
              <a:ext uri="{FF2B5EF4-FFF2-40B4-BE49-F238E27FC236}">
                <a16:creationId xmlns:a16="http://schemas.microsoft.com/office/drawing/2014/main" id="{804BD460-70F5-3B5C-95FD-83A474E94584}"/>
              </a:ext>
            </a:extLst>
          </p:cNvPr>
          <p:cNvGrpSpPr/>
          <p:nvPr/>
        </p:nvGrpSpPr>
        <p:grpSpPr>
          <a:xfrm>
            <a:off x="0" y="-216992"/>
            <a:ext cx="18288000" cy="1240415"/>
            <a:chOff x="0" y="-57150"/>
            <a:chExt cx="4816593" cy="326693"/>
          </a:xfrm>
        </p:grpSpPr>
        <p:sp>
          <p:nvSpPr>
            <p:cNvPr id="486" name="Google Shape;486;p24">
              <a:extLst>
                <a:ext uri="{FF2B5EF4-FFF2-40B4-BE49-F238E27FC236}">
                  <a16:creationId xmlns:a16="http://schemas.microsoft.com/office/drawing/2014/main" id="{27FECDCD-63C6-C5F4-B8DD-61855612DF41}"/>
                </a:ext>
              </a:extLst>
            </p:cNvPr>
            <p:cNvSpPr/>
            <p:nvPr/>
          </p:nvSpPr>
          <p:spPr>
            <a:xfrm>
              <a:off x="0" y="0"/>
              <a:ext cx="4816592" cy="269543"/>
            </a:xfrm>
            <a:custGeom>
              <a:avLst/>
              <a:gdLst/>
              <a:ahLst/>
              <a:cxnLst/>
              <a:rect l="l" t="t" r="r" b="b"/>
              <a:pathLst>
                <a:path w="4816592" h="269543" extrusionOk="0">
                  <a:moveTo>
                    <a:pt x="0" y="0"/>
                  </a:moveTo>
                  <a:lnTo>
                    <a:pt x="4816592" y="0"/>
                  </a:lnTo>
                  <a:lnTo>
                    <a:pt x="4816592" y="269543"/>
                  </a:lnTo>
                  <a:lnTo>
                    <a:pt x="0" y="269543"/>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7" name="Google Shape;487;p24">
              <a:extLst>
                <a:ext uri="{FF2B5EF4-FFF2-40B4-BE49-F238E27FC236}">
                  <a16:creationId xmlns:a16="http://schemas.microsoft.com/office/drawing/2014/main" id="{D2DC8A2D-44F1-881B-9A27-31CF700A0FB7}"/>
                </a:ext>
              </a:extLst>
            </p:cNvPr>
            <p:cNvSpPr txBox="1"/>
            <p:nvPr/>
          </p:nvSpPr>
          <p:spPr>
            <a:xfrm>
              <a:off x="0" y="-57150"/>
              <a:ext cx="4816593" cy="326693"/>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pic>
        <p:nvPicPr>
          <p:cNvPr id="8" name="Picture 7" descr="A rainbow with a red needle and a red arrow  Description automatically generated">
            <a:extLst>
              <a:ext uri="{FF2B5EF4-FFF2-40B4-BE49-F238E27FC236}">
                <a16:creationId xmlns:a16="http://schemas.microsoft.com/office/drawing/2014/main" id="{580206E0-7DBE-B409-346C-0D393E951DAD}"/>
              </a:ext>
            </a:extLst>
          </p:cNvPr>
          <p:cNvPicPr>
            <a:picLocks noChangeAspect="1"/>
          </p:cNvPicPr>
          <p:nvPr/>
        </p:nvPicPr>
        <p:blipFill>
          <a:blip r:embed="rId3"/>
          <a:stretch>
            <a:fillRect/>
          </a:stretch>
        </p:blipFill>
        <p:spPr>
          <a:xfrm>
            <a:off x="540387" y="8922821"/>
            <a:ext cx="1803152" cy="1116238"/>
          </a:xfrm>
          <a:prstGeom prst="rect">
            <a:avLst/>
          </a:prstGeom>
        </p:spPr>
      </p:pic>
      <p:sp>
        <p:nvSpPr>
          <p:cNvPr id="9" name="Rectangle 8">
            <a:extLst>
              <a:ext uri="{FF2B5EF4-FFF2-40B4-BE49-F238E27FC236}">
                <a16:creationId xmlns:a16="http://schemas.microsoft.com/office/drawing/2014/main" id="{14AC0986-5DDA-7BF7-591D-8932D3F2ACA7}"/>
              </a:ext>
            </a:extLst>
          </p:cNvPr>
          <p:cNvSpPr/>
          <p:nvPr/>
        </p:nvSpPr>
        <p:spPr>
          <a:xfrm>
            <a:off x="6541889" y="9700505"/>
            <a:ext cx="5152373" cy="338554"/>
          </a:xfrm>
          <a:prstGeom prst="rect">
            <a:avLst/>
          </a:prstGeom>
        </p:spPr>
        <p:txBody>
          <a:bodyPr wrap="none">
            <a:spAutoFit/>
          </a:bodyPr>
          <a:lstStyle/>
          <a:p>
            <a:pPr algn="l" rtl="0"/>
            <a:r>
              <a:rPr lang="en-GB" sz="1600" b="1" dirty="0"/>
              <a:t>Αριθμός Έργου 2023-1-IT01-KA220-VET-000152721</a:t>
            </a:r>
          </a:p>
        </p:txBody>
      </p:sp>
      <p:pic>
        <p:nvPicPr>
          <p:cNvPr id="10" name="Picture 7">
            <a:extLst>
              <a:ext uri="{FF2B5EF4-FFF2-40B4-BE49-F238E27FC236}">
                <a16:creationId xmlns:a16="http://schemas.microsoft.com/office/drawing/2014/main" id="{0795E241-155E-748D-1255-F2236B6AB2E0}"/>
              </a:ext>
            </a:extLst>
          </p:cNvPr>
          <p:cNvPicPr>
            <a:picLocks noChangeAspect="1"/>
          </p:cNvPicPr>
          <p:nvPr/>
        </p:nvPicPr>
        <p:blipFill>
          <a:blip r:embed="rId4">
            <a:alphaModFix amt="65999"/>
          </a:blip>
          <a:srcRect/>
          <a:stretch>
            <a:fillRect/>
          </a:stretch>
        </p:blipFill>
        <p:spPr>
          <a:xfrm>
            <a:off x="14828024" y="9262249"/>
            <a:ext cx="3231376" cy="876511"/>
          </a:xfrm>
          <a:prstGeom prst="rect">
            <a:avLst/>
          </a:prstGeom>
        </p:spPr>
      </p:pic>
      <p:sp>
        <p:nvSpPr>
          <p:cNvPr id="3" name="TextBox 2">
            <a:extLst>
              <a:ext uri="{FF2B5EF4-FFF2-40B4-BE49-F238E27FC236}">
                <a16:creationId xmlns:a16="http://schemas.microsoft.com/office/drawing/2014/main" id="{88F17C1C-8697-720E-0BE5-6200F920ED70}"/>
              </a:ext>
            </a:extLst>
          </p:cNvPr>
          <p:cNvSpPr txBox="1"/>
          <p:nvPr/>
        </p:nvSpPr>
        <p:spPr>
          <a:xfrm>
            <a:off x="446049" y="2923105"/>
            <a:ext cx="12932326" cy="4298613"/>
          </a:xfrm>
          <a:prstGeom prst="rect">
            <a:avLst/>
          </a:prstGeom>
          <a:noFill/>
        </p:spPr>
        <p:txBody>
          <a:bodyPr wrap="square">
            <a:spAutoFit/>
          </a:bodyPr>
          <a:lstStyle/>
          <a:p>
            <a:pPr marL="792000" indent="-252000" algn="l" rtl="0">
              <a:lnSpc>
                <a:spcPct val="150000"/>
              </a:lnSpc>
              <a:spcBef>
                <a:spcPts val="600"/>
              </a:spcBef>
              <a:spcAft>
                <a:spcPts val="600"/>
              </a:spcAft>
              <a:buFont typeface="Arial" panose="020B0604020202020204" pitchFamily="34" charset="0"/>
              <a:buChar char="•"/>
            </a:pPr>
            <a:r>
              <a:rPr lang="en-US" sz="3200" dirty="0">
                <a:latin typeface="Barlow" panose="00000500000000000000" pitchFamily="2" charset="0"/>
              </a:rPr>
              <a:t>Αισθητηριακή υπερφόρτωση από θόρυβο, φώτα, πίεση</a:t>
            </a:r>
          </a:p>
          <a:p>
            <a:pPr marL="792000" indent="-252000" algn="l" rtl="0">
              <a:lnSpc>
                <a:spcPct val="150000"/>
              </a:lnSpc>
              <a:spcBef>
                <a:spcPts val="600"/>
              </a:spcBef>
              <a:spcAft>
                <a:spcPts val="600"/>
              </a:spcAft>
              <a:buFont typeface="Arial" panose="020B0604020202020204" pitchFamily="34" charset="0"/>
              <a:buChar char="•"/>
            </a:pPr>
            <a:r>
              <a:rPr lang="en-US" sz="3200" dirty="0">
                <a:latin typeface="Barlow" panose="00000500000000000000" pitchFamily="2" charset="0"/>
              </a:rPr>
              <a:t>Ανάγκη για δομημένες εργασίες και γραπτές οδηγίες</a:t>
            </a:r>
          </a:p>
          <a:p>
            <a:pPr marL="792000" indent="-252000" algn="l" rtl="0">
              <a:lnSpc>
                <a:spcPct val="150000"/>
              </a:lnSpc>
              <a:spcBef>
                <a:spcPts val="600"/>
              </a:spcBef>
              <a:spcAft>
                <a:spcPts val="600"/>
              </a:spcAft>
              <a:buFont typeface="Arial" panose="020B0604020202020204" pitchFamily="34" charset="0"/>
              <a:buChar char="•"/>
            </a:pPr>
            <a:r>
              <a:rPr lang="en-US" sz="3200" dirty="0">
                <a:latin typeface="Barlow" panose="00000500000000000000" pitchFamily="2" charset="0"/>
              </a:rPr>
              <a:t>Η ασαφής επικοινωνία προκαλεί άγχος</a:t>
            </a:r>
          </a:p>
          <a:p>
            <a:pPr marL="792000" indent="-252000" algn="l" rtl="0">
              <a:lnSpc>
                <a:spcPct val="150000"/>
              </a:lnSpc>
              <a:spcBef>
                <a:spcPts val="600"/>
              </a:spcBef>
              <a:spcAft>
                <a:spcPts val="600"/>
              </a:spcAft>
              <a:buFont typeface="Arial" panose="020B0604020202020204" pitchFamily="34" charset="0"/>
              <a:buChar char="•"/>
            </a:pPr>
            <a:r>
              <a:rPr lang="en-US" sz="3200" dirty="0">
                <a:latin typeface="Barlow" panose="00000500000000000000" pitchFamily="2" charset="0"/>
              </a:rPr>
              <a:t>Τα οπτικά βοηθήματα, οι ρουτίνες και οι ήρεμοι χώροι βοηθούν</a:t>
            </a:r>
          </a:p>
          <a:p>
            <a:pPr marL="792000" indent="-252000" algn="l" rtl="0">
              <a:lnSpc>
                <a:spcPct val="150000"/>
              </a:lnSpc>
              <a:spcBef>
                <a:spcPts val="600"/>
              </a:spcBef>
              <a:spcAft>
                <a:spcPts val="600"/>
              </a:spcAft>
              <a:buFont typeface="Arial" panose="020B0604020202020204" pitchFamily="34" charset="0"/>
              <a:buChar char="•"/>
            </a:pPr>
            <a:r>
              <a:rPr lang="en-US" sz="3200" dirty="0">
                <a:latin typeface="Barlow" panose="00000500000000000000" pitchFamily="2" charset="0"/>
              </a:rPr>
              <a:t>Οι πολιτικές ένταξης βελτιώνουν τη διατήρηση και τη συμμετοχή</a:t>
            </a:r>
            <a:endParaRPr lang="en-US" sz="3200" dirty="0">
              <a:effectLst/>
              <a:latin typeface="Barlow" panose="00000500000000000000" pitchFamily="2" charset="0"/>
              <a:ea typeface="MS Mincho" panose="02020609040205080304" pitchFamily="49" charset="-128"/>
              <a:cs typeface="Times New Roman" panose="02020603050405020304" pitchFamily="18" charset="0"/>
            </a:endParaRPr>
          </a:p>
        </p:txBody>
      </p:sp>
      <p:sp>
        <p:nvSpPr>
          <p:cNvPr id="4" name="Google Shape;441;p22">
            <a:extLst>
              <a:ext uri="{FF2B5EF4-FFF2-40B4-BE49-F238E27FC236}">
                <a16:creationId xmlns:a16="http://schemas.microsoft.com/office/drawing/2014/main" id="{9098F92D-EE7C-43CE-AC27-7B18AFB75996}"/>
              </a:ext>
            </a:extLst>
          </p:cNvPr>
          <p:cNvSpPr txBox="1"/>
          <p:nvPr/>
        </p:nvSpPr>
        <p:spPr>
          <a:xfrm>
            <a:off x="551272" y="1659849"/>
            <a:ext cx="15435488" cy="73866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4800" b="1" dirty="0">
                <a:solidFill>
                  <a:schemeClr val="accent2"/>
                </a:solidFill>
                <a:latin typeface="Barlow" panose="00000500000000000000" pitchFamily="2" charset="0"/>
              </a:rPr>
              <a:t>Αυτισμός σε χώρους εργασίας φιλοξενίας</a:t>
            </a:r>
            <a:endParaRPr sz="4800" b="1" dirty="0">
              <a:solidFill>
                <a:schemeClr val="accent2"/>
              </a:solidFill>
              <a:latin typeface="Barlow" panose="00000500000000000000" pitchFamily="2" charset="0"/>
            </a:endParaRPr>
          </a:p>
        </p:txBody>
      </p:sp>
    </p:spTree>
    <p:extLst>
      <p:ext uri="{BB962C8B-B14F-4D97-AF65-F5344CB8AC3E}">
        <p14:creationId xmlns:p14="http://schemas.microsoft.com/office/powerpoint/2010/main" val="19830690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81">
          <a:extLst>
            <a:ext uri="{FF2B5EF4-FFF2-40B4-BE49-F238E27FC236}">
              <a16:creationId xmlns:a16="http://schemas.microsoft.com/office/drawing/2014/main" id="{E00BED04-8237-6ABC-2200-7656F8058E42}"/>
            </a:ext>
          </a:extLst>
        </p:cNvPr>
        <p:cNvGrpSpPr/>
        <p:nvPr/>
      </p:nvGrpSpPr>
      <p:grpSpPr>
        <a:xfrm>
          <a:off x="0" y="0"/>
          <a:ext cx="0" cy="0"/>
          <a:chOff x="0" y="0"/>
          <a:chExt cx="0" cy="0"/>
        </a:xfrm>
      </p:grpSpPr>
      <p:grpSp>
        <p:nvGrpSpPr>
          <p:cNvPr id="485" name="Google Shape;485;p24">
            <a:extLst>
              <a:ext uri="{FF2B5EF4-FFF2-40B4-BE49-F238E27FC236}">
                <a16:creationId xmlns:a16="http://schemas.microsoft.com/office/drawing/2014/main" id="{362FC222-CF74-1599-DE61-DAE617215433}"/>
              </a:ext>
            </a:extLst>
          </p:cNvPr>
          <p:cNvGrpSpPr/>
          <p:nvPr/>
        </p:nvGrpSpPr>
        <p:grpSpPr>
          <a:xfrm>
            <a:off x="0" y="-216992"/>
            <a:ext cx="18288000" cy="1240415"/>
            <a:chOff x="0" y="-57150"/>
            <a:chExt cx="4816593" cy="326693"/>
          </a:xfrm>
        </p:grpSpPr>
        <p:sp>
          <p:nvSpPr>
            <p:cNvPr id="486" name="Google Shape;486;p24">
              <a:extLst>
                <a:ext uri="{FF2B5EF4-FFF2-40B4-BE49-F238E27FC236}">
                  <a16:creationId xmlns:a16="http://schemas.microsoft.com/office/drawing/2014/main" id="{4D271F27-E29C-672C-07BF-49EB23C2D977}"/>
                </a:ext>
              </a:extLst>
            </p:cNvPr>
            <p:cNvSpPr/>
            <p:nvPr/>
          </p:nvSpPr>
          <p:spPr>
            <a:xfrm>
              <a:off x="0" y="0"/>
              <a:ext cx="4816592" cy="269543"/>
            </a:xfrm>
            <a:custGeom>
              <a:avLst/>
              <a:gdLst/>
              <a:ahLst/>
              <a:cxnLst/>
              <a:rect l="l" t="t" r="r" b="b"/>
              <a:pathLst>
                <a:path w="4816592" h="269543" extrusionOk="0">
                  <a:moveTo>
                    <a:pt x="0" y="0"/>
                  </a:moveTo>
                  <a:lnTo>
                    <a:pt x="4816592" y="0"/>
                  </a:lnTo>
                  <a:lnTo>
                    <a:pt x="4816592" y="269543"/>
                  </a:lnTo>
                  <a:lnTo>
                    <a:pt x="0" y="269543"/>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7" name="Google Shape;487;p24">
              <a:extLst>
                <a:ext uri="{FF2B5EF4-FFF2-40B4-BE49-F238E27FC236}">
                  <a16:creationId xmlns:a16="http://schemas.microsoft.com/office/drawing/2014/main" id="{21583C2C-C251-DDEA-36A8-604EEE923BB2}"/>
                </a:ext>
              </a:extLst>
            </p:cNvPr>
            <p:cNvSpPr txBox="1"/>
            <p:nvPr/>
          </p:nvSpPr>
          <p:spPr>
            <a:xfrm>
              <a:off x="0" y="-57150"/>
              <a:ext cx="4816593" cy="326693"/>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pic>
        <p:nvPicPr>
          <p:cNvPr id="8" name="Picture 7" descr="A rainbow with a red needle and a red arrow  Description automatically generated">
            <a:extLst>
              <a:ext uri="{FF2B5EF4-FFF2-40B4-BE49-F238E27FC236}">
                <a16:creationId xmlns:a16="http://schemas.microsoft.com/office/drawing/2014/main" id="{5F0144C1-842D-2CAA-7A61-913C48387F74}"/>
              </a:ext>
            </a:extLst>
          </p:cNvPr>
          <p:cNvPicPr>
            <a:picLocks noChangeAspect="1"/>
          </p:cNvPicPr>
          <p:nvPr/>
        </p:nvPicPr>
        <p:blipFill>
          <a:blip r:embed="rId3"/>
          <a:stretch>
            <a:fillRect/>
          </a:stretch>
        </p:blipFill>
        <p:spPr>
          <a:xfrm>
            <a:off x="540387" y="8922821"/>
            <a:ext cx="1803152" cy="1116238"/>
          </a:xfrm>
          <a:prstGeom prst="rect">
            <a:avLst/>
          </a:prstGeom>
        </p:spPr>
      </p:pic>
      <p:sp>
        <p:nvSpPr>
          <p:cNvPr id="9" name="Rectangle 8">
            <a:extLst>
              <a:ext uri="{FF2B5EF4-FFF2-40B4-BE49-F238E27FC236}">
                <a16:creationId xmlns:a16="http://schemas.microsoft.com/office/drawing/2014/main" id="{BFE643AC-F873-CB1A-9F47-39974318D89C}"/>
              </a:ext>
            </a:extLst>
          </p:cNvPr>
          <p:cNvSpPr/>
          <p:nvPr/>
        </p:nvSpPr>
        <p:spPr>
          <a:xfrm>
            <a:off x="6541889" y="9700505"/>
            <a:ext cx="5152373" cy="338554"/>
          </a:xfrm>
          <a:prstGeom prst="rect">
            <a:avLst/>
          </a:prstGeom>
        </p:spPr>
        <p:txBody>
          <a:bodyPr wrap="none">
            <a:spAutoFit/>
          </a:bodyPr>
          <a:lstStyle/>
          <a:p>
            <a:pPr algn="l" rtl="0"/>
            <a:r>
              <a:rPr lang="en-GB" sz="1600" b="1" dirty="0"/>
              <a:t>Αριθμός Έργου 2023-1-IT01-KA220-VET-000152721</a:t>
            </a:r>
          </a:p>
        </p:txBody>
      </p:sp>
      <p:pic>
        <p:nvPicPr>
          <p:cNvPr id="10" name="Picture 7">
            <a:extLst>
              <a:ext uri="{FF2B5EF4-FFF2-40B4-BE49-F238E27FC236}">
                <a16:creationId xmlns:a16="http://schemas.microsoft.com/office/drawing/2014/main" id="{2B086177-2C3E-E744-494F-415C03E17C5B}"/>
              </a:ext>
            </a:extLst>
          </p:cNvPr>
          <p:cNvPicPr>
            <a:picLocks noChangeAspect="1"/>
          </p:cNvPicPr>
          <p:nvPr/>
        </p:nvPicPr>
        <p:blipFill>
          <a:blip r:embed="rId4">
            <a:alphaModFix amt="65999"/>
          </a:blip>
          <a:srcRect/>
          <a:stretch>
            <a:fillRect/>
          </a:stretch>
        </p:blipFill>
        <p:spPr>
          <a:xfrm>
            <a:off x="14828024" y="9262249"/>
            <a:ext cx="3231376" cy="876511"/>
          </a:xfrm>
          <a:prstGeom prst="rect">
            <a:avLst/>
          </a:prstGeom>
        </p:spPr>
      </p:pic>
      <p:sp>
        <p:nvSpPr>
          <p:cNvPr id="5" name="TextBox 4">
            <a:extLst>
              <a:ext uri="{FF2B5EF4-FFF2-40B4-BE49-F238E27FC236}">
                <a16:creationId xmlns:a16="http://schemas.microsoft.com/office/drawing/2014/main" id="{F6662A98-61CB-AB49-74A4-F1C66D20CFDE}"/>
              </a:ext>
            </a:extLst>
          </p:cNvPr>
          <p:cNvSpPr txBox="1"/>
          <p:nvPr/>
        </p:nvSpPr>
        <p:spPr>
          <a:xfrm>
            <a:off x="551272" y="2896163"/>
            <a:ext cx="17264288" cy="6109365"/>
          </a:xfrm>
          <a:prstGeom prst="rect">
            <a:avLst/>
          </a:prstGeom>
          <a:noFill/>
        </p:spPr>
        <p:txBody>
          <a:bodyPr wrap="square">
            <a:spAutoFit/>
          </a:bodyPr>
          <a:lstStyle/>
          <a:p>
            <a:pPr marL="720000" indent="-252000" algn="l" rtl="0">
              <a:lnSpc>
                <a:spcPct val="150000"/>
              </a:lnSpc>
              <a:spcBef>
                <a:spcPts val="600"/>
              </a:spcBef>
              <a:spcAft>
                <a:spcPts val="600"/>
              </a:spcAft>
            </a:pPr>
            <a:r>
              <a:rPr lang="en-US" sz="3200" b="1" dirty="0">
                <a:solidFill>
                  <a:schemeClr val="accent2"/>
                </a:solidFill>
                <a:latin typeface="Barlow" panose="00000500000000000000" pitchFamily="2" charset="0"/>
              </a:rPr>
              <a:t>Γιατί είναι απαραίτητο;</a:t>
            </a:r>
          </a:p>
          <a:p>
            <a:pPr marL="720000" indent="-252000" algn="l" rtl="0">
              <a:lnSpc>
                <a:spcPct val="150000"/>
              </a:lnSpc>
              <a:spcBef>
                <a:spcPts val="600"/>
              </a:spcBef>
              <a:spcAft>
                <a:spcPts val="600"/>
              </a:spcAft>
              <a:buFont typeface="Arial" panose="020B0604020202020204" pitchFamily="34" charset="0"/>
              <a:buChar char="•"/>
            </a:pPr>
            <a:r>
              <a:rPr lang="en-US" sz="3200" dirty="0">
                <a:latin typeface="Barlow" panose="00000500000000000000" pitchFamily="2" charset="0"/>
              </a:rPr>
              <a:t>Η συμπεριληπτική κουλτούρα αποδέχεται και υποστηρίζει όλους τους εργαζομένους</a:t>
            </a:r>
          </a:p>
          <a:p>
            <a:pPr marL="720000" indent="-252000" algn="l" rtl="0">
              <a:lnSpc>
                <a:spcPct val="150000"/>
              </a:lnSpc>
              <a:spcBef>
                <a:spcPts val="600"/>
              </a:spcBef>
              <a:spcAft>
                <a:spcPts val="600"/>
              </a:spcAft>
              <a:buFont typeface="Arial" panose="020B0604020202020204" pitchFamily="34" charset="0"/>
              <a:buChar char="•"/>
            </a:pPr>
            <a:r>
              <a:rPr lang="en-US" sz="3200" dirty="0">
                <a:latin typeface="Barlow" panose="00000500000000000000" pitchFamily="2" charset="0"/>
              </a:rPr>
              <a:t>Οι νευροδιαφορετικές ανάγκες πρέπει να αναγνωριστούν</a:t>
            </a:r>
          </a:p>
          <a:p>
            <a:pPr marL="720000" indent="-252000" algn="l" rtl="0">
              <a:lnSpc>
                <a:spcPct val="150000"/>
              </a:lnSpc>
              <a:spcBef>
                <a:spcPts val="600"/>
              </a:spcBef>
              <a:spcAft>
                <a:spcPts val="600"/>
              </a:spcAft>
              <a:buFont typeface="Arial" panose="020B0604020202020204" pitchFamily="34" charset="0"/>
              <a:buChar char="•"/>
            </a:pPr>
            <a:r>
              <a:rPr lang="en-US" sz="3200" dirty="0">
                <a:latin typeface="Barlow" panose="00000500000000000000" pitchFamily="2" charset="0"/>
              </a:rPr>
              <a:t>Προσαρμόστε τα στυλ επικοινωνίας και εργασίας</a:t>
            </a:r>
          </a:p>
          <a:p>
            <a:pPr marL="720000" indent="-252000" algn="l" rtl="0">
              <a:lnSpc>
                <a:spcPct val="150000"/>
              </a:lnSpc>
              <a:spcBef>
                <a:spcPts val="600"/>
              </a:spcBef>
              <a:spcAft>
                <a:spcPts val="600"/>
              </a:spcAft>
              <a:buFont typeface="Arial" panose="020B0604020202020204" pitchFamily="34" charset="0"/>
              <a:buChar char="•"/>
            </a:pPr>
            <a:r>
              <a:rPr lang="en-US" sz="3200" dirty="0">
                <a:latin typeface="Barlow" panose="00000500000000000000" pitchFamily="2" charset="0"/>
              </a:rPr>
              <a:t>Ίση πρόσβαση στην πληροφόρηση και την εκπαίδευση</a:t>
            </a:r>
          </a:p>
          <a:p>
            <a:pPr marL="720000" indent="-252000" algn="l" rtl="0">
              <a:lnSpc>
                <a:spcPct val="150000"/>
              </a:lnSpc>
              <a:spcBef>
                <a:spcPts val="600"/>
              </a:spcBef>
              <a:spcAft>
                <a:spcPts val="600"/>
              </a:spcAft>
              <a:buFont typeface="Arial" panose="020B0604020202020204" pitchFamily="34" charset="0"/>
              <a:buChar char="•"/>
            </a:pPr>
            <a:r>
              <a:rPr lang="en-US" sz="3200" dirty="0">
                <a:latin typeface="Barlow" panose="00000500000000000000" pitchFamily="2" charset="0"/>
              </a:rPr>
              <a:t>Ενθαρρύνει την αφοσίωση και την ικανοποίηση του προσωπικού</a:t>
            </a:r>
            <a:endParaRPr lang="en-GB" sz="3200" b="0" i="0" u="none" strike="noStrike" dirty="0">
              <a:solidFill>
                <a:srgbClr val="000000"/>
              </a:solidFill>
              <a:effectLst/>
              <a:latin typeface="Barlow" panose="00000500000000000000" pitchFamily="2" charset="0"/>
            </a:endParaRPr>
          </a:p>
          <a:p>
            <a:pPr algn="l" rtl="0">
              <a:lnSpc>
                <a:spcPct val="150000"/>
              </a:lnSpc>
              <a:buNone/>
            </a:pPr>
            <a:endParaRPr lang="en-GB" sz="3200" b="0" i="0" u="none" strike="noStrike" dirty="0">
              <a:solidFill>
                <a:srgbClr val="000000"/>
              </a:solidFill>
              <a:effectLst/>
              <a:latin typeface="Barlow" pitchFamily="2" charset="77"/>
            </a:endParaRPr>
          </a:p>
        </p:txBody>
      </p:sp>
      <p:sp>
        <p:nvSpPr>
          <p:cNvPr id="6" name="Google Shape;441;p22">
            <a:extLst>
              <a:ext uri="{FF2B5EF4-FFF2-40B4-BE49-F238E27FC236}">
                <a16:creationId xmlns:a16="http://schemas.microsoft.com/office/drawing/2014/main" id="{FAC4F342-5FDF-5F41-A854-5B4EC8DD8D43}"/>
              </a:ext>
            </a:extLst>
          </p:cNvPr>
          <p:cNvSpPr txBox="1"/>
          <p:nvPr/>
        </p:nvSpPr>
        <p:spPr>
          <a:xfrm>
            <a:off x="551272" y="1659849"/>
            <a:ext cx="11153875" cy="73866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4800" b="1" dirty="0">
                <a:solidFill>
                  <a:schemeClr val="accent2"/>
                </a:solidFill>
                <a:latin typeface="Barlow" panose="00000500000000000000" pitchFamily="2" charset="0"/>
              </a:rPr>
              <a:t>Ανάγκη για Ένταξη</a:t>
            </a:r>
            <a:endParaRPr sz="4800" b="1" dirty="0">
              <a:solidFill>
                <a:schemeClr val="accent2"/>
              </a:solidFill>
              <a:latin typeface="Barlow" panose="00000500000000000000" pitchFamily="2" charset="0"/>
            </a:endParaRPr>
          </a:p>
        </p:txBody>
      </p:sp>
    </p:spTree>
    <p:extLst>
      <p:ext uri="{BB962C8B-B14F-4D97-AF65-F5344CB8AC3E}">
        <p14:creationId xmlns:p14="http://schemas.microsoft.com/office/powerpoint/2010/main" val="22448336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81">
          <a:extLst>
            <a:ext uri="{FF2B5EF4-FFF2-40B4-BE49-F238E27FC236}">
              <a16:creationId xmlns:a16="http://schemas.microsoft.com/office/drawing/2014/main" id="{7838E4C9-3D4F-9806-6D87-BF458E9B777A}"/>
            </a:ext>
          </a:extLst>
        </p:cNvPr>
        <p:cNvGrpSpPr/>
        <p:nvPr/>
      </p:nvGrpSpPr>
      <p:grpSpPr>
        <a:xfrm>
          <a:off x="0" y="0"/>
          <a:ext cx="0" cy="0"/>
          <a:chOff x="0" y="0"/>
          <a:chExt cx="0" cy="0"/>
        </a:xfrm>
      </p:grpSpPr>
      <p:grpSp>
        <p:nvGrpSpPr>
          <p:cNvPr id="485" name="Google Shape;485;p24">
            <a:extLst>
              <a:ext uri="{FF2B5EF4-FFF2-40B4-BE49-F238E27FC236}">
                <a16:creationId xmlns:a16="http://schemas.microsoft.com/office/drawing/2014/main" id="{F7CD8A94-9589-43C8-0C3D-24CD606864E3}"/>
              </a:ext>
            </a:extLst>
          </p:cNvPr>
          <p:cNvGrpSpPr/>
          <p:nvPr/>
        </p:nvGrpSpPr>
        <p:grpSpPr>
          <a:xfrm>
            <a:off x="0" y="-216992"/>
            <a:ext cx="18288000" cy="1240415"/>
            <a:chOff x="0" y="-57150"/>
            <a:chExt cx="4816593" cy="326693"/>
          </a:xfrm>
        </p:grpSpPr>
        <p:sp>
          <p:nvSpPr>
            <p:cNvPr id="486" name="Google Shape;486;p24">
              <a:extLst>
                <a:ext uri="{FF2B5EF4-FFF2-40B4-BE49-F238E27FC236}">
                  <a16:creationId xmlns:a16="http://schemas.microsoft.com/office/drawing/2014/main" id="{0C91E5D7-A306-094B-BAED-33A366A1F2BD}"/>
                </a:ext>
              </a:extLst>
            </p:cNvPr>
            <p:cNvSpPr/>
            <p:nvPr/>
          </p:nvSpPr>
          <p:spPr>
            <a:xfrm>
              <a:off x="0" y="0"/>
              <a:ext cx="4816592" cy="269543"/>
            </a:xfrm>
            <a:custGeom>
              <a:avLst/>
              <a:gdLst/>
              <a:ahLst/>
              <a:cxnLst/>
              <a:rect l="l" t="t" r="r" b="b"/>
              <a:pathLst>
                <a:path w="4816592" h="269543" extrusionOk="0">
                  <a:moveTo>
                    <a:pt x="0" y="0"/>
                  </a:moveTo>
                  <a:lnTo>
                    <a:pt x="4816592" y="0"/>
                  </a:lnTo>
                  <a:lnTo>
                    <a:pt x="4816592" y="269543"/>
                  </a:lnTo>
                  <a:lnTo>
                    <a:pt x="0" y="269543"/>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7" name="Google Shape;487;p24">
              <a:extLst>
                <a:ext uri="{FF2B5EF4-FFF2-40B4-BE49-F238E27FC236}">
                  <a16:creationId xmlns:a16="http://schemas.microsoft.com/office/drawing/2014/main" id="{7B59EE93-B441-259A-23D3-0727C6629CA2}"/>
                </a:ext>
              </a:extLst>
            </p:cNvPr>
            <p:cNvSpPr txBox="1"/>
            <p:nvPr/>
          </p:nvSpPr>
          <p:spPr>
            <a:xfrm>
              <a:off x="0" y="-57150"/>
              <a:ext cx="4816593" cy="326693"/>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pic>
        <p:nvPicPr>
          <p:cNvPr id="8" name="Picture 7" descr="A rainbow with a red needle and a red arrow  Description automatically generated">
            <a:extLst>
              <a:ext uri="{FF2B5EF4-FFF2-40B4-BE49-F238E27FC236}">
                <a16:creationId xmlns:a16="http://schemas.microsoft.com/office/drawing/2014/main" id="{D604B26B-8F29-455D-F3AF-A491ABC655F9}"/>
              </a:ext>
            </a:extLst>
          </p:cNvPr>
          <p:cNvPicPr>
            <a:picLocks noChangeAspect="1"/>
          </p:cNvPicPr>
          <p:nvPr/>
        </p:nvPicPr>
        <p:blipFill>
          <a:blip r:embed="rId3"/>
          <a:stretch>
            <a:fillRect/>
          </a:stretch>
        </p:blipFill>
        <p:spPr>
          <a:xfrm>
            <a:off x="540387" y="8922821"/>
            <a:ext cx="1803152" cy="1116238"/>
          </a:xfrm>
          <a:prstGeom prst="rect">
            <a:avLst/>
          </a:prstGeom>
        </p:spPr>
      </p:pic>
      <p:sp>
        <p:nvSpPr>
          <p:cNvPr id="9" name="Rectangle 8">
            <a:extLst>
              <a:ext uri="{FF2B5EF4-FFF2-40B4-BE49-F238E27FC236}">
                <a16:creationId xmlns:a16="http://schemas.microsoft.com/office/drawing/2014/main" id="{444FD300-F65D-0E19-2673-1D64E7E72E26}"/>
              </a:ext>
            </a:extLst>
          </p:cNvPr>
          <p:cNvSpPr/>
          <p:nvPr/>
        </p:nvSpPr>
        <p:spPr>
          <a:xfrm>
            <a:off x="6541889" y="9700505"/>
            <a:ext cx="5152373" cy="338554"/>
          </a:xfrm>
          <a:prstGeom prst="rect">
            <a:avLst/>
          </a:prstGeom>
        </p:spPr>
        <p:txBody>
          <a:bodyPr wrap="none">
            <a:spAutoFit/>
          </a:bodyPr>
          <a:lstStyle/>
          <a:p>
            <a:pPr algn="l" rtl="0"/>
            <a:r>
              <a:rPr lang="en-GB" sz="1600" b="1" dirty="0"/>
              <a:t>Αριθμός Έργου 2023-1-IT01-KA220-VET-000152721</a:t>
            </a:r>
          </a:p>
        </p:txBody>
      </p:sp>
      <p:pic>
        <p:nvPicPr>
          <p:cNvPr id="10" name="Picture 7">
            <a:extLst>
              <a:ext uri="{FF2B5EF4-FFF2-40B4-BE49-F238E27FC236}">
                <a16:creationId xmlns:a16="http://schemas.microsoft.com/office/drawing/2014/main" id="{FB672EFF-CD5E-421C-012E-155571B6E90D}"/>
              </a:ext>
            </a:extLst>
          </p:cNvPr>
          <p:cNvPicPr>
            <a:picLocks noChangeAspect="1"/>
          </p:cNvPicPr>
          <p:nvPr/>
        </p:nvPicPr>
        <p:blipFill>
          <a:blip r:embed="rId4">
            <a:alphaModFix amt="65999"/>
          </a:blip>
          <a:srcRect/>
          <a:stretch>
            <a:fillRect/>
          </a:stretch>
        </p:blipFill>
        <p:spPr>
          <a:xfrm>
            <a:off x="14828024" y="9262249"/>
            <a:ext cx="3231376" cy="876511"/>
          </a:xfrm>
          <a:prstGeom prst="rect">
            <a:avLst/>
          </a:prstGeom>
        </p:spPr>
      </p:pic>
      <p:sp>
        <p:nvSpPr>
          <p:cNvPr id="3" name="TextBox 2">
            <a:extLst>
              <a:ext uri="{FF2B5EF4-FFF2-40B4-BE49-F238E27FC236}">
                <a16:creationId xmlns:a16="http://schemas.microsoft.com/office/drawing/2014/main" id="{18C26EB2-2598-939D-ABC1-1D6BE77C1ECE}"/>
              </a:ext>
            </a:extLst>
          </p:cNvPr>
          <p:cNvSpPr txBox="1"/>
          <p:nvPr/>
        </p:nvSpPr>
        <p:spPr>
          <a:xfrm>
            <a:off x="433895" y="2861868"/>
            <a:ext cx="14956160" cy="5114221"/>
          </a:xfrm>
          <a:prstGeom prst="rect">
            <a:avLst/>
          </a:prstGeom>
          <a:noFill/>
        </p:spPr>
        <p:txBody>
          <a:bodyPr wrap="square">
            <a:spAutoFit/>
          </a:bodyPr>
          <a:lstStyle/>
          <a:p>
            <a:pPr algn="l" rtl="0">
              <a:lnSpc>
                <a:spcPct val="150000"/>
              </a:lnSpc>
              <a:buNone/>
            </a:pPr>
            <a:r>
              <a:rPr lang="en-US" sz="3200" b="1" dirty="0">
                <a:solidFill>
                  <a:schemeClr val="accent2"/>
                </a:solidFill>
                <a:latin typeface="Barlow" panose="00000500000000000000" pitchFamily="2" charset="0"/>
              </a:rPr>
              <a:t>Τι είναι ένας Κώδικας Δεοντολογίας;</a:t>
            </a:r>
          </a:p>
          <a:p>
            <a:pPr marL="720000" indent="-457200" algn="l" rtl="0">
              <a:lnSpc>
                <a:spcPct val="150000"/>
              </a:lnSpc>
              <a:spcBef>
                <a:spcPts val="600"/>
              </a:spcBef>
              <a:spcAft>
                <a:spcPts val="600"/>
              </a:spcAft>
              <a:buFont typeface="Arial" panose="020B0604020202020204" pitchFamily="34" charset="0"/>
              <a:buChar char="•"/>
            </a:pPr>
            <a:r>
              <a:rPr lang="en-US" sz="3200" dirty="0">
                <a:latin typeface="Barlow" panose="00000500000000000000" pitchFamily="2" charset="0"/>
              </a:rPr>
              <a:t>Ένα έγγραφο που ορίζει τις προσδοκίες συμπεριφοράς</a:t>
            </a:r>
          </a:p>
          <a:p>
            <a:pPr marL="720000" indent="-457200" algn="l" rtl="0">
              <a:lnSpc>
                <a:spcPct val="150000"/>
              </a:lnSpc>
              <a:spcBef>
                <a:spcPts val="600"/>
              </a:spcBef>
              <a:spcAft>
                <a:spcPts val="600"/>
              </a:spcAft>
              <a:buFont typeface="Arial" panose="020B0604020202020204" pitchFamily="34" charset="0"/>
              <a:buChar char="•"/>
            </a:pPr>
            <a:r>
              <a:rPr lang="en-US" sz="3200" dirty="0">
                <a:latin typeface="Barlow" panose="00000500000000000000" pitchFamily="2" charset="0"/>
              </a:rPr>
              <a:t>Αντανακλά αξίες όπως ο σεβασμός και η δικαιοσύνη</a:t>
            </a:r>
          </a:p>
          <a:p>
            <a:pPr marL="720000" indent="-457200" algn="l" rtl="0">
              <a:lnSpc>
                <a:spcPct val="150000"/>
              </a:lnSpc>
              <a:spcBef>
                <a:spcPts val="600"/>
              </a:spcBef>
              <a:spcAft>
                <a:spcPts val="600"/>
              </a:spcAft>
              <a:buFont typeface="Arial" panose="020B0604020202020204" pitchFamily="34" charset="0"/>
              <a:buChar char="•"/>
            </a:pPr>
            <a:r>
              <a:rPr lang="en-US" sz="3200" dirty="0">
                <a:latin typeface="Barlow" panose="00000500000000000000" pitchFamily="2" charset="0"/>
              </a:rPr>
              <a:t>Διευκρινίζει δικαιώματα και ευθύνες</a:t>
            </a:r>
          </a:p>
          <a:p>
            <a:pPr marL="720000" indent="-457200" algn="l" rtl="0">
              <a:lnSpc>
                <a:spcPct val="150000"/>
              </a:lnSpc>
              <a:spcBef>
                <a:spcPts val="600"/>
              </a:spcBef>
              <a:spcAft>
                <a:spcPts val="600"/>
              </a:spcAft>
              <a:buFont typeface="Arial" panose="020B0604020202020204" pitchFamily="34" charset="0"/>
              <a:buChar char="•"/>
            </a:pPr>
            <a:r>
              <a:rPr lang="en-US" sz="3200" dirty="0">
                <a:latin typeface="Barlow" panose="00000500000000000000" pitchFamily="2" charset="0"/>
              </a:rPr>
              <a:t>Υποστηρίζει την ηθική και την ίση μεταχείριση</a:t>
            </a:r>
          </a:p>
          <a:p>
            <a:pPr marL="720000" indent="-457200" algn="l" rtl="0">
              <a:lnSpc>
                <a:spcPct val="150000"/>
              </a:lnSpc>
              <a:spcBef>
                <a:spcPts val="600"/>
              </a:spcBef>
              <a:spcAft>
                <a:spcPts val="600"/>
              </a:spcAft>
              <a:buFont typeface="Arial" panose="020B0604020202020204" pitchFamily="34" charset="0"/>
              <a:buChar char="•"/>
            </a:pPr>
            <a:r>
              <a:rPr lang="en-US" sz="3200" dirty="0">
                <a:latin typeface="Barlow" panose="00000500000000000000" pitchFamily="2" charset="0"/>
              </a:rPr>
              <a:t>Ορίζει συνεπή πρότυπα στον χώρο εργασίας</a:t>
            </a:r>
          </a:p>
        </p:txBody>
      </p:sp>
      <p:sp>
        <p:nvSpPr>
          <p:cNvPr id="4" name="Google Shape;441;p22">
            <a:extLst>
              <a:ext uri="{FF2B5EF4-FFF2-40B4-BE49-F238E27FC236}">
                <a16:creationId xmlns:a16="http://schemas.microsoft.com/office/drawing/2014/main" id="{20D1C145-CF31-8097-180B-D292FDCC0C69}"/>
              </a:ext>
            </a:extLst>
          </p:cNvPr>
          <p:cNvSpPr txBox="1"/>
          <p:nvPr/>
        </p:nvSpPr>
        <p:spPr>
          <a:xfrm>
            <a:off x="551272" y="1659849"/>
            <a:ext cx="11153875" cy="73866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4800" b="1" dirty="0">
                <a:solidFill>
                  <a:schemeClr val="accent2"/>
                </a:solidFill>
                <a:latin typeface="Barlow" panose="00000500000000000000" pitchFamily="2" charset="0"/>
                <a:sym typeface="Six Caps"/>
              </a:rPr>
              <a:t>3.</a:t>
            </a:r>
            <a:r>
              <a:rPr lang="el-GR" sz="4800" b="1" dirty="0">
                <a:solidFill>
                  <a:schemeClr val="accent2"/>
                </a:solidFill>
                <a:latin typeface="Barlow" panose="00000500000000000000" pitchFamily="2" charset="0"/>
                <a:sym typeface="Six Caps"/>
              </a:rPr>
              <a:t> </a:t>
            </a:r>
            <a:r>
              <a:rPr lang="en-GB" sz="4800" b="1" dirty="0" err="1">
                <a:solidFill>
                  <a:schemeClr val="accent2"/>
                </a:solidFill>
                <a:latin typeface="Barlow" panose="00000500000000000000" pitchFamily="2" charset="0"/>
              </a:rPr>
              <a:t>Ορισμός</a:t>
            </a:r>
            <a:r>
              <a:rPr lang="en-US" sz="4800" b="1" dirty="0">
                <a:solidFill>
                  <a:schemeClr val="accent2"/>
                </a:solidFill>
                <a:latin typeface="Barlow" panose="00000500000000000000" pitchFamily="2" charset="0"/>
              </a:rPr>
              <a:t> </a:t>
            </a:r>
            <a:r>
              <a:rPr lang="en-US" sz="4800" b="1" dirty="0" err="1">
                <a:solidFill>
                  <a:schemeClr val="accent2"/>
                </a:solidFill>
                <a:latin typeface="Barlow" panose="00000500000000000000" pitchFamily="2" charset="0"/>
              </a:rPr>
              <a:t>Κώδικ</a:t>
            </a:r>
            <a:r>
              <a:rPr lang="en-US" sz="4800" b="1" dirty="0">
                <a:solidFill>
                  <a:schemeClr val="accent2"/>
                </a:solidFill>
                <a:latin typeface="Barlow" panose="00000500000000000000" pitchFamily="2" charset="0"/>
              </a:rPr>
              <a:t>α Δεοντολογίας</a:t>
            </a:r>
            <a:endParaRPr sz="4800" b="1" dirty="0">
              <a:solidFill>
                <a:schemeClr val="accent2"/>
              </a:solidFill>
              <a:latin typeface="Barlow" panose="00000500000000000000" pitchFamily="2" charset="0"/>
            </a:endParaRPr>
          </a:p>
        </p:txBody>
      </p:sp>
    </p:spTree>
    <p:extLst>
      <p:ext uri="{BB962C8B-B14F-4D97-AF65-F5344CB8AC3E}">
        <p14:creationId xmlns:p14="http://schemas.microsoft.com/office/powerpoint/2010/main" val="2455125522"/>
      </p:ext>
    </p:extLst>
  </p:cSld>
  <p:clrMapOvr>
    <a:masterClrMapping/>
  </p:clrMapOvr>
</p:sld>
</file>

<file path=ppt/theme/theme1.xml><?xml version="1.0" encoding="utf-8"?>
<a:theme xmlns:a="http://schemas.openxmlformats.org/drawingml/2006/main" name="Modern Introduction To Graphic Design Slides">
  <a:themeElements>
    <a:clrScheme name="Office">
      <a:dk1>
        <a:srgbClr val="000000"/>
      </a:dk1>
      <a:lt1>
        <a:srgbClr val="FFFFFF"/>
      </a:lt1>
      <a:dk2>
        <a:srgbClr val="462AF0"/>
      </a:dk2>
      <a:lt2>
        <a:srgbClr val="F0F0F0"/>
      </a:lt2>
      <a:accent1>
        <a:srgbClr val="FFFFFF"/>
      </a:accent1>
      <a:accent2>
        <a:srgbClr val="462AF0"/>
      </a:accent2>
      <a:accent3>
        <a:srgbClr val="0F1A38"/>
      </a:accent3>
      <a:accent4>
        <a:srgbClr val="0F1A38"/>
      </a:accent4>
      <a:accent5>
        <a:srgbClr val="0F1A38"/>
      </a:accent5>
      <a:accent6>
        <a:srgbClr val="462AF0"/>
      </a:accent6>
      <a:hlink>
        <a:srgbClr val="462AF0"/>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853</TotalTime>
  <Words>1649</Words>
  <Application>Microsoft Office PowerPoint</Application>
  <PresentationFormat>Custom</PresentationFormat>
  <Paragraphs>204</Paragraphs>
  <Slides>26</Slides>
  <Notes>25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26</vt:i4>
      </vt:variant>
    </vt:vector>
  </HeadingPairs>
  <TitlesOfParts>
    <vt:vector size="35" baseType="lpstr">
      <vt:lpstr>Tahoma</vt:lpstr>
      <vt:lpstr>Times New Roman</vt:lpstr>
      <vt:lpstr>Barlow</vt:lpstr>
      <vt:lpstr>MS Mincho</vt:lpstr>
      <vt:lpstr>Arial</vt:lpstr>
      <vt:lpstr>Calibri</vt:lpstr>
      <vt:lpstr>Six Caps</vt:lpstr>
      <vt:lpstr>Wingdings</vt:lpstr>
      <vt:lpstr>Modern Introduction To Graphic Design Slides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Dekaplus</dc:creator>
  <cp:lastModifiedBy>Dekaplus</cp:lastModifiedBy>
  <cp:revision>24</cp:revision>
  <dcterms:modified xsi:type="dcterms:W3CDTF">2025-07-14T12:56:38Z</dcterms:modified>
</cp:coreProperties>
</file>