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14"/>
  </p:notesMasterIdLst>
  <p:sldIdLst>
    <p:sldId id="283" r:id="rId2"/>
    <p:sldId id="284" r:id="rId3"/>
    <p:sldId id="258" r:id="rId4"/>
    <p:sldId id="259" r:id="rId5"/>
    <p:sldId id="276" r:id="rId6"/>
    <p:sldId id="278" r:id="rId7"/>
    <p:sldId id="277" r:id="rId8"/>
    <p:sldId id="279" r:id="rId9"/>
    <p:sldId id="280" r:id="rId10"/>
    <p:sldId id="281" r:id="rId11"/>
    <p:sldId id="282" r:id="rId12"/>
    <p:sldId id="269" r:id="rId13"/>
  </p:sldIdLst>
  <p:sldSz cx="18288000" cy="10287000"/>
  <p:notesSz cx="6858000" cy="9144000"/>
  <p:embeddedFontLst>
    <p:embeddedFont>
      <p:font typeface="Tahoma" panose="020B0604030504040204" pitchFamily="34" charset="0"/>
      <p:regular r:id="rId15"/>
      <p:bold r:id="rId16"/>
    </p:embeddedFont>
    <p:embeddedFont>
      <p:font typeface="Six Caps" panose="020B0604020202020204" charset="0"/>
      <p:regular r:id="rId17"/>
      <p:italic r:id="rId18"/>
    </p:embeddedFont>
    <p:embeddedFont>
      <p:font typeface="Calibri" panose="020F0502020204030204" pitchFamily="34" charset="0"/>
      <p:regular r:id="rId19"/>
      <p:bold r:id="rId20"/>
      <p:italic r:id="rId21"/>
      <p:boldItalic r:id="rId22"/>
    </p:embeddedFont>
    <p:embeddedFont>
      <p:font typeface="Barlow"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2"/>
  </p:normalViewPr>
  <p:slideViewPr>
    <p:cSldViewPr snapToGrid="0">
      <p:cViewPr varScale="1">
        <p:scale>
          <a:sx n="42" d="100"/>
          <a:sy n="42" d="100"/>
        </p:scale>
        <p:origin x="780"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1083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3123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3" name="Google Shape;87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6403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5625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6967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0316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7362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0784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sp>
        <p:nvSpPr>
          <p:cNvPr id="9" name="Google Shape;9;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 name="Google Shape;10;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 name="Google Shape;1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9"/>
        <p:cNvGrpSpPr/>
        <p:nvPr/>
      </p:nvGrpSpPr>
      <p:grpSpPr>
        <a:xfrm>
          <a:off x="0" y="0"/>
          <a:ext cx="0" cy="0"/>
          <a:chOff x="0" y="0"/>
          <a:chExt cx="0" cy="0"/>
        </a:xfrm>
      </p:grpSpPr>
      <p:sp>
        <p:nvSpPr>
          <p:cNvPr id="310" name="Google Shape;310;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1" name="Google Shape;311;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2" name="Google Shape;3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3" name="Google Shape;3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4" name="Google Shape;3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5"/>
        <p:cNvGrpSpPr/>
        <p:nvPr/>
      </p:nvGrpSpPr>
      <p:grpSpPr>
        <a:xfrm>
          <a:off x="0" y="0"/>
          <a:ext cx="0" cy="0"/>
          <a:chOff x="0" y="0"/>
          <a:chExt cx="0" cy="0"/>
        </a:xfrm>
      </p:grpSpPr>
      <p:sp>
        <p:nvSpPr>
          <p:cNvPr id="316" name="Google Shape;316;p1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7" name="Google Shape;317;p1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18" name="Google Shape;31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1"/>
        <p:cNvGrpSpPr/>
        <p:nvPr/>
      </p:nvGrpSpPr>
      <p:grpSpPr>
        <a:xfrm>
          <a:off x="0" y="0"/>
          <a:ext cx="0" cy="0"/>
          <a:chOff x="0" y="0"/>
          <a:chExt cx="0" cy="0"/>
        </a:xfrm>
      </p:grpSpPr>
      <p:sp>
        <p:nvSpPr>
          <p:cNvPr id="322" name="Google Shape;32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3" name="Google Shape;323;p1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4" name="Google Shape;324;p1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5" name="Google Shape;325;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6" name="Google Shape;326;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7" name="Google Shape;327;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8"/>
        <p:cNvGrpSpPr/>
        <p:nvPr/>
      </p:nvGrpSpPr>
      <p:grpSpPr>
        <a:xfrm>
          <a:off x="0" y="0"/>
          <a:ext cx="0" cy="0"/>
          <a:chOff x="0" y="0"/>
          <a:chExt cx="0" cy="0"/>
        </a:xfrm>
      </p:grpSpPr>
      <p:sp>
        <p:nvSpPr>
          <p:cNvPr id="329" name="Google Shape;329;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0" name="Google Shape;330;p1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31" name="Google Shape;331;p1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32" name="Google Shape;332;p1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33" name="Google Shape;333;p1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34" name="Google Shape;334;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5" name="Google Shape;335;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6" name="Google Shape;336;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7"/>
        <p:cNvGrpSpPr/>
        <p:nvPr/>
      </p:nvGrpSpPr>
      <p:grpSpPr>
        <a:xfrm>
          <a:off x="0" y="0"/>
          <a:ext cx="0" cy="0"/>
          <a:chOff x="0" y="0"/>
          <a:chExt cx="0" cy="0"/>
        </a:xfrm>
      </p:grpSpPr>
      <p:sp>
        <p:nvSpPr>
          <p:cNvPr id="338" name="Google Shape;338;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9" name="Google Shape;339;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0" name="Google Shape;340;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1" name="Google Shape;341;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2"/>
        <p:cNvGrpSpPr/>
        <p:nvPr/>
      </p:nvGrpSpPr>
      <p:grpSpPr>
        <a:xfrm>
          <a:off x="0" y="0"/>
          <a:ext cx="0" cy="0"/>
          <a:chOff x="0" y="0"/>
          <a:chExt cx="0" cy="0"/>
        </a:xfrm>
      </p:grpSpPr>
      <p:sp>
        <p:nvSpPr>
          <p:cNvPr id="343" name="Google Shape;343;p1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4" name="Google Shape;344;p1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45" name="Google Shape;345;p1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46" name="Google Shape;3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7" name="Google Shape;3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49"/>
        <p:cNvGrpSpPr/>
        <p:nvPr/>
      </p:nvGrpSpPr>
      <p:grpSpPr>
        <a:xfrm>
          <a:off x="0" y="0"/>
          <a:ext cx="0" cy="0"/>
          <a:chOff x="0" y="0"/>
          <a:chExt cx="0" cy="0"/>
        </a:xfrm>
      </p:grpSpPr>
      <p:sp>
        <p:nvSpPr>
          <p:cNvPr id="350" name="Google Shape;350;p1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1" name="Google Shape;351;p18"/>
          <p:cNvSpPr>
            <a:spLocks noGrp="1"/>
          </p:cNvSpPr>
          <p:nvPr>
            <p:ph type="pic" idx="2"/>
          </p:nvPr>
        </p:nvSpPr>
        <p:spPr>
          <a:xfrm>
            <a:off x="1792288" y="612775"/>
            <a:ext cx="5486400" cy="4114800"/>
          </a:xfrm>
          <a:prstGeom prst="rect">
            <a:avLst/>
          </a:prstGeom>
          <a:noFill/>
          <a:ln>
            <a:noFill/>
          </a:ln>
        </p:spPr>
      </p:sp>
      <p:sp>
        <p:nvSpPr>
          <p:cNvPr id="352" name="Google Shape;352;p1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53" name="Google Shape;353;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4" name="Google Shape;354;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56"/>
        <p:cNvGrpSpPr/>
        <p:nvPr/>
      </p:nvGrpSpPr>
      <p:grpSpPr>
        <a:xfrm>
          <a:off x="0" y="0"/>
          <a:ext cx="0" cy="0"/>
          <a:chOff x="0" y="0"/>
          <a:chExt cx="0" cy="0"/>
        </a:xfrm>
      </p:grpSpPr>
      <p:sp>
        <p:nvSpPr>
          <p:cNvPr id="357" name="Google Shape;357;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8" name="Google Shape;358;p1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9" name="Google Shape;359;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0" name="Google Shape;360;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1" name="Google Shape;361;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62"/>
        <p:cNvGrpSpPr/>
        <p:nvPr/>
      </p:nvGrpSpPr>
      <p:grpSpPr>
        <a:xfrm>
          <a:off x="0" y="0"/>
          <a:ext cx="0" cy="0"/>
          <a:chOff x="0" y="0"/>
          <a:chExt cx="0" cy="0"/>
        </a:xfrm>
      </p:grpSpPr>
      <p:sp>
        <p:nvSpPr>
          <p:cNvPr id="363" name="Google Shape;363;p2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4" name="Google Shape;364;p2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5" name="Google Shape;3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6" name="Google Shape;3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7" name="Google Shape;3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7">
  <p:cSld name="CUSTOM_6">
    <p:spTree>
      <p:nvGrpSpPr>
        <p:cNvPr id="1" name="Shape 38"/>
        <p:cNvGrpSpPr/>
        <p:nvPr/>
      </p:nvGrpSpPr>
      <p:grpSpPr>
        <a:xfrm>
          <a:off x="0" y="0"/>
          <a:ext cx="0" cy="0"/>
          <a:chOff x="0" y="0"/>
          <a:chExt cx="0" cy="0"/>
        </a:xfrm>
      </p:grpSpPr>
      <p:sp>
        <p:nvSpPr>
          <p:cNvPr id="39" name="Google Shape;39;p4"/>
          <p:cNvSpPr>
            <a:spLocks noGrp="1"/>
          </p:cNvSpPr>
          <p:nvPr>
            <p:ph type="pic" idx="2"/>
          </p:nvPr>
        </p:nvSpPr>
        <p:spPr>
          <a:xfrm>
            <a:off x="426575" y="1496300"/>
            <a:ext cx="5289300" cy="8291700"/>
          </a:xfrm>
          <a:prstGeom prst="rect">
            <a:avLst/>
          </a:prstGeom>
          <a:noFill/>
          <a:ln>
            <a:noFill/>
          </a:ln>
        </p:spPr>
      </p:sp>
      <p:sp>
        <p:nvSpPr>
          <p:cNvPr id="40" name="Google Shape;40;p4"/>
          <p:cNvSpPr>
            <a:spLocks noGrp="1"/>
          </p:cNvSpPr>
          <p:nvPr>
            <p:ph type="pic" idx="3"/>
          </p:nvPr>
        </p:nvSpPr>
        <p:spPr>
          <a:xfrm>
            <a:off x="6165600" y="4748150"/>
            <a:ext cx="5586600" cy="5068200"/>
          </a:xfrm>
          <a:prstGeom prst="rect">
            <a:avLst/>
          </a:prstGeom>
          <a:noFill/>
          <a:ln>
            <a:noFill/>
          </a:ln>
        </p:spPr>
      </p:sp>
      <p:sp>
        <p:nvSpPr>
          <p:cNvPr id="41" name="Google Shape;41;p4"/>
          <p:cNvSpPr>
            <a:spLocks noGrp="1"/>
          </p:cNvSpPr>
          <p:nvPr>
            <p:ph type="pic" idx="4"/>
          </p:nvPr>
        </p:nvSpPr>
        <p:spPr>
          <a:xfrm>
            <a:off x="12201925" y="4748150"/>
            <a:ext cx="5586600" cy="5068200"/>
          </a:xfrm>
          <a:prstGeom prst="rect">
            <a:avLst/>
          </a:prstGeom>
          <a:noFill/>
          <a:ln>
            <a:noFill/>
          </a:ln>
        </p:spPr>
      </p:sp>
      <p:sp>
        <p:nvSpPr>
          <p:cNvPr id="42" name="Google Shape;42;p4"/>
          <p:cNvSpPr>
            <a:spLocks noGrp="1"/>
          </p:cNvSpPr>
          <p:nvPr>
            <p:ph type="pic" idx="5"/>
          </p:nvPr>
        </p:nvSpPr>
        <p:spPr>
          <a:xfrm>
            <a:off x="6165600" y="1496300"/>
            <a:ext cx="11638200" cy="2776800"/>
          </a:xfrm>
          <a:prstGeom prst="rect">
            <a:avLst/>
          </a:prstGeom>
          <a:noFill/>
          <a:ln>
            <a:noFill/>
          </a:ln>
        </p:spPr>
      </p:sp>
      <p:grpSp>
        <p:nvGrpSpPr>
          <p:cNvPr id="43" name="Google Shape;43;p4"/>
          <p:cNvGrpSpPr/>
          <p:nvPr/>
        </p:nvGrpSpPr>
        <p:grpSpPr>
          <a:xfrm>
            <a:off x="0" y="-216993"/>
            <a:ext cx="18288118" cy="1240447"/>
            <a:chOff x="0" y="-57150"/>
            <a:chExt cx="4816592" cy="326700"/>
          </a:xfrm>
        </p:grpSpPr>
        <p:sp>
          <p:nvSpPr>
            <p:cNvPr id="44" name="Google Shape;44;p4"/>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 name="Google Shape;45;p4"/>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6" name="Google Shape;46;p4"/>
          <p:cNvGrpSpPr/>
          <p:nvPr/>
        </p:nvGrpSpPr>
        <p:grpSpPr>
          <a:xfrm>
            <a:off x="15178824" y="106043"/>
            <a:ext cx="811337" cy="811337"/>
            <a:chOff x="0" y="0"/>
            <a:chExt cx="812800" cy="812800"/>
          </a:xfrm>
        </p:grpSpPr>
        <p:sp>
          <p:nvSpPr>
            <p:cNvPr id="47" name="Google Shape;47;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4"/>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9" name="Google Shape;49;p4"/>
          <p:cNvGrpSpPr/>
          <p:nvPr/>
        </p:nvGrpSpPr>
        <p:grpSpPr>
          <a:xfrm>
            <a:off x="16155759" y="106043"/>
            <a:ext cx="811337" cy="811337"/>
            <a:chOff x="0" y="0"/>
            <a:chExt cx="812800" cy="812800"/>
          </a:xfrm>
        </p:grpSpPr>
        <p:sp>
          <p:nvSpPr>
            <p:cNvPr id="50" name="Google Shape;50;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4"/>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2" name="Google Shape;52;p4"/>
          <p:cNvGrpSpPr/>
          <p:nvPr/>
        </p:nvGrpSpPr>
        <p:grpSpPr>
          <a:xfrm>
            <a:off x="17132694" y="106043"/>
            <a:ext cx="811337" cy="811337"/>
            <a:chOff x="0" y="0"/>
            <a:chExt cx="812800" cy="812800"/>
          </a:xfrm>
        </p:grpSpPr>
        <p:sp>
          <p:nvSpPr>
            <p:cNvPr id="53" name="Google Shape;53;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4"/>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55" name="Google Shape;55;p4"/>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sp>
        <p:nvSpPr>
          <p:cNvPr id="56" name="Google Shape;56;p4"/>
          <p:cNvSpPr txBox="1">
            <a:spLocks noGrp="1"/>
          </p:cNvSpPr>
          <p:nvPr>
            <p:ph type="subTitle" idx="1"/>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57" name="Google Shape;57;p4"/>
          <p:cNvSpPr txBox="1">
            <a:spLocks noGrp="1"/>
          </p:cNvSpPr>
          <p:nvPr>
            <p:ph type="subTitle" idx="6"/>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58" name="Google Shape;58;p4"/>
          <p:cNvSpPr txBox="1">
            <a:spLocks noGrp="1"/>
          </p:cNvSpPr>
          <p:nvPr>
            <p:ph type="subTitle" idx="7"/>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59" name="Google Shape;59;p4"/>
          <p:cNvSpPr txBox="1">
            <a:spLocks noGrp="1"/>
          </p:cNvSpPr>
          <p:nvPr>
            <p:ph type="subTitle" idx="8"/>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6">
  <p:cSld name="CUSTOM_5">
    <p:spTree>
      <p:nvGrpSpPr>
        <p:cNvPr id="1" name="Shape 60"/>
        <p:cNvGrpSpPr/>
        <p:nvPr/>
      </p:nvGrpSpPr>
      <p:grpSpPr>
        <a:xfrm>
          <a:off x="0" y="0"/>
          <a:ext cx="0" cy="0"/>
          <a:chOff x="0" y="0"/>
          <a:chExt cx="0" cy="0"/>
        </a:xfrm>
      </p:grpSpPr>
      <p:sp>
        <p:nvSpPr>
          <p:cNvPr id="61" name="Google Shape;61;p5"/>
          <p:cNvSpPr>
            <a:spLocks noGrp="1"/>
          </p:cNvSpPr>
          <p:nvPr>
            <p:ph type="pic" idx="2"/>
          </p:nvPr>
        </p:nvSpPr>
        <p:spPr>
          <a:xfrm>
            <a:off x="639850" y="1450350"/>
            <a:ext cx="3802200" cy="3688500"/>
          </a:xfrm>
          <a:prstGeom prst="rect">
            <a:avLst/>
          </a:prstGeom>
          <a:noFill/>
          <a:ln>
            <a:noFill/>
          </a:ln>
        </p:spPr>
      </p:sp>
      <p:sp>
        <p:nvSpPr>
          <p:cNvPr id="62" name="Google Shape;62;p5"/>
          <p:cNvSpPr>
            <a:spLocks noGrp="1"/>
          </p:cNvSpPr>
          <p:nvPr>
            <p:ph type="pic" idx="3"/>
          </p:nvPr>
        </p:nvSpPr>
        <p:spPr>
          <a:xfrm>
            <a:off x="4986313" y="1454938"/>
            <a:ext cx="3802200" cy="3688500"/>
          </a:xfrm>
          <a:prstGeom prst="rect">
            <a:avLst/>
          </a:prstGeom>
          <a:noFill/>
          <a:ln>
            <a:noFill/>
          </a:ln>
        </p:spPr>
      </p:sp>
      <p:cxnSp>
        <p:nvCxnSpPr>
          <p:cNvPr id="63" name="Google Shape;63;p5"/>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64" name="Google Shape;64;p5"/>
          <p:cNvGrpSpPr/>
          <p:nvPr/>
        </p:nvGrpSpPr>
        <p:grpSpPr>
          <a:xfrm>
            <a:off x="0" y="-216993"/>
            <a:ext cx="18288118" cy="1240447"/>
            <a:chOff x="0" y="-57150"/>
            <a:chExt cx="4816592" cy="326700"/>
          </a:xfrm>
        </p:grpSpPr>
        <p:sp>
          <p:nvSpPr>
            <p:cNvPr id="65" name="Google Shape;65;p5"/>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5"/>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67;p5"/>
          <p:cNvGrpSpPr/>
          <p:nvPr/>
        </p:nvGrpSpPr>
        <p:grpSpPr>
          <a:xfrm>
            <a:off x="15178824" y="106043"/>
            <a:ext cx="811337" cy="811337"/>
            <a:chOff x="0" y="0"/>
            <a:chExt cx="812800" cy="812800"/>
          </a:xfrm>
        </p:grpSpPr>
        <p:sp>
          <p:nvSpPr>
            <p:cNvPr id="68" name="Google Shape;68;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69;p5"/>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0" name="Google Shape;70;p5"/>
          <p:cNvGrpSpPr/>
          <p:nvPr/>
        </p:nvGrpSpPr>
        <p:grpSpPr>
          <a:xfrm>
            <a:off x="16155759" y="106043"/>
            <a:ext cx="811337" cy="811337"/>
            <a:chOff x="0" y="0"/>
            <a:chExt cx="812800" cy="812800"/>
          </a:xfrm>
        </p:grpSpPr>
        <p:sp>
          <p:nvSpPr>
            <p:cNvPr id="71" name="Google Shape;71;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 name="Google Shape;72;p5"/>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73;p5"/>
          <p:cNvGrpSpPr/>
          <p:nvPr/>
        </p:nvGrpSpPr>
        <p:grpSpPr>
          <a:xfrm>
            <a:off x="17132694" y="106043"/>
            <a:ext cx="811337" cy="811337"/>
            <a:chOff x="0" y="0"/>
            <a:chExt cx="812800" cy="812800"/>
          </a:xfrm>
        </p:grpSpPr>
        <p:sp>
          <p:nvSpPr>
            <p:cNvPr id="74" name="Google Shape;74;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 name="Google Shape;75;p5"/>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76" name="Google Shape;76;p5"/>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sp>
        <p:nvSpPr>
          <p:cNvPr id="77" name="Google Shape;77;p5"/>
          <p:cNvSpPr/>
          <p:nvPr/>
        </p:nvSpPr>
        <p:spPr>
          <a:xfrm rot="-5400000">
            <a:off x="9127524" y="759236"/>
            <a:ext cx="8943695" cy="13423932"/>
          </a:xfrm>
          <a:custGeom>
            <a:avLst/>
            <a:gdLst/>
            <a:ahLst/>
            <a:cxnLst/>
            <a:rect l="l" t="t" r="r" b="b"/>
            <a:pathLst>
              <a:path w="8943695" h="13423932" extrusionOk="0">
                <a:moveTo>
                  <a:pt x="0" y="0"/>
                </a:moveTo>
                <a:lnTo>
                  <a:pt x="8943694" y="0"/>
                </a:lnTo>
                <a:lnTo>
                  <a:pt x="8943694" y="13423932"/>
                </a:lnTo>
                <a:lnTo>
                  <a:pt x="0" y="1342393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 name="Google Shape;78;p5"/>
          <p:cNvSpPr/>
          <p:nvPr/>
        </p:nvSpPr>
        <p:spPr>
          <a:xfrm>
            <a:off x="9144000" y="5329304"/>
            <a:ext cx="2313951" cy="2525145"/>
          </a:xfrm>
          <a:custGeom>
            <a:avLst/>
            <a:gdLst/>
            <a:ahLst/>
            <a:cxnLst/>
            <a:rect l="l" t="t" r="r" b="b"/>
            <a:pathLst>
              <a:path w="2313951" h="2525145" extrusionOk="0">
                <a:moveTo>
                  <a:pt x="0" y="0"/>
                </a:moveTo>
                <a:lnTo>
                  <a:pt x="2313951" y="0"/>
                </a:lnTo>
                <a:lnTo>
                  <a:pt x="2313951" y="2525145"/>
                </a:lnTo>
                <a:lnTo>
                  <a:pt x="0" y="252514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 name="Google Shape;79;p5"/>
          <p:cNvSpPr txBox="1">
            <a:spLocks noGrp="1"/>
          </p:cNvSpPr>
          <p:nvPr>
            <p:ph type="subTitle" idx="1"/>
          </p:nvPr>
        </p:nvSpPr>
        <p:spPr>
          <a:xfrm>
            <a:off x="607050" y="5830950"/>
            <a:ext cx="3035100" cy="607200"/>
          </a:xfrm>
          <a:prstGeom prst="rect">
            <a:avLst/>
          </a:prstGeom>
        </p:spPr>
        <p:txBody>
          <a:bodyPr spcFirstLastPara="1" wrap="square" lIns="91425" tIns="45700" rIns="91425" bIns="45700" anchor="t" anchorCtr="0">
            <a:normAutofit/>
          </a:bodyPr>
          <a:lstStyle>
            <a:lvl1pPr lvl="0">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80" name="Google Shape;80;p5"/>
          <p:cNvSpPr txBox="1">
            <a:spLocks noGrp="1"/>
          </p:cNvSpPr>
          <p:nvPr>
            <p:ph type="body" idx="4"/>
          </p:nvPr>
        </p:nvSpPr>
        <p:spPr>
          <a:xfrm>
            <a:off x="607050" y="6634875"/>
            <a:ext cx="3675000" cy="3232200"/>
          </a:xfrm>
          <a:prstGeom prst="rect">
            <a:avLst/>
          </a:prstGeom>
        </p:spPr>
        <p:txBody>
          <a:bodyPr spcFirstLastPara="1" wrap="square" lIns="91425" tIns="45700" rIns="91425" bIns="45700" anchor="t" anchorCtr="0">
            <a:normAutofit/>
          </a:bodyPr>
          <a:lstStyle>
            <a:lvl1pPr marL="457200" lvl="0" indent="-361950">
              <a:spcBef>
                <a:spcPts val="640"/>
              </a:spcBef>
              <a:spcAft>
                <a:spcPts val="0"/>
              </a:spcAft>
              <a:buClr>
                <a:srgbClr val="462AF0"/>
              </a:buClr>
              <a:buSzPts val="2100"/>
              <a:buChar char="•"/>
              <a:defRPr sz="2100">
                <a:solidFill>
                  <a:srgbClr val="462AF0"/>
                </a:solidFill>
              </a:defRPr>
            </a:lvl1pPr>
            <a:lvl2pPr marL="914400" lvl="1" indent="-361950">
              <a:spcBef>
                <a:spcPts val="560"/>
              </a:spcBef>
              <a:spcAft>
                <a:spcPts val="0"/>
              </a:spcAft>
              <a:buClr>
                <a:srgbClr val="462AF0"/>
              </a:buClr>
              <a:buSzPts val="2100"/>
              <a:buChar char="–"/>
              <a:defRPr>
                <a:solidFill>
                  <a:srgbClr val="462AF0"/>
                </a:solidFill>
              </a:defRPr>
            </a:lvl2pPr>
            <a:lvl3pPr marL="1371600" lvl="2" indent="-361950">
              <a:spcBef>
                <a:spcPts val="480"/>
              </a:spcBef>
              <a:spcAft>
                <a:spcPts val="0"/>
              </a:spcAft>
              <a:buClr>
                <a:srgbClr val="462AF0"/>
              </a:buClr>
              <a:buSzPts val="2100"/>
              <a:buChar char="•"/>
              <a:defRPr>
                <a:solidFill>
                  <a:srgbClr val="462AF0"/>
                </a:solidFill>
              </a:defRPr>
            </a:lvl3pPr>
            <a:lvl4pPr marL="1828800" lvl="3" indent="-361950">
              <a:spcBef>
                <a:spcPts val="400"/>
              </a:spcBef>
              <a:spcAft>
                <a:spcPts val="0"/>
              </a:spcAft>
              <a:buClr>
                <a:srgbClr val="462AF0"/>
              </a:buClr>
              <a:buSzPts val="2100"/>
              <a:buChar char="–"/>
              <a:defRPr>
                <a:solidFill>
                  <a:srgbClr val="462AF0"/>
                </a:solidFill>
              </a:defRPr>
            </a:lvl4pPr>
            <a:lvl5pPr marL="2286000" lvl="4" indent="-361950">
              <a:spcBef>
                <a:spcPts val="400"/>
              </a:spcBef>
              <a:spcAft>
                <a:spcPts val="0"/>
              </a:spcAft>
              <a:buClr>
                <a:srgbClr val="462AF0"/>
              </a:buClr>
              <a:buSzPts val="2100"/>
              <a:buChar char="»"/>
              <a:defRPr>
                <a:solidFill>
                  <a:srgbClr val="462AF0"/>
                </a:solidFill>
              </a:defRPr>
            </a:lvl5pPr>
            <a:lvl6pPr marL="2743200" lvl="5" indent="-361950">
              <a:spcBef>
                <a:spcPts val="400"/>
              </a:spcBef>
              <a:spcAft>
                <a:spcPts val="0"/>
              </a:spcAft>
              <a:buClr>
                <a:srgbClr val="462AF0"/>
              </a:buClr>
              <a:buSzPts val="2100"/>
              <a:buChar char="•"/>
              <a:defRPr>
                <a:solidFill>
                  <a:srgbClr val="462AF0"/>
                </a:solidFill>
              </a:defRPr>
            </a:lvl6pPr>
            <a:lvl7pPr marL="3200400" lvl="6" indent="-361950">
              <a:spcBef>
                <a:spcPts val="400"/>
              </a:spcBef>
              <a:spcAft>
                <a:spcPts val="0"/>
              </a:spcAft>
              <a:buClr>
                <a:srgbClr val="462AF0"/>
              </a:buClr>
              <a:buSzPts val="2100"/>
              <a:buChar char="•"/>
              <a:defRPr>
                <a:solidFill>
                  <a:srgbClr val="462AF0"/>
                </a:solidFill>
              </a:defRPr>
            </a:lvl7pPr>
            <a:lvl8pPr marL="3657600" lvl="7" indent="-361950">
              <a:spcBef>
                <a:spcPts val="400"/>
              </a:spcBef>
              <a:spcAft>
                <a:spcPts val="0"/>
              </a:spcAft>
              <a:buClr>
                <a:srgbClr val="462AF0"/>
              </a:buClr>
              <a:buSzPts val="2100"/>
              <a:buChar char="•"/>
              <a:defRPr>
                <a:solidFill>
                  <a:srgbClr val="462AF0"/>
                </a:solidFill>
              </a:defRPr>
            </a:lvl8pPr>
            <a:lvl9pPr marL="4114800" lvl="8" indent="-361950">
              <a:spcBef>
                <a:spcPts val="400"/>
              </a:spcBef>
              <a:spcAft>
                <a:spcPts val="0"/>
              </a:spcAft>
              <a:buClr>
                <a:srgbClr val="462AF0"/>
              </a:buClr>
              <a:buSzPts val="2100"/>
              <a:buChar char="•"/>
              <a:defRPr>
                <a:solidFill>
                  <a:srgbClr val="462AF0"/>
                </a:solidFill>
              </a:defRPr>
            </a:lvl9pPr>
          </a:lstStyle>
          <a:p>
            <a:endParaRPr/>
          </a:p>
        </p:txBody>
      </p:sp>
      <p:sp>
        <p:nvSpPr>
          <p:cNvPr id="81" name="Google Shape;81;p5"/>
          <p:cNvSpPr txBox="1">
            <a:spLocks noGrp="1"/>
          </p:cNvSpPr>
          <p:nvPr>
            <p:ph type="subTitle" idx="5"/>
          </p:nvPr>
        </p:nvSpPr>
        <p:spPr>
          <a:xfrm>
            <a:off x="4986225" y="5830950"/>
            <a:ext cx="3035100" cy="607200"/>
          </a:xfrm>
          <a:prstGeom prst="rect">
            <a:avLst/>
          </a:prstGeom>
        </p:spPr>
        <p:txBody>
          <a:bodyPr spcFirstLastPara="1" wrap="square" lIns="91425" tIns="45700" rIns="91425" bIns="45700" anchor="t" anchorCtr="0">
            <a:normAutofit/>
          </a:bodyPr>
          <a:lstStyle>
            <a:lvl1pPr lvl="0">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82" name="Google Shape;82;p5"/>
          <p:cNvSpPr txBox="1">
            <a:spLocks noGrp="1"/>
          </p:cNvSpPr>
          <p:nvPr>
            <p:ph type="body" idx="6"/>
          </p:nvPr>
        </p:nvSpPr>
        <p:spPr>
          <a:xfrm>
            <a:off x="4986225" y="6634875"/>
            <a:ext cx="3675000" cy="3232200"/>
          </a:xfrm>
          <a:prstGeom prst="rect">
            <a:avLst/>
          </a:prstGeom>
        </p:spPr>
        <p:txBody>
          <a:bodyPr spcFirstLastPara="1" wrap="square" lIns="91425" tIns="45700" rIns="91425" bIns="45700" anchor="t" anchorCtr="0">
            <a:normAutofit/>
          </a:bodyPr>
          <a:lstStyle>
            <a:lvl1pPr marL="457200" lvl="0" indent="-361950">
              <a:spcBef>
                <a:spcPts val="640"/>
              </a:spcBef>
              <a:spcAft>
                <a:spcPts val="0"/>
              </a:spcAft>
              <a:buClr>
                <a:srgbClr val="462AF0"/>
              </a:buClr>
              <a:buSzPts val="2100"/>
              <a:buChar char="•"/>
              <a:defRPr sz="2100">
                <a:solidFill>
                  <a:srgbClr val="462AF0"/>
                </a:solidFill>
              </a:defRPr>
            </a:lvl1pPr>
            <a:lvl2pPr marL="914400" lvl="1" indent="-361950">
              <a:spcBef>
                <a:spcPts val="560"/>
              </a:spcBef>
              <a:spcAft>
                <a:spcPts val="0"/>
              </a:spcAft>
              <a:buClr>
                <a:srgbClr val="462AF0"/>
              </a:buClr>
              <a:buSzPts val="2100"/>
              <a:buChar char="–"/>
              <a:defRPr>
                <a:solidFill>
                  <a:srgbClr val="462AF0"/>
                </a:solidFill>
              </a:defRPr>
            </a:lvl2pPr>
            <a:lvl3pPr marL="1371600" lvl="2" indent="-361950">
              <a:spcBef>
                <a:spcPts val="480"/>
              </a:spcBef>
              <a:spcAft>
                <a:spcPts val="0"/>
              </a:spcAft>
              <a:buClr>
                <a:srgbClr val="462AF0"/>
              </a:buClr>
              <a:buSzPts val="2100"/>
              <a:buChar char="•"/>
              <a:defRPr>
                <a:solidFill>
                  <a:srgbClr val="462AF0"/>
                </a:solidFill>
              </a:defRPr>
            </a:lvl3pPr>
            <a:lvl4pPr marL="1828800" lvl="3" indent="-361950">
              <a:spcBef>
                <a:spcPts val="400"/>
              </a:spcBef>
              <a:spcAft>
                <a:spcPts val="0"/>
              </a:spcAft>
              <a:buClr>
                <a:srgbClr val="462AF0"/>
              </a:buClr>
              <a:buSzPts val="2100"/>
              <a:buChar char="–"/>
              <a:defRPr>
                <a:solidFill>
                  <a:srgbClr val="462AF0"/>
                </a:solidFill>
              </a:defRPr>
            </a:lvl4pPr>
            <a:lvl5pPr marL="2286000" lvl="4" indent="-361950">
              <a:spcBef>
                <a:spcPts val="400"/>
              </a:spcBef>
              <a:spcAft>
                <a:spcPts val="0"/>
              </a:spcAft>
              <a:buClr>
                <a:srgbClr val="462AF0"/>
              </a:buClr>
              <a:buSzPts val="2100"/>
              <a:buChar char="»"/>
              <a:defRPr>
                <a:solidFill>
                  <a:srgbClr val="462AF0"/>
                </a:solidFill>
              </a:defRPr>
            </a:lvl5pPr>
            <a:lvl6pPr marL="2743200" lvl="5" indent="-361950">
              <a:spcBef>
                <a:spcPts val="400"/>
              </a:spcBef>
              <a:spcAft>
                <a:spcPts val="0"/>
              </a:spcAft>
              <a:buClr>
                <a:srgbClr val="462AF0"/>
              </a:buClr>
              <a:buSzPts val="2100"/>
              <a:buChar char="•"/>
              <a:defRPr>
                <a:solidFill>
                  <a:srgbClr val="462AF0"/>
                </a:solidFill>
              </a:defRPr>
            </a:lvl6pPr>
            <a:lvl7pPr marL="3200400" lvl="6" indent="-361950">
              <a:spcBef>
                <a:spcPts val="400"/>
              </a:spcBef>
              <a:spcAft>
                <a:spcPts val="0"/>
              </a:spcAft>
              <a:buClr>
                <a:srgbClr val="462AF0"/>
              </a:buClr>
              <a:buSzPts val="2100"/>
              <a:buChar char="•"/>
              <a:defRPr>
                <a:solidFill>
                  <a:srgbClr val="462AF0"/>
                </a:solidFill>
              </a:defRPr>
            </a:lvl7pPr>
            <a:lvl8pPr marL="3657600" lvl="7" indent="-361950">
              <a:spcBef>
                <a:spcPts val="400"/>
              </a:spcBef>
              <a:spcAft>
                <a:spcPts val="0"/>
              </a:spcAft>
              <a:buClr>
                <a:srgbClr val="462AF0"/>
              </a:buClr>
              <a:buSzPts val="2100"/>
              <a:buChar char="•"/>
              <a:defRPr>
                <a:solidFill>
                  <a:srgbClr val="462AF0"/>
                </a:solidFill>
              </a:defRPr>
            </a:lvl8pPr>
            <a:lvl9pPr marL="4114800" lvl="8" indent="-361950">
              <a:spcBef>
                <a:spcPts val="400"/>
              </a:spcBef>
              <a:spcAft>
                <a:spcPts val="0"/>
              </a:spcAft>
              <a:buClr>
                <a:srgbClr val="462AF0"/>
              </a:buClr>
              <a:buSzPts val="2100"/>
              <a:buChar char="•"/>
              <a:defRPr>
                <a:solidFill>
                  <a:srgbClr val="462AF0"/>
                </a:solidFill>
              </a:defRPr>
            </a:lvl9pPr>
          </a:lstStyle>
          <a:p>
            <a:endParaRPr/>
          </a:p>
        </p:txBody>
      </p:sp>
      <p:sp>
        <p:nvSpPr>
          <p:cNvPr id="83" name="Google Shape;83;p5"/>
          <p:cNvSpPr txBox="1">
            <a:spLocks noGrp="1"/>
          </p:cNvSpPr>
          <p:nvPr>
            <p:ph type="title"/>
          </p:nvPr>
        </p:nvSpPr>
        <p:spPr>
          <a:xfrm>
            <a:off x="11238600" y="3730875"/>
            <a:ext cx="6562800" cy="1493100"/>
          </a:xfrm>
          <a:prstGeom prst="rect">
            <a:avLst/>
          </a:prstGeom>
        </p:spPr>
        <p:txBody>
          <a:bodyPr spcFirstLastPara="1" wrap="square" lIns="91425" tIns="45700" rIns="91425" bIns="45700" anchor="t" anchorCtr="0">
            <a:normAutofit/>
          </a:bodyPr>
          <a:lstStyle>
            <a:lvl1pPr lvl="0" algn="r">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5"/>
          <p:cNvSpPr txBox="1">
            <a:spLocks noGrp="1"/>
          </p:cNvSpPr>
          <p:nvPr>
            <p:ph type="subTitle" idx="7"/>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85" name="Google Shape;85;p5"/>
          <p:cNvSpPr txBox="1">
            <a:spLocks noGrp="1"/>
          </p:cNvSpPr>
          <p:nvPr>
            <p:ph type="subTitle" idx="8"/>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86" name="Google Shape;86;p5"/>
          <p:cNvSpPr txBox="1">
            <a:spLocks noGrp="1"/>
          </p:cNvSpPr>
          <p:nvPr>
            <p:ph type="subTitle" idx="9"/>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87" name="Google Shape;87;p5"/>
          <p:cNvSpPr txBox="1">
            <a:spLocks noGrp="1"/>
          </p:cNvSpPr>
          <p:nvPr>
            <p:ph type="subTitle" idx="13"/>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5">
  <p:cSld name="CUSTOM_4">
    <p:spTree>
      <p:nvGrpSpPr>
        <p:cNvPr id="1" name="Shape 88"/>
        <p:cNvGrpSpPr/>
        <p:nvPr/>
      </p:nvGrpSpPr>
      <p:grpSpPr>
        <a:xfrm>
          <a:off x="0" y="0"/>
          <a:ext cx="0" cy="0"/>
          <a:chOff x="0" y="0"/>
          <a:chExt cx="0" cy="0"/>
        </a:xfrm>
      </p:grpSpPr>
      <p:grpSp>
        <p:nvGrpSpPr>
          <p:cNvPr id="89" name="Google Shape;89;p6"/>
          <p:cNvGrpSpPr/>
          <p:nvPr/>
        </p:nvGrpSpPr>
        <p:grpSpPr>
          <a:xfrm>
            <a:off x="287017" y="4268852"/>
            <a:ext cx="4939455" cy="1648171"/>
            <a:chOff x="0" y="-57150"/>
            <a:chExt cx="421200" cy="140545"/>
          </a:xfrm>
        </p:grpSpPr>
        <p:sp>
          <p:nvSpPr>
            <p:cNvPr id="90" name="Google Shape;90;p6"/>
            <p:cNvSpPr/>
            <p:nvPr/>
          </p:nvSpPr>
          <p:spPr>
            <a:xfrm>
              <a:off x="0" y="0"/>
              <a:ext cx="421185" cy="83395"/>
            </a:xfrm>
            <a:custGeom>
              <a:avLst/>
              <a:gdLst/>
              <a:ahLst/>
              <a:cxnLst/>
              <a:rect l="l" t="t" r="r" b="b"/>
              <a:pathLst>
                <a:path w="421185" h="83395" extrusionOk="0">
                  <a:moveTo>
                    <a:pt x="41697" y="0"/>
                  </a:moveTo>
                  <a:lnTo>
                    <a:pt x="379488" y="0"/>
                  </a:lnTo>
                  <a:cubicBezTo>
                    <a:pt x="390547" y="0"/>
                    <a:pt x="401153" y="4393"/>
                    <a:pt x="408972" y="12213"/>
                  </a:cubicBezTo>
                  <a:cubicBezTo>
                    <a:pt x="416792" y="20033"/>
                    <a:pt x="421185" y="30638"/>
                    <a:pt x="421185" y="41697"/>
                  </a:cubicBezTo>
                  <a:lnTo>
                    <a:pt x="421185" y="41697"/>
                  </a:lnTo>
                  <a:cubicBezTo>
                    <a:pt x="421185" y="64726"/>
                    <a:pt x="402517" y="83395"/>
                    <a:pt x="379488"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6"/>
            <p:cNvSpPr txBox="1"/>
            <p:nvPr/>
          </p:nvSpPr>
          <p:spPr>
            <a:xfrm>
              <a:off x="0" y="-57150"/>
              <a:ext cx="4212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92;p6"/>
          <p:cNvGrpSpPr/>
          <p:nvPr/>
        </p:nvGrpSpPr>
        <p:grpSpPr>
          <a:xfrm>
            <a:off x="0" y="-216993"/>
            <a:ext cx="18288118" cy="1240447"/>
            <a:chOff x="0" y="-57150"/>
            <a:chExt cx="4816592" cy="326700"/>
          </a:xfrm>
        </p:grpSpPr>
        <p:sp>
          <p:nvSpPr>
            <p:cNvPr id="93" name="Google Shape;93;p6"/>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6"/>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95;p6"/>
          <p:cNvGrpSpPr/>
          <p:nvPr/>
        </p:nvGrpSpPr>
        <p:grpSpPr>
          <a:xfrm>
            <a:off x="15178824" y="106043"/>
            <a:ext cx="811337" cy="811337"/>
            <a:chOff x="0" y="0"/>
            <a:chExt cx="812800" cy="812800"/>
          </a:xfrm>
        </p:grpSpPr>
        <p:sp>
          <p:nvSpPr>
            <p:cNvPr id="96" name="Google Shape;96;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 name="Google Shape;97;p6"/>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8" name="Google Shape;98;p6"/>
          <p:cNvGrpSpPr/>
          <p:nvPr/>
        </p:nvGrpSpPr>
        <p:grpSpPr>
          <a:xfrm>
            <a:off x="16155759" y="106043"/>
            <a:ext cx="811337" cy="811337"/>
            <a:chOff x="0" y="0"/>
            <a:chExt cx="812800" cy="812800"/>
          </a:xfrm>
        </p:grpSpPr>
        <p:sp>
          <p:nvSpPr>
            <p:cNvPr id="99" name="Google Shape;99;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6"/>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1" name="Google Shape;101;p6"/>
          <p:cNvGrpSpPr/>
          <p:nvPr/>
        </p:nvGrpSpPr>
        <p:grpSpPr>
          <a:xfrm>
            <a:off x="17132694" y="106043"/>
            <a:ext cx="811337" cy="811337"/>
            <a:chOff x="0" y="0"/>
            <a:chExt cx="812800" cy="812800"/>
          </a:xfrm>
        </p:grpSpPr>
        <p:sp>
          <p:nvSpPr>
            <p:cNvPr id="102" name="Google Shape;102;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6"/>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04" name="Google Shape;104;p6"/>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105" name="Google Shape;105;p6"/>
          <p:cNvGrpSpPr/>
          <p:nvPr/>
        </p:nvGrpSpPr>
        <p:grpSpPr>
          <a:xfrm>
            <a:off x="6612563" y="4268852"/>
            <a:ext cx="4929393" cy="1648171"/>
            <a:chOff x="0" y="-57150"/>
            <a:chExt cx="420342" cy="140545"/>
          </a:xfrm>
        </p:grpSpPr>
        <p:sp>
          <p:nvSpPr>
            <p:cNvPr id="106" name="Google Shape;106;p6"/>
            <p:cNvSpPr/>
            <p:nvPr/>
          </p:nvSpPr>
          <p:spPr>
            <a:xfrm>
              <a:off x="0" y="0"/>
              <a:ext cx="420342" cy="83395"/>
            </a:xfrm>
            <a:custGeom>
              <a:avLst/>
              <a:gdLst/>
              <a:ahLst/>
              <a:cxnLst/>
              <a:rect l="l" t="t" r="r" b="b"/>
              <a:pathLst>
                <a:path w="420342" h="83395" extrusionOk="0">
                  <a:moveTo>
                    <a:pt x="41697" y="0"/>
                  </a:moveTo>
                  <a:lnTo>
                    <a:pt x="378645" y="0"/>
                  </a:lnTo>
                  <a:cubicBezTo>
                    <a:pt x="389704" y="0"/>
                    <a:pt x="400309" y="4393"/>
                    <a:pt x="408129" y="12213"/>
                  </a:cubicBezTo>
                  <a:cubicBezTo>
                    <a:pt x="415949" y="20033"/>
                    <a:pt x="420342" y="30638"/>
                    <a:pt x="420342" y="41697"/>
                  </a:cubicBezTo>
                  <a:lnTo>
                    <a:pt x="420342" y="41697"/>
                  </a:lnTo>
                  <a:cubicBezTo>
                    <a:pt x="420342" y="64726"/>
                    <a:pt x="401674" y="83395"/>
                    <a:pt x="37864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6"/>
            <p:cNvSpPr txBox="1"/>
            <p:nvPr/>
          </p:nvSpPr>
          <p:spPr>
            <a:xfrm>
              <a:off x="0" y="-57150"/>
              <a:ext cx="4203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8" name="Google Shape;108;p6"/>
          <p:cNvGrpSpPr/>
          <p:nvPr/>
        </p:nvGrpSpPr>
        <p:grpSpPr>
          <a:xfrm>
            <a:off x="12927818" y="4268852"/>
            <a:ext cx="4929393" cy="1648171"/>
            <a:chOff x="0" y="-57150"/>
            <a:chExt cx="420342" cy="140545"/>
          </a:xfrm>
        </p:grpSpPr>
        <p:sp>
          <p:nvSpPr>
            <p:cNvPr id="109" name="Google Shape;109;p6"/>
            <p:cNvSpPr/>
            <p:nvPr/>
          </p:nvSpPr>
          <p:spPr>
            <a:xfrm>
              <a:off x="0" y="0"/>
              <a:ext cx="420342" cy="83395"/>
            </a:xfrm>
            <a:custGeom>
              <a:avLst/>
              <a:gdLst/>
              <a:ahLst/>
              <a:cxnLst/>
              <a:rect l="l" t="t" r="r" b="b"/>
              <a:pathLst>
                <a:path w="420342" h="83395" extrusionOk="0">
                  <a:moveTo>
                    <a:pt x="41697" y="0"/>
                  </a:moveTo>
                  <a:lnTo>
                    <a:pt x="378645" y="0"/>
                  </a:lnTo>
                  <a:cubicBezTo>
                    <a:pt x="389704" y="0"/>
                    <a:pt x="400309" y="4393"/>
                    <a:pt x="408129" y="12213"/>
                  </a:cubicBezTo>
                  <a:cubicBezTo>
                    <a:pt x="415949" y="20033"/>
                    <a:pt x="420342" y="30638"/>
                    <a:pt x="420342" y="41697"/>
                  </a:cubicBezTo>
                  <a:lnTo>
                    <a:pt x="420342" y="41697"/>
                  </a:lnTo>
                  <a:cubicBezTo>
                    <a:pt x="420342" y="64726"/>
                    <a:pt x="401674" y="83395"/>
                    <a:pt x="37864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6"/>
            <p:cNvSpPr txBox="1"/>
            <p:nvPr/>
          </p:nvSpPr>
          <p:spPr>
            <a:xfrm>
              <a:off x="0" y="-57150"/>
              <a:ext cx="4203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1" name="Google Shape;111;p6"/>
          <p:cNvGrpSpPr/>
          <p:nvPr/>
        </p:nvGrpSpPr>
        <p:grpSpPr>
          <a:xfrm>
            <a:off x="328109" y="7797795"/>
            <a:ext cx="4940088" cy="1648171"/>
            <a:chOff x="0" y="-57150"/>
            <a:chExt cx="421254" cy="140545"/>
          </a:xfrm>
        </p:grpSpPr>
        <p:sp>
          <p:nvSpPr>
            <p:cNvPr id="112" name="Google Shape;112;p6"/>
            <p:cNvSpPr/>
            <p:nvPr/>
          </p:nvSpPr>
          <p:spPr>
            <a:xfrm>
              <a:off x="0" y="0"/>
              <a:ext cx="421254" cy="83395"/>
            </a:xfrm>
            <a:custGeom>
              <a:avLst/>
              <a:gdLst/>
              <a:ahLst/>
              <a:cxnLst/>
              <a:rect l="l" t="t" r="r" b="b"/>
              <a:pathLst>
                <a:path w="421254" h="83395" extrusionOk="0">
                  <a:moveTo>
                    <a:pt x="41697" y="0"/>
                  </a:moveTo>
                  <a:lnTo>
                    <a:pt x="379557" y="0"/>
                  </a:lnTo>
                  <a:cubicBezTo>
                    <a:pt x="402586" y="0"/>
                    <a:pt x="421254" y="18669"/>
                    <a:pt x="421254" y="41697"/>
                  </a:cubicBezTo>
                  <a:lnTo>
                    <a:pt x="421254" y="41697"/>
                  </a:lnTo>
                  <a:cubicBezTo>
                    <a:pt x="421254" y="52756"/>
                    <a:pt x="416861" y="63362"/>
                    <a:pt x="409041" y="71182"/>
                  </a:cubicBezTo>
                  <a:cubicBezTo>
                    <a:pt x="401222" y="79002"/>
                    <a:pt x="390616" y="83395"/>
                    <a:pt x="379557"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6"/>
            <p:cNvSpPr txBox="1"/>
            <p:nvPr/>
          </p:nvSpPr>
          <p:spPr>
            <a:xfrm>
              <a:off x="0" y="-57150"/>
              <a:ext cx="4212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4" name="Google Shape;114;p6"/>
          <p:cNvGrpSpPr/>
          <p:nvPr/>
        </p:nvGrpSpPr>
        <p:grpSpPr>
          <a:xfrm>
            <a:off x="6654061" y="7797795"/>
            <a:ext cx="4929393" cy="1648171"/>
            <a:chOff x="0" y="-57150"/>
            <a:chExt cx="420342" cy="140545"/>
          </a:xfrm>
        </p:grpSpPr>
        <p:sp>
          <p:nvSpPr>
            <p:cNvPr id="115" name="Google Shape;115;p6"/>
            <p:cNvSpPr/>
            <p:nvPr/>
          </p:nvSpPr>
          <p:spPr>
            <a:xfrm>
              <a:off x="0" y="0"/>
              <a:ext cx="420342" cy="83395"/>
            </a:xfrm>
            <a:custGeom>
              <a:avLst/>
              <a:gdLst/>
              <a:ahLst/>
              <a:cxnLst/>
              <a:rect l="l" t="t" r="r" b="b"/>
              <a:pathLst>
                <a:path w="420342" h="83395" extrusionOk="0">
                  <a:moveTo>
                    <a:pt x="41697" y="0"/>
                  </a:moveTo>
                  <a:lnTo>
                    <a:pt x="378645" y="0"/>
                  </a:lnTo>
                  <a:cubicBezTo>
                    <a:pt x="389704" y="0"/>
                    <a:pt x="400309" y="4393"/>
                    <a:pt x="408129" y="12213"/>
                  </a:cubicBezTo>
                  <a:cubicBezTo>
                    <a:pt x="415949" y="20033"/>
                    <a:pt x="420342" y="30638"/>
                    <a:pt x="420342" y="41697"/>
                  </a:cubicBezTo>
                  <a:lnTo>
                    <a:pt x="420342" y="41697"/>
                  </a:lnTo>
                  <a:cubicBezTo>
                    <a:pt x="420342" y="64726"/>
                    <a:pt x="401674" y="83395"/>
                    <a:pt x="37864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6"/>
            <p:cNvSpPr txBox="1"/>
            <p:nvPr/>
          </p:nvSpPr>
          <p:spPr>
            <a:xfrm>
              <a:off x="0" y="-57150"/>
              <a:ext cx="4203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7" name="Google Shape;117;p6"/>
          <p:cNvGrpSpPr/>
          <p:nvPr/>
        </p:nvGrpSpPr>
        <p:grpSpPr>
          <a:xfrm>
            <a:off x="12974406" y="7797795"/>
            <a:ext cx="4919172" cy="1648171"/>
            <a:chOff x="0" y="-57150"/>
            <a:chExt cx="419474" cy="140545"/>
          </a:xfrm>
        </p:grpSpPr>
        <p:sp>
          <p:nvSpPr>
            <p:cNvPr id="118" name="Google Shape;118;p6"/>
            <p:cNvSpPr/>
            <p:nvPr/>
          </p:nvSpPr>
          <p:spPr>
            <a:xfrm>
              <a:off x="0" y="0"/>
              <a:ext cx="419474" cy="83395"/>
            </a:xfrm>
            <a:custGeom>
              <a:avLst/>
              <a:gdLst/>
              <a:ahLst/>
              <a:cxnLst/>
              <a:rect l="l" t="t" r="r" b="b"/>
              <a:pathLst>
                <a:path w="419474" h="83395" extrusionOk="0">
                  <a:moveTo>
                    <a:pt x="41697" y="0"/>
                  </a:moveTo>
                  <a:lnTo>
                    <a:pt x="377777" y="0"/>
                  </a:lnTo>
                  <a:cubicBezTo>
                    <a:pt x="400805" y="0"/>
                    <a:pt x="419474" y="18669"/>
                    <a:pt x="419474" y="41697"/>
                  </a:cubicBezTo>
                  <a:lnTo>
                    <a:pt x="419474" y="41697"/>
                  </a:lnTo>
                  <a:cubicBezTo>
                    <a:pt x="419474" y="52756"/>
                    <a:pt x="415081" y="63362"/>
                    <a:pt x="407261" y="71182"/>
                  </a:cubicBezTo>
                  <a:cubicBezTo>
                    <a:pt x="399441" y="79002"/>
                    <a:pt x="388835" y="83395"/>
                    <a:pt x="377777"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6"/>
            <p:cNvSpPr txBox="1"/>
            <p:nvPr/>
          </p:nvSpPr>
          <p:spPr>
            <a:xfrm>
              <a:off x="0" y="-57150"/>
              <a:ext cx="4194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20" name="Google Shape;120;p6"/>
          <p:cNvCxnSpPr/>
          <p:nvPr/>
        </p:nvCxnSpPr>
        <p:spPr>
          <a:xfrm rot="10800000" flipH="1">
            <a:off x="1163235" y="4020991"/>
            <a:ext cx="2196000" cy="588300"/>
          </a:xfrm>
          <a:prstGeom prst="straightConnector1">
            <a:avLst/>
          </a:prstGeom>
          <a:noFill/>
          <a:ln w="28575" cap="flat" cmpd="sng">
            <a:solidFill>
              <a:srgbClr val="462AF0"/>
            </a:solidFill>
            <a:prstDash val="solid"/>
            <a:round/>
            <a:headEnd type="none" w="sm" len="sm"/>
            <a:tailEnd type="none" w="sm" len="sm"/>
          </a:ln>
        </p:spPr>
      </p:cxnSp>
      <p:cxnSp>
        <p:nvCxnSpPr>
          <p:cNvPr id="121" name="Google Shape;121;p6"/>
          <p:cNvCxnSpPr/>
          <p:nvPr/>
        </p:nvCxnSpPr>
        <p:spPr>
          <a:xfrm rot="10800000" flipH="1">
            <a:off x="3352550" y="3030119"/>
            <a:ext cx="913200" cy="981000"/>
          </a:xfrm>
          <a:prstGeom prst="straightConnector1">
            <a:avLst/>
          </a:prstGeom>
          <a:noFill/>
          <a:ln w="28575" cap="flat" cmpd="sng">
            <a:solidFill>
              <a:srgbClr val="462AF0"/>
            </a:solidFill>
            <a:prstDash val="solid"/>
            <a:round/>
            <a:headEnd type="none" w="sm" len="sm"/>
            <a:tailEnd type="none" w="sm" len="sm"/>
          </a:ln>
        </p:spPr>
      </p:cxnSp>
      <p:grpSp>
        <p:nvGrpSpPr>
          <p:cNvPr id="122" name="Google Shape;122;p6"/>
          <p:cNvGrpSpPr/>
          <p:nvPr/>
        </p:nvGrpSpPr>
        <p:grpSpPr>
          <a:xfrm>
            <a:off x="8157170" y="2894748"/>
            <a:ext cx="1815795" cy="1588821"/>
            <a:chOff x="0" y="0"/>
            <a:chExt cx="812800" cy="711200"/>
          </a:xfrm>
        </p:grpSpPr>
        <p:sp>
          <p:nvSpPr>
            <p:cNvPr id="123" name="Google Shape;123;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6"/>
            <p:cNvSpPr txBox="1"/>
            <p:nvPr/>
          </p:nvSpPr>
          <p:spPr>
            <a:xfrm>
              <a:off x="127000" y="273050"/>
              <a:ext cx="558900" cy="3873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125" name="Google Shape;125;p6"/>
          <p:cNvSpPr/>
          <p:nvPr/>
        </p:nvSpPr>
        <p:spPr>
          <a:xfrm>
            <a:off x="2058667" y="7222041"/>
            <a:ext cx="851724" cy="979252"/>
          </a:xfrm>
          <a:custGeom>
            <a:avLst/>
            <a:gdLst/>
            <a:ahLst/>
            <a:cxnLst/>
            <a:rect l="l" t="t" r="r" b="b"/>
            <a:pathLst>
              <a:path w="851724" h="979252" extrusionOk="0">
                <a:moveTo>
                  <a:pt x="0" y="0"/>
                </a:moveTo>
                <a:lnTo>
                  <a:pt x="851725" y="0"/>
                </a:lnTo>
                <a:lnTo>
                  <a:pt x="851725" y="979252"/>
                </a:lnTo>
                <a:lnTo>
                  <a:pt x="0" y="97925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26" name="Google Shape;126;p6"/>
          <p:cNvGrpSpPr/>
          <p:nvPr/>
        </p:nvGrpSpPr>
        <p:grpSpPr>
          <a:xfrm>
            <a:off x="13969539" y="2957807"/>
            <a:ext cx="2928825" cy="1714500"/>
            <a:chOff x="0" y="0"/>
            <a:chExt cx="3905100" cy="2286000"/>
          </a:xfrm>
        </p:grpSpPr>
        <p:cxnSp>
          <p:nvCxnSpPr>
            <p:cNvPr id="127" name="Google Shape;127;p6"/>
            <p:cNvCxnSpPr/>
            <p:nvPr/>
          </p:nvCxnSpPr>
          <p:spPr>
            <a:xfrm>
              <a:off x="0" y="393003"/>
              <a:ext cx="3905100" cy="0"/>
            </a:xfrm>
            <a:prstGeom prst="straightConnector1">
              <a:avLst/>
            </a:prstGeom>
            <a:noFill/>
            <a:ln w="38100" cap="flat" cmpd="sng">
              <a:solidFill>
                <a:srgbClr val="462AF0"/>
              </a:solidFill>
              <a:prstDash val="solid"/>
              <a:round/>
              <a:headEnd type="none" w="sm" len="sm"/>
              <a:tailEnd type="none" w="sm" len="sm"/>
            </a:ln>
          </p:spPr>
        </p:cxnSp>
        <p:cxnSp>
          <p:nvCxnSpPr>
            <p:cNvPr id="128" name="Google Shape;128;p6"/>
            <p:cNvCxnSpPr/>
            <p:nvPr/>
          </p:nvCxnSpPr>
          <p:spPr>
            <a:xfrm>
              <a:off x="0" y="771666"/>
              <a:ext cx="3905100" cy="0"/>
            </a:xfrm>
            <a:prstGeom prst="straightConnector1">
              <a:avLst/>
            </a:prstGeom>
            <a:noFill/>
            <a:ln w="38100" cap="flat" cmpd="sng">
              <a:solidFill>
                <a:srgbClr val="462AF0"/>
              </a:solidFill>
              <a:prstDash val="solid"/>
              <a:round/>
              <a:headEnd type="none" w="sm" len="sm"/>
              <a:tailEnd type="none" w="sm" len="sm"/>
            </a:ln>
          </p:spPr>
        </p:cxnSp>
        <p:cxnSp>
          <p:nvCxnSpPr>
            <p:cNvPr id="129" name="Google Shape;129;p6"/>
            <p:cNvCxnSpPr/>
            <p:nvPr/>
          </p:nvCxnSpPr>
          <p:spPr>
            <a:xfrm>
              <a:off x="0" y="1150328"/>
              <a:ext cx="3905100" cy="0"/>
            </a:xfrm>
            <a:prstGeom prst="straightConnector1">
              <a:avLst/>
            </a:prstGeom>
            <a:noFill/>
            <a:ln w="38100" cap="flat" cmpd="sng">
              <a:solidFill>
                <a:srgbClr val="462AF0"/>
              </a:solidFill>
              <a:prstDash val="solid"/>
              <a:round/>
              <a:headEnd type="none" w="sm" len="sm"/>
              <a:tailEnd type="none" w="sm" len="sm"/>
            </a:ln>
          </p:spPr>
        </p:cxnSp>
        <p:cxnSp>
          <p:nvCxnSpPr>
            <p:cNvPr id="130" name="Google Shape;130;p6"/>
            <p:cNvCxnSpPr/>
            <p:nvPr/>
          </p:nvCxnSpPr>
          <p:spPr>
            <a:xfrm>
              <a:off x="0" y="1528991"/>
              <a:ext cx="3905100" cy="0"/>
            </a:xfrm>
            <a:prstGeom prst="straightConnector1">
              <a:avLst/>
            </a:prstGeom>
            <a:noFill/>
            <a:ln w="38100" cap="flat" cmpd="sng">
              <a:solidFill>
                <a:srgbClr val="462AF0"/>
              </a:solidFill>
              <a:prstDash val="solid"/>
              <a:round/>
              <a:headEnd type="none" w="sm" len="sm"/>
              <a:tailEnd type="none" w="sm" len="sm"/>
            </a:ln>
          </p:spPr>
        </p:cxnSp>
        <p:cxnSp>
          <p:nvCxnSpPr>
            <p:cNvPr id="131" name="Google Shape;131;p6"/>
            <p:cNvCxnSpPr/>
            <p:nvPr/>
          </p:nvCxnSpPr>
          <p:spPr>
            <a:xfrm>
              <a:off x="0" y="1907654"/>
              <a:ext cx="3905100" cy="0"/>
            </a:xfrm>
            <a:prstGeom prst="straightConnector1">
              <a:avLst/>
            </a:prstGeom>
            <a:noFill/>
            <a:ln w="38100" cap="flat" cmpd="sng">
              <a:solidFill>
                <a:srgbClr val="462AF0"/>
              </a:solidFill>
              <a:prstDash val="solid"/>
              <a:round/>
              <a:headEnd type="none" w="sm" len="sm"/>
              <a:tailEnd type="none" w="sm" len="sm"/>
            </a:ln>
          </p:spPr>
        </p:cxnSp>
        <p:cxnSp>
          <p:nvCxnSpPr>
            <p:cNvPr id="132" name="Google Shape;132;p6"/>
            <p:cNvCxnSpPr/>
            <p:nvPr/>
          </p:nvCxnSpPr>
          <p:spPr>
            <a:xfrm>
              <a:off x="1752083"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3" name="Google Shape;133;p6"/>
            <p:cNvCxnSpPr/>
            <p:nvPr/>
          </p:nvCxnSpPr>
          <p:spPr>
            <a:xfrm>
              <a:off x="1373420"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4" name="Google Shape;134;p6"/>
            <p:cNvCxnSpPr/>
            <p:nvPr/>
          </p:nvCxnSpPr>
          <p:spPr>
            <a:xfrm>
              <a:off x="994757"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5" name="Google Shape;135;p6"/>
            <p:cNvCxnSpPr/>
            <p:nvPr/>
          </p:nvCxnSpPr>
          <p:spPr>
            <a:xfrm>
              <a:off x="616095"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6" name="Google Shape;136;p6"/>
            <p:cNvCxnSpPr/>
            <p:nvPr/>
          </p:nvCxnSpPr>
          <p:spPr>
            <a:xfrm>
              <a:off x="237432"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7" name="Google Shape;137;p6"/>
            <p:cNvCxnSpPr/>
            <p:nvPr/>
          </p:nvCxnSpPr>
          <p:spPr>
            <a:xfrm>
              <a:off x="3647766"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8" name="Google Shape;138;p6"/>
            <p:cNvCxnSpPr/>
            <p:nvPr/>
          </p:nvCxnSpPr>
          <p:spPr>
            <a:xfrm>
              <a:off x="3269104"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9" name="Google Shape;139;p6"/>
            <p:cNvCxnSpPr/>
            <p:nvPr/>
          </p:nvCxnSpPr>
          <p:spPr>
            <a:xfrm>
              <a:off x="2890441"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40" name="Google Shape;140;p6"/>
            <p:cNvCxnSpPr/>
            <p:nvPr/>
          </p:nvCxnSpPr>
          <p:spPr>
            <a:xfrm>
              <a:off x="2511778"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41" name="Google Shape;141;p6"/>
            <p:cNvCxnSpPr/>
            <p:nvPr/>
          </p:nvCxnSpPr>
          <p:spPr>
            <a:xfrm>
              <a:off x="2133116" y="0"/>
              <a:ext cx="0" cy="2286000"/>
            </a:xfrm>
            <a:prstGeom prst="straightConnector1">
              <a:avLst/>
            </a:prstGeom>
            <a:noFill/>
            <a:ln w="38100" cap="flat" cmpd="sng">
              <a:solidFill>
                <a:srgbClr val="462AF0"/>
              </a:solidFill>
              <a:prstDash val="solid"/>
              <a:round/>
              <a:headEnd type="none" w="sm" len="sm"/>
              <a:tailEnd type="none" w="sm" len="sm"/>
            </a:ln>
          </p:spPr>
        </p:cxnSp>
      </p:grpSp>
      <p:sp>
        <p:nvSpPr>
          <p:cNvPr id="142" name="Google Shape;142;p6"/>
          <p:cNvSpPr/>
          <p:nvPr/>
        </p:nvSpPr>
        <p:spPr>
          <a:xfrm>
            <a:off x="2910392" y="6846715"/>
            <a:ext cx="652895" cy="750652"/>
          </a:xfrm>
          <a:custGeom>
            <a:avLst/>
            <a:gdLst/>
            <a:ahLst/>
            <a:cxnLst/>
            <a:rect l="l" t="t" r="r" b="b"/>
            <a:pathLst>
              <a:path w="652895" h="750652" extrusionOk="0">
                <a:moveTo>
                  <a:pt x="0" y="0"/>
                </a:moveTo>
                <a:lnTo>
                  <a:pt x="652894" y="0"/>
                </a:lnTo>
                <a:lnTo>
                  <a:pt x="652894" y="750652"/>
                </a:lnTo>
                <a:lnTo>
                  <a:pt x="0" y="75065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43" name="Google Shape;143;p6"/>
          <p:cNvGrpSpPr/>
          <p:nvPr/>
        </p:nvGrpSpPr>
        <p:grpSpPr>
          <a:xfrm>
            <a:off x="8141708" y="6583146"/>
            <a:ext cx="2041614" cy="1700749"/>
            <a:chOff x="-3" y="-137078"/>
            <a:chExt cx="2722152" cy="2267666"/>
          </a:xfrm>
        </p:grpSpPr>
        <p:grpSp>
          <p:nvGrpSpPr>
            <p:cNvPr id="144" name="Google Shape;144;p6"/>
            <p:cNvGrpSpPr/>
            <p:nvPr/>
          </p:nvGrpSpPr>
          <p:grpSpPr>
            <a:xfrm>
              <a:off x="1772379" y="-137078"/>
              <a:ext cx="709256" cy="2267666"/>
              <a:chOff x="0" y="-47625"/>
              <a:chExt cx="140100" cy="447934"/>
            </a:xfrm>
          </p:grpSpPr>
          <p:sp>
            <p:nvSpPr>
              <p:cNvPr id="145" name="Google Shape;145;p6"/>
              <p:cNvSpPr/>
              <p:nvPr/>
            </p:nvSpPr>
            <p:spPr>
              <a:xfrm>
                <a:off x="0" y="0"/>
                <a:ext cx="139984" cy="400309"/>
              </a:xfrm>
              <a:custGeom>
                <a:avLst/>
                <a:gdLst/>
                <a:ahLst/>
                <a:cxnLst/>
                <a:rect l="l" t="t" r="r" b="b"/>
                <a:pathLst>
                  <a:path w="139984" h="400309" extrusionOk="0">
                    <a:moveTo>
                      <a:pt x="0" y="0"/>
                    </a:moveTo>
                    <a:lnTo>
                      <a:pt x="139984" y="0"/>
                    </a:lnTo>
                    <a:lnTo>
                      <a:pt x="139984" y="400309"/>
                    </a:lnTo>
                    <a:lnTo>
                      <a:pt x="0" y="400309"/>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6"/>
              <p:cNvSpPr txBox="1"/>
              <p:nvPr/>
            </p:nvSpPr>
            <p:spPr>
              <a:xfrm>
                <a:off x="0" y="-47625"/>
                <a:ext cx="140100" cy="4479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7" name="Google Shape;147;p6"/>
            <p:cNvGrpSpPr/>
            <p:nvPr/>
          </p:nvGrpSpPr>
          <p:grpSpPr>
            <a:xfrm rot="5400000">
              <a:off x="1006445" y="-1006447"/>
              <a:ext cx="709256" cy="2722152"/>
              <a:chOff x="0" y="-47625"/>
              <a:chExt cx="140100" cy="537709"/>
            </a:xfrm>
          </p:grpSpPr>
          <p:sp>
            <p:nvSpPr>
              <p:cNvPr id="148" name="Google Shape;148;p6"/>
              <p:cNvSpPr/>
              <p:nvPr/>
            </p:nvSpPr>
            <p:spPr>
              <a:xfrm>
                <a:off x="0" y="0"/>
                <a:ext cx="139984" cy="490084"/>
              </a:xfrm>
              <a:custGeom>
                <a:avLst/>
                <a:gdLst/>
                <a:ahLst/>
                <a:cxnLst/>
                <a:rect l="l" t="t" r="r" b="b"/>
                <a:pathLst>
                  <a:path w="139984" h="490084" extrusionOk="0">
                    <a:moveTo>
                      <a:pt x="0" y="0"/>
                    </a:moveTo>
                    <a:lnTo>
                      <a:pt x="139984" y="0"/>
                    </a:lnTo>
                    <a:lnTo>
                      <a:pt x="139984" y="490084"/>
                    </a:lnTo>
                    <a:lnTo>
                      <a:pt x="0" y="490084"/>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 name="Google Shape;149;p6"/>
              <p:cNvSpPr txBox="1"/>
              <p:nvPr/>
            </p:nvSpPr>
            <p:spPr>
              <a:xfrm>
                <a:off x="0" y="-47625"/>
                <a:ext cx="140100" cy="53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0" name="Google Shape;150;p6"/>
            <p:cNvGrpSpPr/>
            <p:nvPr/>
          </p:nvGrpSpPr>
          <p:grpSpPr>
            <a:xfrm>
              <a:off x="21594" y="637709"/>
              <a:ext cx="1528455" cy="1482300"/>
              <a:chOff x="0" y="-47625"/>
              <a:chExt cx="301917" cy="292800"/>
            </a:xfrm>
          </p:grpSpPr>
          <p:sp>
            <p:nvSpPr>
              <p:cNvPr id="151" name="Google Shape;151;p6"/>
              <p:cNvSpPr/>
              <p:nvPr/>
            </p:nvSpPr>
            <p:spPr>
              <a:xfrm>
                <a:off x="0" y="0"/>
                <a:ext cx="301917" cy="245042"/>
              </a:xfrm>
              <a:custGeom>
                <a:avLst/>
                <a:gdLst/>
                <a:ahLst/>
                <a:cxnLst/>
                <a:rect l="l" t="t" r="r" b="b"/>
                <a:pathLst>
                  <a:path w="301917" h="245042" extrusionOk="0">
                    <a:moveTo>
                      <a:pt x="0" y="0"/>
                    </a:moveTo>
                    <a:lnTo>
                      <a:pt x="301917" y="0"/>
                    </a:lnTo>
                    <a:lnTo>
                      <a:pt x="301917" y="245042"/>
                    </a:lnTo>
                    <a:lnTo>
                      <a:pt x="0" y="245042"/>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 name="Google Shape;152;p6"/>
              <p:cNvSpPr txBox="1"/>
              <p:nvPr/>
            </p:nvSpPr>
            <p:spPr>
              <a:xfrm>
                <a:off x="0" y="-47625"/>
                <a:ext cx="301800" cy="2928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53" name="Google Shape;153;p6"/>
          <p:cNvSpPr txBox="1"/>
          <p:nvPr/>
        </p:nvSpPr>
        <p:spPr>
          <a:xfrm>
            <a:off x="14623941" y="6780075"/>
            <a:ext cx="1904400" cy="13854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9000" b="1">
                <a:solidFill>
                  <a:srgbClr val="462AF0"/>
                </a:solidFill>
                <a:latin typeface="Barlow"/>
                <a:ea typeface="Barlow"/>
                <a:cs typeface="Barlow"/>
                <a:sym typeface="Barlow"/>
              </a:rPr>
              <a:t>Aa</a:t>
            </a:r>
            <a:endParaRPr/>
          </a:p>
        </p:txBody>
      </p:sp>
      <p:sp>
        <p:nvSpPr>
          <p:cNvPr id="154" name="Google Shape;154;p6"/>
          <p:cNvSpPr txBox="1">
            <a:spLocks noGrp="1"/>
          </p:cNvSpPr>
          <p:nvPr>
            <p:ph type="subTitle" idx="1"/>
          </p:nvPr>
        </p:nvSpPr>
        <p:spPr>
          <a:xfrm>
            <a:off x="655750" y="864960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55" name="Google Shape;155;p6"/>
          <p:cNvSpPr txBox="1">
            <a:spLocks noGrp="1"/>
          </p:cNvSpPr>
          <p:nvPr>
            <p:ph type="body" idx="2"/>
          </p:nvPr>
        </p:nvSpPr>
        <p:spPr>
          <a:xfrm>
            <a:off x="590650" y="956837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56" name="Google Shape;156;p6"/>
          <p:cNvSpPr txBox="1">
            <a:spLocks noGrp="1"/>
          </p:cNvSpPr>
          <p:nvPr>
            <p:ph type="subTitle" idx="3"/>
          </p:nvPr>
        </p:nvSpPr>
        <p:spPr>
          <a:xfrm>
            <a:off x="7004800" y="864960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57" name="Google Shape;157;p6"/>
          <p:cNvSpPr txBox="1">
            <a:spLocks noGrp="1"/>
          </p:cNvSpPr>
          <p:nvPr>
            <p:ph type="body" idx="4"/>
          </p:nvPr>
        </p:nvSpPr>
        <p:spPr>
          <a:xfrm>
            <a:off x="6939700" y="956837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58" name="Google Shape;158;p6"/>
          <p:cNvSpPr txBox="1">
            <a:spLocks noGrp="1"/>
          </p:cNvSpPr>
          <p:nvPr>
            <p:ph type="subTitle" idx="5"/>
          </p:nvPr>
        </p:nvSpPr>
        <p:spPr>
          <a:xfrm>
            <a:off x="13353850" y="864960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59" name="Google Shape;159;p6"/>
          <p:cNvSpPr txBox="1">
            <a:spLocks noGrp="1"/>
          </p:cNvSpPr>
          <p:nvPr>
            <p:ph type="body" idx="6"/>
          </p:nvPr>
        </p:nvSpPr>
        <p:spPr>
          <a:xfrm>
            <a:off x="13288750" y="956837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0" name="Google Shape;160;p6"/>
          <p:cNvSpPr txBox="1">
            <a:spLocks noGrp="1"/>
          </p:cNvSpPr>
          <p:nvPr>
            <p:ph type="subTitle" idx="7"/>
          </p:nvPr>
        </p:nvSpPr>
        <p:spPr>
          <a:xfrm>
            <a:off x="653200" y="506985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61" name="Google Shape;161;p6"/>
          <p:cNvSpPr txBox="1">
            <a:spLocks noGrp="1"/>
          </p:cNvSpPr>
          <p:nvPr>
            <p:ph type="body" idx="8"/>
          </p:nvPr>
        </p:nvSpPr>
        <p:spPr>
          <a:xfrm>
            <a:off x="588100" y="598862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2" name="Google Shape;162;p6"/>
          <p:cNvSpPr txBox="1">
            <a:spLocks noGrp="1"/>
          </p:cNvSpPr>
          <p:nvPr>
            <p:ph type="subTitle" idx="9"/>
          </p:nvPr>
        </p:nvSpPr>
        <p:spPr>
          <a:xfrm>
            <a:off x="7002250" y="506985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63" name="Google Shape;163;p6"/>
          <p:cNvSpPr txBox="1">
            <a:spLocks noGrp="1"/>
          </p:cNvSpPr>
          <p:nvPr>
            <p:ph type="body" idx="13"/>
          </p:nvPr>
        </p:nvSpPr>
        <p:spPr>
          <a:xfrm>
            <a:off x="6937150" y="598862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4" name="Google Shape;164;p6"/>
          <p:cNvSpPr txBox="1">
            <a:spLocks noGrp="1"/>
          </p:cNvSpPr>
          <p:nvPr>
            <p:ph type="subTitle" idx="14"/>
          </p:nvPr>
        </p:nvSpPr>
        <p:spPr>
          <a:xfrm>
            <a:off x="13351300" y="506985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65" name="Google Shape;165;p6"/>
          <p:cNvSpPr txBox="1">
            <a:spLocks noGrp="1"/>
          </p:cNvSpPr>
          <p:nvPr>
            <p:ph type="body" idx="15"/>
          </p:nvPr>
        </p:nvSpPr>
        <p:spPr>
          <a:xfrm>
            <a:off x="13286200" y="598862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6" name="Google Shape;166;p6"/>
          <p:cNvSpPr txBox="1">
            <a:spLocks noGrp="1"/>
          </p:cNvSpPr>
          <p:nvPr>
            <p:ph type="title"/>
          </p:nvPr>
        </p:nvSpPr>
        <p:spPr>
          <a:xfrm>
            <a:off x="3502263" y="1193950"/>
            <a:ext cx="11320500" cy="1385400"/>
          </a:xfrm>
          <a:prstGeom prst="rect">
            <a:avLst/>
          </a:prstGeom>
        </p:spPr>
        <p:txBody>
          <a:bodyPr spcFirstLastPara="1" wrap="square" lIns="91425" tIns="45700" rIns="91425" bIns="45700" anchor="t" anchorCtr="0">
            <a:normAutofit/>
          </a:bodyPr>
          <a:lstStyle>
            <a:lvl1pPr lvl="0">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6"/>
          <p:cNvSpPr txBox="1">
            <a:spLocks noGrp="1"/>
          </p:cNvSpPr>
          <p:nvPr>
            <p:ph type="subTitle" idx="16"/>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168" name="Google Shape;168;p6"/>
          <p:cNvSpPr txBox="1">
            <a:spLocks noGrp="1"/>
          </p:cNvSpPr>
          <p:nvPr>
            <p:ph type="subTitle" idx="17"/>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169" name="Google Shape;169;p6"/>
          <p:cNvSpPr txBox="1">
            <a:spLocks noGrp="1"/>
          </p:cNvSpPr>
          <p:nvPr>
            <p:ph type="subTitle" idx="18"/>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170" name="Google Shape;170;p6"/>
          <p:cNvSpPr txBox="1">
            <a:spLocks noGrp="1"/>
          </p:cNvSpPr>
          <p:nvPr>
            <p:ph type="subTitle" idx="19"/>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4">
  <p:cSld name="CUSTOM_3">
    <p:spTree>
      <p:nvGrpSpPr>
        <p:cNvPr id="1" name="Shape 171"/>
        <p:cNvGrpSpPr/>
        <p:nvPr/>
      </p:nvGrpSpPr>
      <p:grpSpPr>
        <a:xfrm>
          <a:off x="0" y="0"/>
          <a:ext cx="0" cy="0"/>
          <a:chOff x="0" y="0"/>
          <a:chExt cx="0" cy="0"/>
        </a:xfrm>
      </p:grpSpPr>
      <p:sp>
        <p:nvSpPr>
          <p:cNvPr id="172" name="Google Shape;172;p7"/>
          <p:cNvSpPr>
            <a:spLocks noGrp="1"/>
          </p:cNvSpPr>
          <p:nvPr>
            <p:ph type="pic" idx="2"/>
          </p:nvPr>
        </p:nvSpPr>
        <p:spPr>
          <a:xfrm>
            <a:off x="9401050" y="2004900"/>
            <a:ext cx="3802200" cy="3688500"/>
          </a:xfrm>
          <a:prstGeom prst="rect">
            <a:avLst/>
          </a:prstGeom>
          <a:noFill/>
          <a:ln>
            <a:noFill/>
          </a:ln>
        </p:spPr>
      </p:sp>
      <p:sp>
        <p:nvSpPr>
          <p:cNvPr id="173" name="Google Shape;173;p7"/>
          <p:cNvSpPr>
            <a:spLocks noGrp="1"/>
          </p:cNvSpPr>
          <p:nvPr>
            <p:ph type="pic" idx="3"/>
          </p:nvPr>
        </p:nvSpPr>
        <p:spPr>
          <a:xfrm>
            <a:off x="9399150" y="5983213"/>
            <a:ext cx="3802200" cy="3688500"/>
          </a:xfrm>
          <a:prstGeom prst="rect">
            <a:avLst/>
          </a:prstGeom>
          <a:noFill/>
          <a:ln>
            <a:noFill/>
          </a:ln>
        </p:spPr>
      </p:sp>
      <p:sp>
        <p:nvSpPr>
          <p:cNvPr id="174" name="Google Shape;174;p7"/>
          <p:cNvSpPr>
            <a:spLocks noGrp="1"/>
          </p:cNvSpPr>
          <p:nvPr>
            <p:ph type="pic" idx="4"/>
          </p:nvPr>
        </p:nvSpPr>
        <p:spPr>
          <a:xfrm>
            <a:off x="13457175" y="2004914"/>
            <a:ext cx="3802200" cy="7649700"/>
          </a:xfrm>
          <a:prstGeom prst="rect">
            <a:avLst/>
          </a:prstGeom>
          <a:noFill/>
          <a:ln>
            <a:noFill/>
          </a:ln>
        </p:spPr>
      </p:sp>
      <p:grpSp>
        <p:nvGrpSpPr>
          <p:cNvPr id="175" name="Google Shape;175;p7"/>
          <p:cNvGrpSpPr/>
          <p:nvPr/>
        </p:nvGrpSpPr>
        <p:grpSpPr>
          <a:xfrm>
            <a:off x="0" y="-216993"/>
            <a:ext cx="18288118" cy="1240447"/>
            <a:chOff x="0" y="-57150"/>
            <a:chExt cx="4816592" cy="326700"/>
          </a:xfrm>
        </p:grpSpPr>
        <p:sp>
          <p:nvSpPr>
            <p:cNvPr id="176" name="Google Shape;176;p7"/>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77;p7"/>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8" name="Google Shape;178;p7"/>
          <p:cNvGrpSpPr/>
          <p:nvPr/>
        </p:nvGrpSpPr>
        <p:grpSpPr>
          <a:xfrm>
            <a:off x="15178824" y="106043"/>
            <a:ext cx="811337" cy="811337"/>
            <a:chOff x="0" y="0"/>
            <a:chExt cx="812800" cy="812800"/>
          </a:xfrm>
        </p:grpSpPr>
        <p:sp>
          <p:nvSpPr>
            <p:cNvPr id="179" name="Google Shape;179;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80;p7"/>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1" name="Google Shape;181;p7"/>
          <p:cNvGrpSpPr/>
          <p:nvPr/>
        </p:nvGrpSpPr>
        <p:grpSpPr>
          <a:xfrm>
            <a:off x="16155759" y="106043"/>
            <a:ext cx="811337" cy="811337"/>
            <a:chOff x="0" y="0"/>
            <a:chExt cx="812800" cy="812800"/>
          </a:xfrm>
        </p:grpSpPr>
        <p:sp>
          <p:nvSpPr>
            <p:cNvPr id="182" name="Google Shape;182;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7"/>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4" name="Google Shape;184;p7"/>
          <p:cNvGrpSpPr/>
          <p:nvPr/>
        </p:nvGrpSpPr>
        <p:grpSpPr>
          <a:xfrm>
            <a:off x="17132694" y="106043"/>
            <a:ext cx="811337" cy="811337"/>
            <a:chOff x="0" y="0"/>
            <a:chExt cx="812800" cy="812800"/>
          </a:xfrm>
        </p:grpSpPr>
        <p:sp>
          <p:nvSpPr>
            <p:cNvPr id="185" name="Google Shape;185;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7"/>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87" name="Google Shape;187;p7"/>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188" name="Google Shape;188;p7"/>
          <p:cNvGrpSpPr/>
          <p:nvPr/>
        </p:nvGrpSpPr>
        <p:grpSpPr>
          <a:xfrm>
            <a:off x="623032" y="8023607"/>
            <a:ext cx="4035261" cy="1648171"/>
            <a:chOff x="0" y="-57150"/>
            <a:chExt cx="344100" cy="140545"/>
          </a:xfrm>
        </p:grpSpPr>
        <p:sp>
          <p:nvSpPr>
            <p:cNvPr id="189" name="Google Shape;189;p7"/>
            <p:cNvSpPr/>
            <p:nvPr/>
          </p:nvSpPr>
          <p:spPr>
            <a:xfrm>
              <a:off x="0" y="0"/>
              <a:ext cx="344062" cy="83395"/>
            </a:xfrm>
            <a:custGeom>
              <a:avLst/>
              <a:gdLst/>
              <a:ahLst/>
              <a:cxnLst/>
              <a:rect l="l" t="t" r="r" b="b"/>
              <a:pathLst>
                <a:path w="344062" h="83395" extrusionOk="0">
                  <a:moveTo>
                    <a:pt x="41697" y="0"/>
                  </a:moveTo>
                  <a:lnTo>
                    <a:pt x="302365" y="0"/>
                  </a:lnTo>
                  <a:cubicBezTo>
                    <a:pt x="313423" y="0"/>
                    <a:pt x="324029" y="4393"/>
                    <a:pt x="331849" y="12213"/>
                  </a:cubicBezTo>
                  <a:cubicBezTo>
                    <a:pt x="339669" y="20033"/>
                    <a:pt x="344062" y="30638"/>
                    <a:pt x="344062" y="41697"/>
                  </a:cubicBezTo>
                  <a:lnTo>
                    <a:pt x="344062" y="41697"/>
                  </a:lnTo>
                  <a:cubicBezTo>
                    <a:pt x="344062" y="64726"/>
                    <a:pt x="325393" y="83395"/>
                    <a:pt x="30236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7"/>
            <p:cNvSpPr txBox="1"/>
            <p:nvPr/>
          </p:nvSpPr>
          <p:spPr>
            <a:xfrm>
              <a:off x="0" y="-57150"/>
              <a:ext cx="3441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91" name="Google Shape;191;p7"/>
          <p:cNvGrpSpPr/>
          <p:nvPr/>
        </p:nvGrpSpPr>
        <p:grpSpPr>
          <a:xfrm>
            <a:off x="4046559" y="8863743"/>
            <a:ext cx="329717" cy="638097"/>
            <a:chOff x="14757" y="14757"/>
            <a:chExt cx="439622" cy="850796"/>
          </a:xfrm>
        </p:grpSpPr>
        <p:cxnSp>
          <p:nvCxnSpPr>
            <p:cNvPr id="192" name="Google Shape;192;p7"/>
            <p:cNvCxnSpPr/>
            <p:nvPr/>
          </p:nvCxnSpPr>
          <p:spPr>
            <a:xfrm>
              <a:off x="19079" y="14757"/>
              <a:ext cx="435300" cy="435300"/>
            </a:xfrm>
            <a:prstGeom prst="straightConnector1">
              <a:avLst/>
            </a:prstGeom>
            <a:noFill/>
            <a:ln w="41725" cap="flat" cmpd="sng">
              <a:solidFill>
                <a:srgbClr val="FFFFFF"/>
              </a:solidFill>
              <a:prstDash val="solid"/>
              <a:round/>
              <a:headEnd type="none" w="sm" len="sm"/>
              <a:tailEnd type="none" w="sm" len="sm"/>
            </a:ln>
          </p:spPr>
        </p:cxnSp>
        <p:cxnSp>
          <p:nvCxnSpPr>
            <p:cNvPr id="193" name="Google Shape;193;p7"/>
            <p:cNvCxnSpPr/>
            <p:nvPr/>
          </p:nvCxnSpPr>
          <p:spPr>
            <a:xfrm rot="10800000" flipH="1">
              <a:off x="14757" y="430253"/>
              <a:ext cx="435300" cy="435300"/>
            </a:xfrm>
            <a:prstGeom prst="straightConnector1">
              <a:avLst/>
            </a:prstGeom>
            <a:noFill/>
            <a:ln w="41725" cap="flat" cmpd="sng">
              <a:solidFill>
                <a:srgbClr val="FFFFFF"/>
              </a:solidFill>
              <a:prstDash val="solid"/>
              <a:round/>
              <a:headEnd type="none" w="sm" len="sm"/>
              <a:tailEnd type="none" w="sm" len="sm"/>
            </a:ln>
          </p:spPr>
        </p:cxnSp>
      </p:grpSp>
      <p:sp>
        <p:nvSpPr>
          <p:cNvPr id="194" name="Google Shape;194;p7"/>
          <p:cNvSpPr/>
          <p:nvPr/>
        </p:nvSpPr>
        <p:spPr>
          <a:xfrm>
            <a:off x="7248498" y="3575641"/>
            <a:ext cx="736600" cy="1181136"/>
          </a:xfrm>
          <a:custGeom>
            <a:avLst/>
            <a:gdLst/>
            <a:ahLst/>
            <a:cxnLst/>
            <a:rect l="l" t="t" r="r" b="b"/>
            <a:pathLst>
              <a:path w="736600" h="1181136" extrusionOk="0">
                <a:moveTo>
                  <a:pt x="0" y="0"/>
                </a:moveTo>
                <a:lnTo>
                  <a:pt x="736600" y="0"/>
                </a:lnTo>
                <a:lnTo>
                  <a:pt x="736600" y="1181136"/>
                </a:lnTo>
                <a:lnTo>
                  <a:pt x="0" y="1181136"/>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95;p7"/>
          <p:cNvSpPr txBox="1">
            <a:spLocks noGrp="1"/>
          </p:cNvSpPr>
          <p:nvPr>
            <p:ph type="subTitle" idx="1"/>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196" name="Google Shape;196;p7"/>
          <p:cNvSpPr txBox="1">
            <a:spLocks noGrp="1"/>
          </p:cNvSpPr>
          <p:nvPr>
            <p:ph type="subTitle" idx="5"/>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197" name="Google Shape;197;p7"/>
          <p:cNvSpPr txBox="1">
            <a:spLocks noGrp="1"/>
          </p:cNvSpPr>
          <p:nvPr>
            <p:ph type="subTitle" idx="6"/>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198" name="Google Shape;198;p7"/>
          <p:cNvSpPr txBox="1">
            <a:spLocks noGrp="1"/>
          </p:cNvSpPr>
          <p:nvPr>
            <p:ph type="subTitle" idx="7"/>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199" name="Google Shape;199;p7"/>
          <p:cNvSpPr txBox="1">
            <a:spLocks noGrp="1"/>
          </p:cNvSpPr>
          <p:nvPr>
            <p:ph type="title"/>
          </p:nvPr>
        </p:nvSpPr>
        <p:spPr>
          <a:xfrm>
            <a:off x="689075" y="3350250"/>
            <a:ext cx="6267300" cy="1525800"/>
          </a:xfrm>
          <a:prstGeom prst="rect">
            <a:avLst/>
          </a:prstGeom>
        </p:spPr>
        <p:txBody>
          <a:bodyPr spcFirstLastPara="1" wrap="square" lIns="91425" tIns="45700" rIns="91425" bIns="45700" anchor="t" anchorCtr="0">
            <a:normAutofit/>
          </a:bodyPr>
          <a:lstStyle>
            <a:lvl1pPr lvl="0" algn="l">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0" name="Google Shape;200;p7"/>
          <p:cNvSpPr txBox="1">
            <a:spLocks noGrp="1"/>
          </p:cNvSpPr>
          <p:nvPr>
            <p:ph type="body" idx="8"/>
          </p:nvPr>
        </p:nvSpPr>
        <p:spPr>
          <a:xfrm>
            <a:off x="623450" y="5154975"/>
            <a:ext cx="6513600" cy="3150000"/>
          </a:xfrm>
          <a:prstGeom prst="rect">
            <a:avLst/>
          </a:prstGeom>
        </p:spPr>
        <p:txBody>
          <a:bodyPr spcFirstLastPara="1" wrap="square" lIns="91425" tIns="45700" rIns="91425" bIns="45700" anchor="t" anchorCtr="0">
            <a:normAutofit/>
          </a:bodyPr>
          <a:lstStyle>
            <a:lvl1pPr marL="457200" lvl="0" indent="-361950">
              <a:spcBef>
                <a:spcPts val="640"/>
              </a:spcBef>
              <a:spcAft>
                <a:spcPts val="0"/>
              </a:spcAft>
              <a:buSzPts val="2100"/>
              <a:buChar char="•"/>
              <a:defRPr sz="2100"/>
            </a:lvl1pPr>
            <a:lvl2pPr marL="914400" lvl="1" indent="-361950">
              <a:spcBef>
                <a:spcPts val="560"/>
              </a:spcBef>
              <a:spcAft>
                <a:spcPts val="0"/>
              </a:spcAft>
              <a:buSzPts val="2100"/>
              <a:buChar char="–"/>
              <a:defRPr/>
            </a:lvl2pPr>
            <a:lvl3pPr marL="1371600" lvl="2" indent="-361950">
              <a:spcBef>
                <a:spcPts val="480"/>
              </a:spcBef>
              <a:spcAft>
                <a:spcPts val="0"/>
              </a:spcAft>
              <a:buSzPts val="2100"/>
              <a:buChar char="•"/>
              <a:defRPr/>
            </a:lvl3pPr>
            <a:lvl4pPr marL="1828800" lvl="3" indent="-361950">
              <a:spcBef>
                <a:spcPts val="400"/>
              </a:spcBef>
              <a:spcAft>
                <a:spcPts val="0"/>
              </a:spcAft>
              <a:buSzPts val="2100"/>
              <a:buChar char="–"/>
              <a:defRPr/>
            </a:lvl4pPr>
            <a:lvl5pPr marL="2286000" lvl="4" indent="-361950">
              <a:spcBef>
                <a:spcPts val="400"/>
              </a:spcBef>
              <a:spcAft>
                <a:spcPts val="0"/>
              </a:spcAft>
              <a:buSzPts val="2100"/>
              <a:buChar char="»"/>
              <a:defRPr/>
            </a:lvl5pPr>
            <a:lvl6pPr marL="2743200" lvl="5" indent="-361950">
              <a:spcBef>
                <a:spcPts val="400"/>
              </a:spcBef>
              <a:spcAft>
                <a:spcPts val="0"/>
              </a:spcAft>
              <a:buSzPts val="2100"/>
              <a:buChar char="•"/>
              <a:defRPr/>
            </a:lvl6pPr>
            <a:lvl7pPr marL="3200400" lvl="6" indent="-361950">
              <a:spcBef>
                <a:spcPts val="400"/>
              </a:spcBef>
              <a:spcAft>
                <a:spcPts val="0"/>
              </a:spcAft>
              <a:buSzPts val="2100"/>
              <a:buChar char="•"/>
              <a:defRPr/>
            </a:lvl7pPr>
            <a:lvl8pPr marL="3657600" lvl="7" indent="-361950">
              <a:spcBef>
                <a:spcPts val="400"/>
              </a:spcBef>
              <a:spcAft>
                <a:spcPts val="0"/>
              </a:spcAft>
              <a:buSzPts val="2100"/>
              <a:buChar char="•"/>
              <a:defRPr/>
            </a:lvl8pPr>
            <a:lvl9pPr marL="4114800" lvl="8" indent="-361950">
              <a:spcBef>
                <a:spcPts val="400"/>
              </a:spcBef>
              <a:spcAft>
                <a:spcPts val="0"/>
              </a:spcAft>
              <a:buSzPts val="2100"/>
              <a:buChar char="•"/>
              <a:defRPr/>
            </a:lvl9pPr>
          </a:lstStyle>
          <a:p>
            <a:endParaRPr/>
          </a:p>
        </p:txBody>
      </p:sp>
      <p:sp>
        <p:nvSpPr>
          <p:cNvPr id="201" name="Google Shape;201;p7"/>
          <p:cNvSpPr txBox="1">
            <a:spLocks noGrp="1"/>
          </p:cNvSpPr>
          <p:nvPr>
            <p:ph type="subTitle" idx="9"/>
          </p:nvPr>
        </p:nvSpPr>
        <p:spPr>
          <a:xfrm>
            <a:off x="935175" y="8862900"/>
            <a:ext cx="2838300" cy="6381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3500"/>
              <a:buNone/>
              <a:defRPr>
                <a:solidFill>
                  <a:schemeClr val="lt1"/>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3">
  <p:cSld name="CUSTOM_2">
    <p:spTree>
      <p:nvGrpSpPr>
        <p:cNvPr id="1" name="Shape 202"/>
        <p:cNvGrpSpPr/>
        <p:nvPr/>
      </p:nvGrpSpPr>
      <p:grpSpPr>
        <a:xfrm>
          <a:off x="0" y="0"/>
          <a:ext cx="0" cy="0"/>
          <a:chOff x="0" y="0"/>
          <a:chExt cx="0" cy="0"/>
        </a:xfrm>
      </p:grpSpPr>
      <p:sp>
        <p:nvSpPr>
          <p:cNvPr id="203" name="Google Shape;203;p8"/>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alphaModFix/>
            </a:blip>
            <a:stretch>
              <a:fillRect t="-8109" b="-810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04" name="Google Shape;204;p8"/>
          <p:cNvGrpSpPr/>
          <p:nvPr/>
        </p:nvGrpSpPr>
        <p:grpSpPr>
          <a:xfrm>
            <a:off x="0" y="1028700"/>
            <a:ext cx="18288008" cy="9258303"/>
            <a:chOff x="0" y="0"/>
            <a:chExt cx="18320986" cy="9274998"/>
          </a:xfrm>
        </p:grpSpPr>
        <p:sp>
          <p:nvSpPr>
            <p:cNvPr id="205" name="Google Shape;205;p8"/>
            <p:cNvSpPr/>
            <p:nvPr/>
          </p:nvSpPr>
          <p:spPr>
            <a:xfrm>
              <a:off x="0" y="0"/>
              <a:ext cx="18320986" cy="9274998"/>
            </a:xfrm>
            <a:custGeom>
              <a:avLst/>
              <a:gdLst/>
              <a:ahLst/>
              <a:cxnLst/>
              <a:rect l="l" t="t" r="r" b="b"/>
              <a:pathLst>
                <a:path w="18320986" h="9274998" extrusionOk="0">
                  <a:moveTo>
                    <a:pt x="9160493" y="0"/>
                  </a:moveTo>
                  <a:cubicBezTo>
                    <a:pt x="4101292" y="0"/>
                    <a:pt x="0" y="2076279"/>
                    <a:pt x="0" y="4637499"/>
                  </a:cubicBezTo>
                  <a:cubicBezTo>
                    <a:pt x="0" y="7198720"/>
                    <a:pt x="4101292" y="9274998"/>
                    <a:pt x="9160493" y="9274998"/>
                  </a:cubicBezTo>
                  <a:cubicBezTo>
                    <a:pt x="14219692" y="9274998"/>
                    <a:pt x="18320986" y="7198720"/>
                    <a:pt x="18320986" y="4637499"/>
                  </a:cubicBezTo>
                  <a:cubicBezTo>
                    <a:pt x="18320986" y="2076279"/>
                    <a:pt x="14219692" y="0"/>
                    <a:pt x="9160493"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8"/>
            <p:cNvSpPr txBox="1"/>
            <p:nvPr/>
          </p:nvSpPr>
          <p:spPr>
            <a:xfrm>
              <a:off x="1717592" y="812381"/>
              <a:ext cx="14885700" cy="75930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07" name="Google Shape;207;p8"/>
          <p:cNvGrpSpPr/>
          <p:nvPr/>
        </p:nvGrpSpPr>
        <p:grpSpPr>
          <a:xfrm>
            <a:off x="0" y="-216993"/>
            <a:ext cx="18288118" cy="1240447"/>
            <a:chOff x="0" y="-57150"/>
            <a:chExt cx="4816592" cy="326700"/>
          </a:xfrm>
        </p:grpSpPr>
        <p:sp>
          <p:nvSpPr>
            <p:cNvPr id="208" name="Google Shape;208;p8"/>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8"/>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0" name="Google Shape;210;p8"/>
          <p:cNvGrpSpPr/>
          <p:nvPr/>
        </p:nvGrpSpPr>
        <p:grpSpPr>
          <a:xfrm>
            <a:off x="15178824" y="106043"/>
            <a:ext cx="811337" cy="811337"/>
            <a:chOff x="0" y="0"/>
            <a:chExt cx="812800" cy="812800"/>
          </a:xfrm>
        </p:grpSpPr>
        <p:sp>
          <p:nvSpPr>
            <p:cNvPr id="211" name="Google Shape;211;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p8"/>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3" name="Google Shape;213;p8"/>
          <p:cNvGrpSpPr/>
          <p:nvPr/>
        </p:nvGrpSpPr>
        <p:grpSpPr>
          <a:xfrm>
            <a:off x="16155759" y="106043"/>
            <a:ext cx="811337" cy="811337"/>
            <a:chOff x="0" y="0"/>
            <a:chExt cx="812800" cy="812800"/>
          </a:xfrm>
        </p:grpSpPr>
        <p:sp>
          <p:nvSpPr>
            <p:cNvPr id="214" name="Google Shape;214;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 name="Google Shape;215;p8"/>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6" name="Google Shape;216;p8"/>
          <p:cNvGrpSpPr/>
          <p:nvPr/>
        </p:nvGrpSpPr>
        <p:grpSpPr>
          <a:xfrm>
            <a:off x="17132694" y="106043"/>
            <a:ext cx="811337" cy="811337"/>
            <a:chOff x="0" y="0"/>
            <a:chExt cx="812800" cy="812800"/>
          </a:xfrm>
        </p:grpSpPr>
        <p:sp>
          <p:nvSpPr>
            <p:cNvPr id="217" name="Google Shape;217;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p8"/>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219" name="Google Shape;219;p8"/>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sp>
        <p:nvSpPr>
          <p:cNvPr id="220" name="Google Shape;220;p8"/>
          <p:cNvSpPr txBox="1">
            <a:spLocks noGrp="1"/>
          </p:cNvSpPr>
          <p:nvPr>
            <p:ph type="title"/>
          </p:nvPr>
        </p:nvSpPr>
        <p:spPr>
          <a:xfrm>
            <a:off x="3199300" y="2382250"/>
            <a:ext cx="12370800" cy="4954800"/>
          </a:xfrm>
          <a:prstGeom prst="rect">
            <a:avLst/>
          </a:prstGeom>
        </p:spPr>
        <p:txBody>
          <a:bodyPr spcFirstLastPara="1" wrap="square" lIns="91425" tIns="45700" rIns="91425" bIns="45700" anchor="t" anchorCtr="0">
            <a:normAutofit/>
          </a:bodyPr>
          <a:lstStyle>
            <a:lvl1pPr lvl="0">
              <a:spcBef>
                <a:spcPts val="0"/>
              </a:spcBef>
              <a:spcAft>
                <a:spcPts val="0"/>
              </a:spcAft>
              <a:buClr>
                <a:schemeClr val="lt1"/>
              </a:buClr>
              <a:buSzPts val="25000"/>
              <a:buNone/>
              <a:defRPr sz="2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8"/>
          <p:cNvSpPr txBox="1">
            <a:spLocks noGrp="1"/>
          </p:cNvSpPr>
          <p:nvPr>
            <p:ph type="subTitle" idx="1"/>
          </p:nvPr>
        </p:nvSpPr>
        <p:spPr>
          <a:xfrm>
            <a:off x="4610275" y="8157400"/>
            <a:ext cx="9516000" cy="8112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200"/>
              <a:buNone/>
              <a:defRPr sz="3200">
                <a:solidFill>
                  <a:schemeClr val="lt1"/>
                </a:solidFill>
              </a:defRPr>
            </a:lvl1pPr>
            <a:lvl2pPr lvl="1" algn="ctr">
              <a:spcBef>
                <a:spcPts val="560"/>
              </a:spcBef>
              <a:spcAft>
                <a:spcPts val="0"/>
              </a:spcAft>
              <a:buClr>
                <a:schemeClr val="lt1"/>
              </a:buClr>
              <a:buSzPts val="3200"/>
              <a:buNone/>
              <a:defRPr sz="3200">
                <a:solidFill>
                  <a:schemeClr val="lt1"/>
                </a:solidFill>
              </a:defRPr>
            </a:lvl2pPr>
            <a:lvl3pPr lvl="2" algn="ctr">
              <a:spcBef>
                <a:spcPts val="480"/>
              </a:spcBef>
              <a:spcAft>
                <a:spcPts val="0"/>
              </a:spcAft>
              <a:buClr>
                <a:schemeClr val="lt1"/>
              </a:buClr>
              <a:buSzPts val="3200"/>
              <a:buNone/>
              <a:defRPr sz="3200">
                <a:solidFill>
                  <a:schemeClr val="lt1"/>
                </a:solidFill>
              </a:defRPr>
            </a:lvl3pPr>
            <a:lvl4pPr lvl="3" algn="ctr">
              <a:spcBef>
                <a:spcPts val="400"/>
              </a:spcBef>
              <a:spcAft>
                <a:spcPts val="0"/>
              </a:spcAft>
              <a:buClr>
                <a:schemeClr val="lt1"/>
              </a:buClr>
              <a:buSzPts val="3200"/>
              <a:buNone/>
              <a:defRPr sz="3200">
                <a:solidFill>
                  <a:schemeClr val="lt1"/>
                </a:solidFill>
              </a:defRPr>
            </a:lvl4pPr>
            <a:lvl5pPr lvl="4" algn="ctr">
              <a:spcBef>
                <a:spcPts val="400"/>
              </a:spcBef>
              <a:spcAft>
                <a:spcPts val="0"/>
              </a:spcAft>
              <a:buClr>
                <a:schemeClr val="lt1"/>
              </a:buClr>
              <a:buSzPts val="3200"/>
              <a:buNone/>
              <a:defRPr sz="3200">
                <a:solidFill>
                  <a:schemeClr val="lt1"/>
                </a:solidFill>
              </a:defRPr>
            </a:lvl5pPr>
            <a:lvl6pPr lvl="5" algn="ctr">
              <a:spcBef>
                <a:spcPts val="400"/>
              </a:spcBef>
              <a:spcAft>
                <a:spcPts val="0"/>
              </a:spcAft>
              <a:buClr>
                <a:schemeClr val="lt1"/>
              </a:buClr>
              <a:buSzPts val="3200"/>
              <a:buNone/>
              <a:defRPr sz="3200">
                <a:solidFill>
                  <a:schemeClr val="lt1"/>
                </a:solidFill>
              </a:defRPr>
            </a:lvl6pPr>
            <a:lvl7pPr lvl="6" algn="ctr">
              <a:spcBef>
                <a:spcPts val="400"/>
              </a:spcBef>
              <a:spcAft>
                <a:spcPts val="0"/>
              </a:spcAft>
              <a:buClr>
                <a:schemeClr val="lt1"/>
              </a:buClr>
              <a:buSzPts val="3200"/>
              <a:buNone/>
              <a:defRPr sz="3200">
                <a:solidFill>
                  <a:schemeClr val="lt1"/>
                </a:solidFill>
              </a:defRPr>
            </a:lvl7pPr>
            <a:lvl8pPr lvl="7" algn="ctr">
              <a:spcBef>
                <a:spcPts val="400"/>
              </a:spcBef>
              <a:spcAft>
                <a:spcPts val="0"/>
              </a:spcAft>
              <a:buClr>
                <a:schemeClr val="lt1"/>
              </a:buClr>
              <a:buSzPts val="3200"/>
              <a:buNone/>
              <a:defRPr sz="3200">
                <a:solidFill>
                  <a:schemeClr val="lt1"/>
                </a:solidFill>
              </a:defRPr>
            </a:lvl8pPr>
            <a:lvl9pPr lvl="8" algn="ctr">
              <a:spcBef>
                <a:spcPts val="400"/>
              </a:spcBef>
              <a:spcAft>
                <a:spcPts val="0"/>
              </a:spcAft>
              <a:buClr>
                <a:schemeClr val="lt1"/>
              </a:buClr>
              <a:buSzPts val="3200"/>
              <a:buNone/>
              <a:defRPr sz="3200">
                <a:solidFill>
                  <a:schemeClr val="lt1"/>
                </a:solidFill>
              </a:defRPr>
            </a:lvl9pPr>
          </a:lstStyle>
          <a:p>
            <a:endParaRPr/>
          </a:p>
        </p:txBody>
      </p:sp>
      <p:sp>
        <p:nvSpPr>
          <p:cNvPr id="222" name="Google Shape;222;p8"/>
          <p:cNvSpPr txBox="1">
            <a:spLocks noGrp="1"/>
          </p:cNvSpPr>
          <p:nvPr>
            <p:ph type="subTitle" idx="2"/>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223" name="Google Shape;223;p8"/>
          <p:cNvSpPr txBox="1">
            <a:spLocks noGrp="1"/>
          </p:cNvSpPr>
          <p:nvPr>
            <p:ph type="subTitle" idx="3"/>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224" name="Google Shape;224;p8"/>
          <p:cNvSpPr txBox="1">
            <a:spLocks noGrp="1"/>
          </p:cNvSpPr>
          <p:nvPr>
            <p:ph type="subTitle" idx="4"/>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25" name="Google Shape;225;p8"/>
          <p:cNvSpPr txBox="1">
            <a:spLocks noGrp="1"/>
          </p:cNvSpPr>
          <p:nvPr>
            <p:ph type="subTitle" idx="5"/>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226"/>
        <p:cNvGrpSpPr/>
        <p:nvPr/>
      </p:nvGrpSpPr>
      <p:grpSpPr>
        <a:xfrm>
          <a:off x="0" y="0"/>
          <a:ext cx="0" cy="0"/>
          <a:chOff x="0" y="0"/>
          <a:chExt cx="0" cy="0"/>
        </a:xfrm>
      </p:grpSpPr>
      <p:sp>
        <p:nvSpPr>
          <p:cNvPr id="227" name="Google Shape;227;p9"/>
          <p:cNvSpPr>
            <a:spLocks noGrp="1"/>
          </p:cNvSpPr>
          <p:nvPr>
            <p:ph type="pic" idx="2"/>
          </p:nvPr>
        </p:nvSpPr>
        <p:spPr>
          <a:xfrm>
            <a:off x="508600" y="1414250"/>
            <a:ext cx="17461200" cy="3853800"/>
          </a:xfrm>
          <a:prstGeom prst="rect">
            <a:avLst/>
          </a:prstGeom>
          <a:noFill/>
          <a:ln>
            <a:noFill/>
          </a:ln>
        </p:spPr>
      </p:sp>
      <p:grpSp>
        <p:nvGrpSpPr>
          <p:cNvPr id="228" name="Google Shape;228;p9"/>
          <p:cNvGrpSpPr/>
          <p:nvPr/>
        </p:nvGrpSpPr>
        <p:grpSpPr>
          <a:xfrm>
            <a:off x="0" y="-216993"/>
            <a:ext cx="18288118" cy="1240447"/>
            <a:chOff x="0" y="-57150"/>
            <a:chExt cx="4816592" cy="326700"/>
          </a:xfrm>
        </p:grpSpPr>
        <p:sp>
          <p:nvSpPr>
            <p:cNvPr id="229" name="Google Shape;229;p9"/>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 name="Google Shape;230;p9"/>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1" name="Google Shape;231;p9"/>
          <p:cNvGrpSpPr/>
          <p:nvPr/>
        </p:nvGrpSpPr>
        <p:grpSpPr>
          <a:xfrm>
            <a:off x="15178824" y="106043"/>
            <a:ext cx="811337" cy="811337"/>
            <a:chOff x="0" y="0"/>
            <a:chExt cx="812800" cy="812800"/>
          </a:xfrm>
        </p:grpSpPr>
        <p:sp>
          <p:nvSpPr>
            <p:cNvPr id="232" name="Google Shape;232;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4" name="Google Shape;234;p9"/>
          <p:cNvGrpSpPr/>
          <p:nvPr/>
        </p:nvGrpSpPr>
        <p:grpSpPr>
          <a:xfrm>
            <a:off x="16155759" y="106043"/>
            <a:ext cx="811337" cy="811337"/>
            <a:chOff x="0" y="0"/>
            <a:chExt cx="812800" cy="812800"/>
          </a:xfrm>
        </p:grpSpPr>
        <p:sp>
          <p:nvSpPr>
            <p:cNvPr id="235" name="Google Shape;235;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7" name="Google Shape;237;p9"/>
          <p:cNvGrpSpPr/>
          <p:nvPr/>
        </p:nvGrpSpPr>
        <p:grpSpPr>
          <a:xfrm>
            <a:off x="17132694" y="106043"/>
            <a:ext cx="811337" cy="811337"/>
            <a:chOff x="0" y="0"/>
            <a:chExt cx="812800" cy="812800"/>
          </a:xfrm>
        </p:grpSpPr>
        <p:sp>
          <p:nvSpPr>
            <p:cNvPr id="238" name="Google Shape;238;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 name="Google Shape;239;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240" name="Google Shape;240;p9"/>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241" name="Google Shape;241;p9"/>
          <p:cNvGrpSpPr/>
          <p:nvPr/>
        </p:nvGrpSpPr>
        <p:grpSpPr>
          <a:xfrm>
            <a:off x="8412287" y="5115064"/>
            <a:ext cx="9531706" cy="1648171"/>
            <a:chOff x="0" y="-57150"/>
            <a:chExt cx="812800" cy="140545"/>
          </a:xfrm>
        </p:grpSpPr>
        <p:sp>
          <p:nvSpPr>
            <p:cNvPr id="242" name="Google Shape;242;p9"/>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 name="Google Shape;243;p9"/>
            <p:cNvSpPr txBox="1"/>
            <p:nvPr/>
          </p:nvSpPr>
          <p:spPr>
            <a:xfrm>
              <a:off x="0" y="-57150"/>
              <a:ext cx="8127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44" name="Google Shape;244;p9"/>
          <p:cNvGrpSpPr/>
          <p:nvPr/>
        </p:nvGrpSpPr>
        <p:grpSpPr>
          <a:xfrm>
            <a:off x="8412287" y="6650915"/>
            <a:ext cx="9531706" cy="1648171"/>
            <a:chOff x="0" y="-57150"/>
            <a:chExt cx="812800" cy="140545"/>
          </a:xfrm>
        </p:grpSpPr>
        <p:sp>
          <p:nvSpPr>
            <p:cNvPr id="245" name="Google Shape;245;p9"/>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246;p9"/>
            <p:cNvSpPr txBox="1"/>
            <p:nvPr/>
          </p:nvSpPr>
          <p:spPr>
            <a:xfrm>
              <a:off x="0" y="-57150"/>
              <a:ext cx="8127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47" name="Google Shape;247;p9"/>
          <p:cNvGrpSpPr/>
          <p:nvPr/>
        </p:nvGrpSpPr>
        <p:grpSpPr>
          <a:xfrm>
            <a:off x="8412287" y="8186767"/>
            <a:ext cx="9531706" cy="1648171"/>
            <a:chOff x="0" y="-57150"/>
            <a:chExt cx="812800" cy="140545"/>
          </a:xfrm>
        </p:grpSpPr>
        <p:sp>
          <p:nvSpPr>
            <p:cNvPr id="248" name="Google Shape;248;p9"/>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9"/>
            <p:cNvSpPr txBox="1"/>
            <p:nvPr/>
          </p:nvSpPr>
          <p:spPr>
            <a:xfrm>
              <a:off x="0" y="-57150"/>
              <a:ext cx="8127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0" name="Google Shape;250;p9"/>
          <p:cNvGrpSpPr/>
          <p:nvPr/>
        </p:nvGrpSpPr>
        <p:grpSpPr>
          <a:xfrm>
            <a:off x="6972733" y="5777736"/>
            <a:ext cx="985520" cy="985520"/>
            <a:chOff x="0" y="0"/>
            <a:chExt cx="812800" cy="812800"/>
          </a:xfrm>
        </p:grpSpPr>
        <p:sp>
          <p:nvSpPr>
            <p:cNvPr id="251" name="Google Shape;251;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 name="Google Shape;252;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3" name="Google Shape;253;p9"/>
          <p:cNvGrpSpPr/>
          <p:nvPr/>
        </p:nvGrpSpPr>
        <p:grpSpPr>
          <a:xfrm>
            <a:off x="6972733" y="7321113"/>
            <a:ext cx="985520" cy="985520"/>
            <a:chOff x="0" y="0"/>
            <a:chExt cx="812800" cy="812800"/>
          </a:xfrm>
        </p:grpSpPr>
        <p:sp>
          <p:nvSpPr>
            <p:cNvPr id="254" name="Google Shape;254;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6" name="Google Shape;256;p9"/>
          <p:cNvGrpSpPr/>
          <p:nvPr/>
        </p:nvGrpSpPr>
        <p:grpSpPr>
          <a:xfrm>
            <a:off x="6972733" y="8864490"/>
            <a:ext cx="985520" cy="985520"/>
            <a:chOff x="0" y="0"/>
            <a:chExt cx="812800" cy="812800"/>
          </a:xfrm>
        </p:grpSpPr>
        <p:sp>
          <p:nvSpPr>
            <p:cNvPr id="257" name="Google Shape;257;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9" name="Google Shape;259;p9"/>
          <p:cNvSpPr txBox="1">
            <a:spLocks noGrp="1"/>
          </p:cNvSpPr>
          <p:nvPr>
            <p:ph type="title"/>
          </p:nvPr>
        </p:nvSpPr>
        <p:spPr>
          <a:xfrm>
            <a:off x="541425" y="5762025"/>
            <a:ext cx="5627400" cy="4088100"/>
          </a:xfrm>
          <a:prstGeom prst="rect">
            <a:avLst/>
          </a:prstGeom>
        </p:spPr>
        <p:txBody>
          <a:bodyPr spcFirstLastPara="1" wrap="square" lIns="91425" tIns="45700" rIns="91425" bIns="45700" anchor="t" anchorCtr="0">
            <a:normAutofit/>
          </a:bodyPr>
          <a:lstStyle>
            <a:lvl1pPr lvl="0" algn="l">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0" name="Google Shape;260;p9"/>
          <p:cNvSpPr txBox="1">
            <a:spLocks noGrp="1"/>
          </p:cNvSpPr>
          <p:nvPr>
            <p:ph type="subTitle" idx="1"/>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261" name="Google Shape;261;p9"/>
          <p:cNvSpPr txBox="1">
            <a:spLocks noGrp="1"/>
          </p:cNvSpPr>
          <p:nvPr>
            <p:ph type="subTitle" idx="3"/>
          </p:nvPr>
        </p:nvSpPr>
        <p:spPr>
          <a:xfrm>
            <a:off x="9406525" y="5933425"/>
            <a:ext cx="8334600" cy="659100"/>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400"/>
              <a:buNone/>
              <a:defRPr sz="3400">
                <a:solidFill>
                  <a:srgbClr val="462AF0"/>
                </a:solidFill>
              </a:defRPr>
            </a:lvl1pPr>
            <a:lvl2pPr lvl="1" algn="r">
              <a:spcBef>
                <a:spcPts val="560"/>
              </a:spcBef>
              <a:spcAft>
                <a:spcPts val="0"/>
              </a:spcAft>
              <a:buClr>
                <a:srgbClr val="462AF0"/>
              </a:buClr>
              <a:buSzPts val="3400"/>
              <a:buNone/>
              <a:defRPr sz="3400">
                <a:solidFill>
                  <a:srgbClr val="462AF0"/>
                </a:solidFill>
              </a:defRPr>
            </a:lvl2pPr>
            <a:lvl3pPr lvl="2" algn="r">
              <a:spcBef>
                <a:spcPts val="480"/>
              </a:spcBef>
              <a:spcAft>
                <a:spcPts val="0"/>
              </a:spcAft>
              <a:buClr>
                <a:srgbClr val="462AF0"/>
              </a:buClr>
              <a:buSzPts val="3400"/>
              <a:buNone/>
              <a:defRPr sz="3400">
                <a:solidFill>
                  <a:srgbClr val="462AF0"/>
                </a:solidFill>
              </a:defRPr>
            </a:lvl3pPr>
            <a:lvl4pPr lvl="3" algn="r">
              <a:spcBef>
                <a:spcPts val="400"/>
              </a:spcBef>
              <a:spcAft>
                <a:spcPts val="0"/>
              </a:spcAft>
              <a:buClr>
                <a:srgbClr val="462AF0"/>
              </a:buClr>
              <a:buSzPts val="3400"/>
              <a:buNone/>
              <a:defRPr sz="3400">
                <a:solidFill>
                  <a:srgbClr val="462AF0"/>
                </a:solidFill>
              </a:defRPr>
            </a:lvl4pPr>
            <a:lvl5pPr lvl="4" algn="r">
              <a:spcBef>
                <a:spcPts val="400"/>
              </a:spcBef>
              <a:spcAft>
                <a:spcPts val="0"/>
              </a:spcAft>
              <a:buClr>
                <a:srgbClr val="462AF0"/>
              </a:buClr>
              <a:buSzPts val="3400"/>
              <a:buNone/>
              <a:defRPr sz="3400">
                <a:solidFill>
                  <a:srgbClr val="462AF0"/>
                </a:solidFill>
              </a:defRPr>
            </a:lvl5pPr>
            <a:lvl6pPr lvl="5" algn="r">
              <a:spcBef>
                <a:spcPts val="400"/>
              </a:spcBef>
              <a:spcAft>
                <a:spcPts val="0"/>
              </a:spcAft>
              <a:buClr>
                <a:srgbClr val="462AF0"/>
              </a:buClr>
              <a:buSzPts val="3400"/>
              <a:buNone/>
              <a:defRPr sz="3400">
                <a:solidFill>
                  <a:srgbClr val="462AF0"/>
                </a:solidFill>
              </a:defRPr>
            </a:lvl6pPr>
            <a:lvl7pPr lvl="6" algn="r">
              <a:spcBef>
                <a:spcPts val="400"/>
              </a:spcBef>
              <a:spcAft>
                <a:spcPts val="0"/>
              </a:spcAft>
              <a:buClr>
                <a:srgbClr val="462AF0"/>
              </a:buClr>
              <a:buSzPts val="3400"/>
              <a:buNone/>
              <a:defRPr sz="3400">
                <a:solidFill>
                  <a:srgbClr val="462AF0"/>
                </a:solidFill>
              </a:defRPr>
            </a:lvl7pPr>
            <a:lvl8pPr lvl="7" algn="r">
              <a:spcBef>
                <a:spcPts val="400"/>
              </a:spcBef>
              <a:spcAft>
                <a:spcPts val="0"/>
              </a:spcAft>
              <a:buClr>
                <a:srgbClr val="462AF0"/>
              </a:buClr>
              <a:buSzPts val="3400"/>
              <a:buNone/>
              <a:defRPr sz="3400">
                <a:solidFill>
                  <a:srgbClr val="462AF0"/>
                </a:solidFill>
              </a:defRPr>
            </a:lvl8pPr>
            <a:lvl9pPr lvl="8" algn="r">
              <a:spcBef>
                <a:spcPts val="400"/>
              </a:spcBef>
              <a:spcAft>
                <a:spcPts val="0"/>
              </a:spcAft>
              <a:buClr>
                <a:srgbClr val="462AF0"/>
              </a:buClr>
              <a:buSzPts val="3400"/>
              <a:buNone/>
              <a:defRPr sz="3400">
                <a:solidFill>
                  <a:srgbClr val="462AF0"/>
                </a:solidFill>
              </a:defRPr>
            </a:lvl9pPr>
          </a:lstStyle>
          <a:p>
            <a:endParaRPr/>
          </a:p>
        </p:txBody>
      </p:sp>
      <p:sp>
        <p:nvSpPr>
          <p:cNvPr id="262" name="Google Shape;262;p9"/>
          <p:cNvSpPr txBox="1">
            <a:spLocks noGrp="1"/>
          </p:cNvSpPr>
          <p:nvPr>
            <p:ph type="subTitle" idx="4"/>
          </p:nvPr>
        </p:nvSpPr>
        <p:spPr>
          <a:xfrm>
            <a:off x="7203363" y="5965038"/>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3" name="Google Shape;263;p9"/>
          <p:cNvSpPr txBox="1">
            <a:spLocks noGrp="1"/>
          </p:cNvSpPr>
          <p:nvPr>
            <p:ph type="subTitle" idx="5"/>
          </p:nvPr>
        </p:nvSpPr>
        <p:spPr>
          <a:xfrm>
            <a:off x="9406525" y="7468500"/>
            <a:ext cx="8334600" cy="659100"/>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400"/>
              <a:buNone/>
              <a:defRPr sz="3400">
                <a:solidFill>
                  <a:srgbClr val="462AF0"/>
                </a:solidFill>
              </a:defRPr>
            </a:lvl1pPr>
            <a:lvl2pPr lvl="1" algn="r">
              <a:spcBef>
                <a:spcPts val="560"/>
              </a:spcBef>
              <a:spcAft>
                <a:spcPts val="0"/>
              </a:spcAft>
              <a:buClr>
                <a:srgbClr val="462AF0"/>
              </a:buClr>
              <a:buSzPts val="3400"/>
              <a:buNone/>
              <a:defRPr sz="3400">
                <a:solidFill>
                  <a:srgbClr val="462AF0"/>
                </a:solidFill>
              </a:defRPr>
            </a:lvl2pPr>
            <a:lvl3pPr lvl="2" algn="r">
              <a:spcBef>
                <a:spcPts val="480"/>
              </a:spcBef>
              <a:spcAft>
                <a:spcPts val="0"/>
              </a:spcAft>
              <a:buClr>
                <a:srgbClr val="462AF0"/>
              </a:buClr>
              <a:buSzPts val="3400"/>
              <a:buNone/>
              <a:defRPr sz="3400">
                <a:solidFill>
                  <a:srgbClr val="462AF0"/>
                </a:solidFill>
              </a:defRPr>
            </a:lvl3pPr>
            <a:lvl4pPr lvl="3" algn="r">
              <a:spcBef>
                <a:spcPts val="400"/>
              </a:spcBef>
              <a:spcAft>
                <a:spcPts val="0"/>
              </a:spcAft>
              <a:buClr>
                <a:srgbClr val="462AF0"/>
              </a:buClr>
              <a:buSzPts val="3400"/>
              <a:buNone/>
              <a:defRPr sz="3400">
                <a:solidFill>
                  <a:srgbClr val="462AF0"/>
                </a:solidFill>
              </a:defRPr>
            </a:lvl4pPr>
            <a:lvl5pPr lvl="4" algn="r">
              <a:spcBef>
                <a:spcPts val="400"/>
              </a:spcBef>
              <a:spcAft>
                <a:spcPts val="0"/>
              </a:spcAft>
              <a:buClr>
                <a:srgbClr val="462AF0"/>
              </a:buClr>
              <a:buSzPts val="3400"/>
              <a:buNone/>
              <a:defRPr sz="3400">
                <a:solidFill>
                  <a:srgbClr val="462AF0"/>
                </a:solidFill>
              </a:defRPr>
            </a:lvl5pPr>
            <a:lvl6pPr lvl="5" algn="r">
              <a:spcBef>
                <a:spcPts val="400"/>
              </a:spcBef>
              <a:spcAft>
                <a:spcPts val="0"/>
              </a:spcAft>
              <a:buClr>
                <a:srgbClr val="462AF0"/>
              </a:buClr>
              <a:buSzPts val="3400"/>
              <a:buNone/>
              <a:defRPr sz="3400">
                <a:solidFill>
                  <a:srgbClr val="462AF0"/>
                </a:solidFill>
              </a:defRPr>
            </a:lvl6pPr>
            <a:lvl7pPr lvl="6" algn="r">
              <a:spcBef>
                <a:spcPts val="400"/>
              </a:spcBef>
              <a:spcAft>
                <a:spcPts val="0"/>
              </a:spcAft>
              <a:buClr>
                <a:srgbClr val="462AF0"/>
              </a:buClr>
              <a:buSzPts val="3400"/>
              <a:buNone/>
              <a:defRPr sz="3400">
                <a:solidFill>
                  <a:srgbClr val="462AF0"/>
                </a:solidFill>
              </a:defRPr>
            </a:lvl7pPr>
            <a:lvl8pPr lvl="7" algn="r">
              <a:spcBef>
                <a:spcPts val="400"/>
              </a:spcBef>
              <a:spcAft>
                <a:spcPts val="0"/>
              </a:spcAft>
              <a:buClr>
                <a:srgbClr val="462AF0"/>
              </a:buClr>
              <a:buSzPts val="3400"/>
              <a:buNone/>
              <a:defRPr sz="3400">
                <a:solidFill>
                  <a:srgbClr val="462AF0"/>
                </a:solidFill>
              </a:defRPr>
            </a:lvl8pPr>
            <a:lvl9pPr lvl="8" algn="r">
              <a:spcBef>
                <a:spcPts val="400"/>
              </a:spcBef>
              <a:spcAft>
                <a:spcPts val="0"/>
              </a:spcAft>
              <a:buClr>
                <a:srgbClr val="462AF0"/>
              </a:buClr>
              <a:buSzPts val="3400"/>
              <a:buNone/>
              <a:defRPr sz="3400">
                <a:solidFill>
                  <a:srgbClr val="462AF0"/>
                </a:solidFill>
              </a:defRPr>
            </a:lvl9pPr>
          </a:lstStyle>
          <a:p>
            <a:endParaRPr/>
          </a:p>
        </p:txBody>
      </p:sp>
      <p:sp>
        <p:nvSpPr>
          <p:cNvPr id="264" name="Google Shape;264;p9"/>
          <p:cNvSpPr txBox="1">
            <a:spLocks noGrp="1"/>
          </p:cNvSpPr>
          <p:nvPr>
            <p:ph type="subTitle" idx="6"/>
          </p:nvPr>
        </p:nvSpPr>
        <p:spPr>
          <a:xfrm>
            <a:off x="7203363" y="7500113"/>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5" name="Google Shape;265;p9"/>
          <p:cNvSpPr txBox="1">
            <a:spLocks noGrp="1"/>
          </p:cNvSpPr>
          <p:nvPr>
            <p:ph type="subTitle" idx="7"/>
          </p:nvPr>
        </p:nvSpPr>
        <p:spPr>
          <a:xfrm>
            <a:off x="9406525" y="9003600"/>
            <a:ext cx="8334600" cy="659100"/>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400"/>
              <a:buNone/>
              <a:defRPr sz="3400">
                <a:solidFill>
                  <a:srgbClr val="462AF0"/>
                </a:solidFill>
              </a:defRPr>
            </a:lvl1pPr>
            <a:lvl2pPr lvl="1" algn="r">
              <a:spcBef>
                <a:spcPts val="560"/>
              </a:spcBef>
              <a:spcAft>
                <a:spcPts val="0"/>
              </a:spcAft>
              <a:buClr>
                <a:srgbClr val="462AF0"/>
              </a:buClr>
              <a:buSzPts val="3400"/>
              <a:buNone/>
              <a:defRPr sz="3400">
                <a:solidFill>
                  <a:srgbClr val="462AF0"/>
                </a:solidFill>
              </a:defRPr>
            </a:lvl2pPr>
            <a:lvl3pPr lvl="2" algn="r">
              <a:spcBef>
                <a:spcPts val="480"/>
              </a:spcBef>
              <a:spcAft>
                <a:spcPts val="0"/>
              </a:spcAft>
              <a:buClr>
                <a:srgbClr val="462AF0"/>
              </a:buClr>
              <a:buSzPts val="3400"/>
              <a:buNone/>
              <a:defRPr sz="3400">
                <a:solidFill>
                  <a:srgbClr val="462AF0"/>
                </a:solidFill>
              </a:defRPr>
            </a:lvl3pPr>
            <a:lvl4pPr lvl="3" algn="r">
              <a:spcBef>
                <a:spcPts val="400"/>
              </a:spcBef>
              <a:spcAft>
                <a:spcPts val="0"/>
              </a:spcAft>
              <a:buClr>
                <a:srgbClr val="462AF0"/>
              </a:buClr>
              <a:buSzPts val="3400"/>
              <a:buNone/>
              <a:defRPr sz="3400">
                <a:solidFill>
                  <a:srgbClr val="462AF0"/>
                </a:solidFill>
              </a:defRPr>
            </a:lvl4pPr>
            <a:lvl5pPr lvl="4" algn="r">
              <a:spcBef>
                <a:spcPts val="400"/>
              </a:spcBef>
              <a:spcAft>
                <a:spcPts val="0"/>
              </a:spcAft>
              <a:buClr>
                <a:srgbClr val="462AF0"/>
              </a:buClr>
              <a:buSzPts val="3400"/>
              <a:buNone/>
              <a:defRPr sz="3400">
                <a:solidFill>
                  <a:srgbClr val="462AF0"/>
                </a:solidFill>
              </a:defRPr>
            </a:lvl5pPr>
            <a:lvl6pPr lvl="5" algn="r">
              <a:spcBef>
                <a:spcPts val="400"/>
              </a:spcBef>
              <a:spcAft>
                <a:spcPts val="0"/>
              </a:spcAft>
              <a:buClr>
                <a:srgbClr val="462AF0"/>
              </a:buClr>
              <a:buSzPts val="3400"/>
              <a:buNone/>
              <a:defRPr sz="3400">
                <a:solidFill>
                  <a:srgbClr val="462AF0"/>
                </a:solidFill>
              </a:defRPr>
            </a:lvl6pPr>
            <a:lvl7pPr lvl="6" algn="r">
              <a:spcBef>
                <a:spcPts val="400"/>
              </a:spcBef>
              <a:spcAft>
                <a:spcPts val="0"/>
              </a:spcAft>
              <a:buClr>
                <a:srgbClr val="462AF0"/>
              </a:buClr>
              <a:buSzPts val="3400"/>
              <a:buNone/>
              <a:defRPr sz="3400">
                <a:solidFill>
                  <a:srgbClr val="462AF0"/>
                </a:solidFill>
              </a:defRPr>
            </a:lvl7pPr>
            <a:lvl8pPr lvl="7" algn="r">
              <a:spcBef>
                <a:spcPts val="400"/>
              </a:spcBef>
              <a:spcAft>
                <a:spcPts val="0"/>
              </a:spcAft>
              <a:buClr>
                <a:srgbClr val="462AF0"/>
              </a:buClr>
              <a:buSzPts val="3400"/>
              <a:buNone/>
              <a:defRPr sz="3400">
                <a:solidFill>
                  <a:srgbClr val="462AF0"/>
                </a:solidFill>
              </a:defRPr>
            </a:lvl8pPr>
            <a:lvl9pPr lvl="8" algn="r">
              <a:spcBef>
                <a:spcPts val="400"/>
              </a:spcBef>
              <a:spcAft>
                <a:spcPts val="0"/>
              </a:spcAft>
              <a:buClr>
                <a:srgbClr val="462AF0"/>
              </a:buClr>
              <a:buSzPts val="3400"/>
              <a:buNone/>
              <a:defRPr sz="3400">
                <a:solidFill>
                  <a:srgbClr val="462AF0"/>
                </a:solidFill>
              </a:defRPr>
            </a:lvl9pPr>
          </a:lstStyle>
          <a:p>
            <a:endParaRPr/>
          </a:p>
        </p:txBody>
      </p:sp>
      <p:sp>
        <p:nvSpPr>
          <p:cNvPr id="266" name="Google Shape;266;p9"/>
          <p:cNvSpPr txBox="1">
            <a:spLocks noGrp="1"/>
          </p:cNvSpPr>
          <p:nvPr>
            <p:ph type="subTitle" idx="8"/>
          </p:nvPr>
        </p:nvSpPr>
        <p:spPr>
          <a:xfrm>
            <a:off x="7203363" y="9035213"/>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7" name="Google Shape;267;p9"/>
          <p:cNvSpPr txBox="1">
            <a:spLocks noGrp="1"/>
          </p:cNvSpPr>
          <p:nvPr>
            <p:ph type="subTitle" idx="9"/>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8" name="Google Shape;268;p9"/>
          <p:cNvSpPr txBox="1">
            <a:spLocks noGrp="1"/>
          </p:cNvSpPr>
          <p:nvPr>
            <p:ph type="subTitle" idx="13"/>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9" name="Google Shape;269;p9"/>
          <p:cNvSpPr txBox="1">
            <a:spLocks noGrp="1"/>
          </p:cNvSpPr>
          <p:nvPr>
            <p:ph type="subTitle" idx="14"/>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70"/>
        <p:cNvGrpSpPr/>
        <p:nvPr/>
      </p:nvGrpSpPr>
      <p:grpSpPr>
        <a:xfrm>
          <a:off x="0" y="0"/>
          <a:ext cx="0" cy="0"/>
          <a:chOff x="0" y="0"/>
          <a:chExt cx="0" cy="0"/>
        </a:xfrm>
      </p:grpSpPr>
      <p:sp>
        <p:nvSpPr>
          <p:cNvPr id="271" name="Google Shape;271;p10"/>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alphaModFix/>
            </a:blip>
            <a:stretch>
              <a:fillRect t="-8109" b="-810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72" name="Google Shape;272;p10"/>
          <p:cNvGrpSpPr/>
          <p:nvPr/>
        </p:nvGrpSpPr>
        <p:grpSpPr>
          <a:xfrm>
            <a:off x="-3787027" y="-2461496"/>
            <a:ext cx="23112068" cy="14039925"/>
            <a:chOff x="-33" y="-272821"/>
            <a:chExt cx="30816091" cy="18719900"/>
          </a:xfrm>
        </p:grpSpPr>
        <p:grpSp>
          <p:nvGrpSpPr>
            <p:cNvPr id="273" name="Google Shape;273;p10"/>
            <p:cNvGrpSpPr/>
            <p:nvPr/>
          </p:nvGrpSpPr>
          <p:grpSpPr>
            <a:xfrm>
              <a:off x="17042413" y="2719851"/>
              <a:ext cx="13773645" cy="5783587"/>
              <a:chOff x="0" y="-57150"/>
              <a:chExt cx="2720720" cy="1142437"/>
            </a:xfrm>
          </p:grpSpPr>
          <p:sp>
            <p:nvSpPr>
              <p:cNvPr id="274" name="Google Shape;274;p10"/>
              <p:cNvSpPr/>
              <p:nvPr/>
            </p:nvSpPr>
            <p:spPr>
              <a:xfrm>
                <a:off x="0" y="0"/>
                <a:ext cx="2720720" cy="1085287"/>
              </a:xfrm>
              <a:custGeom>
                <a:avLst/>
                <a:gdLst/>
                <a:ahLst/>
                <a:cxnLst/>
                <a:rect l="l" t="t" r="r" b="b"/>
                <a:pathLst>
                  <a:path w="2720720" h="1085287" extrusionOk="0">
                    <a:moveTo>
                      <a:pt x="2517520" y="0"/>
                    </a:moveTo>
                    <a:lnTo>
                      <a:pt x="0" y="0"/>
                    </a:lnTo>
                    <a:lnTo>
                      <a:pt x="203200" y="1085287"/>
                    </a:lnTo>
                    <a:lnTo>
                      <a:pt x="2720720" y="1085287"/>
                    </a:lnTo>
                    <a:lnTo>
                      <a:pt x="251752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 name="Google Shape;275;p10"/>
              <p:cNvSpPr txBox="1"/>
              <p:nvPr/>
            </p:nvSpPr>
            <p:spPr>
              <a:xfrm>
                <a:off x="101600" y="-57150"/>
                <a:ext cx="2517600" cy="1142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6" name="Google Shape;276;p10"/>
            <p:cNvGrpSpPr/>
            <p:nvPr/>
          </p:nvGrpSpPr>
          <p:grpSpPr>
            <a:xfrm rot="583949">
              <a:off x="19120810" y="12038532"/>
              <a:ext cx="7989838" cy="5774768"/>
              <a:chOff x="0" y="-57150"/>
              <a:chExt cx="1578252" cy="1140704"/>
            </a:xfrm>
          </p:grpSpPr>
          <p:sp>
            <p:nvSpPr>
              <p:cNvPr id="277" name="Google Shape;277;p10"/>
              <p:cNvSpPr/>
              <p:nvPr/>
            </p:nvSpPr>
            <p:spPr>
              <a:xfrm>
                <a:off x="0" y="0"/>
                <a:ext cx="1578252" cy="1083554"/>
              </a:xfrm>
              <a:custGeom>
                <a:avLst/>
                <a:gdLst/>
                <a:ahLst/>
                <a:cxnLst/>
                <a:rect l="l" t="t" r="r" b="b"/>
                <a:pathLst>
                  <a:path w="1578252" h="1083554" extrusionOk="0">
                    <a:moveTo>
                      <a:pt x="203200" y="0"/>
                    </a:moveTo>
                    <a:lnTo>
                      <a:pt x="1375052" y="0"/>
                    </a:lnTo>
                    <a:lnTo>
                      <a:pt x="1578252" y="1083554"/>
                    </a:lnTo>
                    <a:lnTo>
                      <a:pt x="0" y="1083554"/>
                    </a:lnTo>
                    <a:lnTo>
                      <a:pt x="2032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 name="Google Shape;278;p10"/>
              <p:cNvSpPr txBox="1"/>
              <p:nvPr/>
            </p:nvSpPr>
            <p:spPr>
              <a:xfrm>
                <a:off x="127000" y="-57150"/>
                <a:ext cx="1324200" cy="1140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9" name="Google Shape;279;p10"/>
            <p:cNvGrpSpPr/>
            <p:nvPr/>
          </p:nvGrpSpPr>
          <p:grpSpPr>
            <a:xfrm rot="1166549">
              <a:off x="934754" y="3390518"/>
              <a:ext cx="23668118" cy="9671392"/>
              <a:chOff x="0" y="-57150"/>
              <a:chExt cx="4675200" cy="1910405"/>
            </a:xfrm>
          </p:grpSpPr>
          <p:sp>
            <p:nvSpPr>
              <p:cNvPr id="280" name="Google Shape;280;p10"/>
              <p:cNvSpPr/>
              <p:nvPr/>
            </p:nvSpPr>
            <p:spPr>
              <a:xfrm>
                <a:off x="0" y="0"/>
                <a:ext cx="4675177" cy="1853255"/>
              </a:xfrm>
              <a:custGeom>
                <a:avLst/>
                <a:gdLst/>
                <a:ahLst/>
                <a:cxnLst/>
                <a:rect l="l" t="t" r="r" b="b"/>
                <a:pathLst>
                  <a:path w="4675177" h="1853255" extrusionOk="0">
                    <a:moveTo>
                      <a:pt x="0" y="0"/>
                    </a:moveTo>
                    <a:lnTo>
                      <a:pt x="4675177" y="0"/>
                    </a:lnTo>
                    <a:lnTo>
                      <a:pt x="4675177" y="1853255"/>
                    </a:lnTo>
                    <a:lnTo>
                      <a:pt x="0" y="1853255"/>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 name="Google Shape;281;p10"/>
              <p:cNvSpPr txBox="1"/>
              <p:nvPr/>
            </p:nvSpPr>
            <p:spPr>
              <a:xfrm>
                <a:off x="0" y="-57150"/>
                <a:ext cx="4675200" cy="191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2" name="Google Shape;282;p10"/>
            <p:cNvGrpSpPr/>
            <p:nvPr/>
          </p:nvGrpSpPr>
          <p:grpSpPr>
            <a:xfrm rot="3737199">
              <a:off x="6707124" y="8987082"/>
              <a:ext cx="6177860" cy="5405628"/>
              <a:chOff x="0" y="0"/>
              <a:chExt cx="812800" cy="711200"/>
            </a:xfrm>
          </p:grpSpPr>
          <p:sp>
            <p:nvSpPr>
              <p:cNvPr id="283" name="Google Shape;283;p10"/>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284;p10"/>
              <p:cNvSpPr txBox="1"/>
              <p:nvPr/>
            </p:nvSpPr>
            <p:spPr>
              <a:xfrm>
                <a:off x="127000" y="273050"/>
                <a:ext cx="558900" cy="3873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285" name="Google Shape;285;p10"/>
          <p:cNvGrpSpPr/>
          <p:nvPr/>
        </p:nvGrpSpPr>
        <p:grpSpPr>
          <a:xfrm rot="1219898">
            <a:off x="4493641" y="3826424"/>
            <a:ext cx="1360501" cy="2632672"/>
            <a:chOff x="60882" y="60882"/>
            <a:chExt cx="1813932" cy="3510094"/>
          </a:xfrm>
        </p:grpSpPr>
        <p:cxnSp>
          <p:nvCxnSpPr>
            <p:cNvPr id="286" name="Google Shape;286;p10"/>
            <p:cNvCxnSpPr/>
            <p:nvPr/>
          </p:nvCxnSpPr>
          <p:spPr>
            <a:xfrm>
              <a:off x="78714" y="60882"/>
              <a:ext cx="1796100" cy="1796100"/>
            </a:xfrm>
            <a:prstGeom prst="straightConnector1">
              <a:avLst/>
            </a:prstGeom>
            <a:noFill/>
            <a:ln w="172200" cap="flat" cmpd="sng">
              <a:solidFill>
                <a:srgbClr val="FFFFFF"/>
              </a:solidFill>
              <a:prstDash val="solid"/>
              <a:round/>
              <a:headEnd type="none" w="sm" len="sm"/>
              <a:tailEnd type="none" w="sm" len="sm"/>
            </a:ln>
          </p:spPr>
        </p:cxnSp>
        <p:cxnSp>
          <p:nvCxnSpPr>
            <p:cNvPr id="287" name="Google Shape;287;p10"/>
            <p:cNvCxnSpPr/>
            <p:nvPr/>
          </p:nvCxnSpPr>
          <p:spPr>
            <a:xfrm rot="10800000" flipH="1">
              <a:off x="60882" y="1774876"/>
              <a:ext cx="1796100" cy="1796100"/>
            </a:xfrm>
            <a:prstGeom prst="straightConnector1">
              <a:avLst/>
            </a:prstGeom>
            <a:noFill/>
            <a:ln w="172200" cap="flat" cmpd="sng">
              <a:solidFill>
                <a:srgbClr val="FFFFFF"/>
              </a:solidFill>
              <a:prstDash val="solid"/>
              <a:round/>
              <a:headEnd type="none" w="sm" len="sm"/>
              <a:tailEnd type="none" w="sm" len="sm"/>
            </a:ln>
          </p:spPr>
        </p:cxnSp>
      </p:grpSp>
      <p:grpSp>
        <p:nvGrpSpPr>
          <p:cNvPr id="288" name="Google Shape;288;p10"/>
          <p:cNvGrpSpPr/>
          <p:nvPr/>
        </p:nvGrpSpPr>
        <p:grpSpPr>
          <a:xfrm rot="1219898">
            <a:off x="2997961" y="3344525"/>
            <a:ext cx="1360501" cy="2632672"/>
            <a:chOff x="60882" y="60882"/>
            <a:chExt cx="1813932" cy="3510094"/>
          </a:xfrm>
        </p:grpSpPr>
        <p:cxnSp>
          <p:nvCxnSpPr>
            <p:cNvPr id="289" name="Google Shape;289;p10"/>
            <p:cNvCxnSpPr/>
            <p:nvPr/>
          </p:nvCxnSpPr>
          <p:spPr>
            <a:xfrm>
              <a:off x="78714" y="60882"/>
              <a:ext cx="1796100" cy="1796100"/>
            </a:xfrm>
            <a:prstGeom prst="straightConnector1">
              <a:avLst/>
            </a:prstGeom>
            <a:noFill/>
            <a:ln w="172200" cap="flat" cmpd="sng">
              <a:solidFill>
                <a:srgbClr val="FFFFFF"/>
              </a:solidFill>
              <a:prstDash val="solid"/>
              <a:round/>
              <a:headEnd type="none" w="sm" len="sm"/>
              <a:tailEnd type="none" w="sm" len="sm"/>
            </a:ln>
          </p:spPr>
        </p:cxnSp>
        <p:cxnSp>
          <p:nvCxnSpPr>
            <p:cNvPr id="290" name="Google Shape;290;p10"/>
            <p:cNvCxnSpPr/>
            <p:nvPr/>
          </p:nvCxnSpPr>
          <p:spPr>
            <a:xfrm rot="10800000" flipH="1">
              <a:off x="60882" y="1774876"/>
              <a:ext cx="1796100" cy="1796100"/>
            </a:xfrm>
            <a:prstGeom prst="straightConnector1">
              <a:avLst/>
            </a:prstGeom>
            <a:noFill/>
            <a:ln w="172200" cap="flat" cmpd="sng">
              <a:solidFill>
                <a:srgbClr val="FFFFFF"/>
              </a:solidFill>
              <a:prstDash val="solid"/>
              <a:round/>
              <a:headEnd type="none" w="sm" len="sm"/>
              <a:tailEnd type="none" w="sm" len="sm"/>
            </a:ln>
          </p:spPr>
        </p:cxnSp>
      </p:grpSp>
      <p:grpSp>
        <p:nvGrpSpPr>
          <p:cNvPr id="291" name="Google Shape;291;p10"/>
          <p:cNvGrpSpPr/>
          <p:nvPr/>
        </p:nvGrpSpPr>
        <p:grpSpPr>
          <a:xfrm rot="1219898">
            <a:off x="1502282" y="2862627"/>
            <a:ext cx="1360501" cy="2632672"/>
            <a:chOff x="60882" y="60882"/>
            <a:chExt cx="1813932" cy="3510094"/>
          </a:xfrm>
        </p:grpSpPr>
        <p:cxnSp>
          <p:nvCxnSpPr>
            <p:cNvPr id="292" name="Google Shape;292;p10"/>
            <p:cNvCxnSpPr/>
            <p:nvPr/>
          </p:nvCxnSpPr>
          <p:spPr>
            <a:xfrm>
              <a:off x="78714" y="60882"/>
              <a:ext cx="1796100" cy="1796100"/>
            </a:xfrm>
            <a:prstGeom prst="straightConnector1">
              <a:avLst/>
            </a:prstGeom>
            <a:noFill/>
            <a:ln w="172200" cap="flat" cmpd="sng">
              <a:solidFill>
                <a:srgbClr val="FFFFFF"/>
              </a:solidFill>
              <a:prstDash val="solid"/>
              <a:round/>
              <a:headEnd type="none" w="sm" len="sm"/>
              <a:tailEnd type="none" w="sm" len="sm"/>
            </a:ln>
          </p:spPr>
        </p:cxnSp>
        <p:cxnSp>
          <p:nvCxnSpPr>
            <p:cNvPr id="293" name="Google Shape;293;p10"/>
            <p:cNvCxnSpPr/>
            <p:nvPr/>
          </p:nvCxnSpPr>
          <p:spPr>
            <a:xfrm rot="10800000" flipH="1">
              <a:off x="60882" y="1774876"/>
              <a:ext cx="1796100" cy="1796100"/>
            </a:xfrm>
            <a:prstGeom prst="straightConnector1">
              <a:avLst/>
            </a:prstGeom>
            <a:noFill/>
            <a:ln w="172200" cap="flat" cmpd="sng">
              <a:solidFill>
                <a:srgbClr val="FFFFFF"/>
              </a:solidFill>
              <a:prstDash val="solid"/>
              <a:round/>
              <a:headEnd type="none" w="sm" len="sm"/>
              <a:tailEnd type="none" w="sm" len="sm"/>
            </a:ln>
          </p:spPr>
        </p:cxnSp>
      </p:grpSp>
      <p:sp>
        <p:nvSpPr>
          <p:cNvPr id="294" name="Google Shape;294;p10"/>
          <p:cNvSpPr txBox="1"/>
          <p:nvPr/>
        </p:nvSpPr>
        <p:spPr>
          <a:xfrm rot="-5400000">
            <a:off x="13846910" y="8581774"/>
            <a:ext cx="3236400" cy="483900"/>
          </a:xfrm>
          <a:prstGeom prst="rect">
            <a:avLst/>
          </a:prstGeom>
          <a:noFill/>
          <a:ln>
            <a:noFill/>
          </a:ln>
        </p:spPr>
        <p:txBody>
          <a:bodyPr spcFirstLastPara="1" wrap="square" lIns="0" tIns="0" rIns="0" bIns="0" anchor="t" anchorCtr="0">
            <a:spAutoFit/>
          </a:bodyPr>
          <a:lstStyle/>
          <a:p>
            <a:pPr marL="0" marR="0" lvl="0" indent="0" algn="l" rtl="0">
              <a:lnSpc>
                <a:spcPct val="130025"/>
              </a:lnSpc>
              <a:spcBef>
                <a:spcPts val="0"/>
              </a:spcBef>
              <a:spcAft>
                <a:spcPts val="0"/>
              </a:spcAft>
              <a:buNone/>
            </a:pPr>
            <a:r>
              <a:rPr lang="en-US" sz="3144">
                <a:solidFill>
                  <a:srgbClr val="FFFFFF"/>
                </a:solidFill>
                <a:latin typeface="Barlow"/>
                <a:ea typeface="Barlow"/>
                <a:cs typeface="Barlow"/>
                <a:sym typeface="Barlow"/>
              </a:rPr>
              <a:t>2010 - 2015 - 2020</a:t>
            </a:r>
            <a:endParaRPr/>
          </a:p>
        </p:txBody>
      </p:sp>
      <p:sp>
        <p:nvSpPr>
          <p:cNvPr id="295" name="Google Shape;295;p10"/>
          <p:cNvSpPr txBox="1"/>
          <p:nvPr/>
        </p:nvSpPr>
        <p:spPr>
          <a:xfrm rot="596972">
            <a:off x="15272468" y="6940570"/>
            <a:ext cx="3236475" cy="483941"/>
          </a:xfrm>
          <a:prstGeom prst="rect">
            <a:avLst/>
          </a:prstGeom>
          <a:noFill/>
          <a:ln>
            <a:noFill/>
          </a:ln>
        </p:spPr>
        <p:txBody>
          <a:bodyPr spcFirstLastPara="1" wrap="square" lIns="0" tIns="0" rIns="0" bIns="0" anchor="t" anchorCtr="0">
            <a:spAutoFit/>
          </a:bodyPr>
          <a:lstStyle/>
          <a:p>
            <a:pPr marL="0" marR="0" lvl="0" indent="0" algn="l" rtl="0">
              <a:lnSpc>
                <a:spcPct val="130025"/>
              </a:lnSpc>
              <a:spcBef>
                <a:spcPts val="0"/>
              </a:spcBef>
              <a:spcAft>
                <a:spcPts val="0"/>
              </a:spcAft>
              <a:buNone/>
            </a:pPr>
            <a:r>
              <a:rPr lang="en-US" sz="3144">
                <a:solidFill>
                  <a:srgbClr val="FFFFFF"/>
                </a:solidFill>
                <a:latin typeface="Barlow"/>
                <a:ea typeface="Barlow"/>
                <a:cs typeface="Barlow"/>
                <a:sym typeface="Barlow"/>
              </a:rPr>
              <a:t>2010 - 2015 - 2020</a:t>
            </a:r>
            <a:endParaRPr/>
          </a:p>
        </p:txBody>
      </p:sp>
      <p:sp>
        <p:nvSpPr>
          <p:cNvPr id="296" name="Google Shape;296;p10"/>
          <p:cNvSpPr txBox="1"/>
          <p:nvPr/>
        </p:nvSpPr>
        <p:spPr>
          <a:xfrm>
            <a:off x="16088695" y="4158642"/>
            <a:ext cx="3236400" cy="483900"/>
          </a:xfrm>
          <a:prstGeom prst="rect">
            <a:avLst/>
          </a:prstGeom>
          <a:noFill/>
          <a:ln>
            <a:noFill/>
          </a:ln>
        </p:spPr>
        <p:txBody>
          <a:bodyPr spcFirstLastPara="1" wrap="square" lIns="0" tIns="0" rIns="0" bIns="0" anchor="t" anchorCtr="0">
            <a:spAutoFit/>
          </a:bodyPr>
          <a:lstStyle/>
          <a:p>
            <a:pPr marL="0" marR="0" lvl="0" indent="0" algn="l" rtl="0">
              <a:lnSpc>
                <a:spcPct val="130025"/>
              </a:lnSpc>
              <a:spcBef>
                <a:spcPts val="0"/>
              </a:spcBef>
              <a:spcAft>
                <a:spcPts val="0"/>
              </a:spcAft>
              <a:buNone/>
            </a:pPr>
            <a:r>
              <a:rPr lang="en-US" sz="3144">
                <a:solidFill>
                  <a:srgbClr val="FFFFFF"/>
                </a:solidFill>
                <a:latin typeface="Barlow"/>
                <a:ea typeface="Barlow"/>
                <a:cs typeface="Barlow"/>
                <a:sym typeface="Barlow"/>
              </a:rPr>
              <a:t>PRESENTATION</a:t>
            </a:r>
            <a:endParaRPr/>
          </a:p>
        </p:txBody>
      </p:sp>
      <p:sp>
        <p:nvSpPr>
          <p:cNvPr id="297" name="Google Shape;297;p10"/>
          <p:cNvSpPr txBox="1">
            <a:spLocks noGrp="1"/>
          </p:cNvSpPr>
          <p:nvPr>
            <p:ph type="subTitle" idx="1"/>
          </p:nvPr>
        </p:nvSpPr>
        <p:spPr>
          <a:xfrm rot="1185847">
            <a:off x="4011155" y="8433434"/>
            <a:ext cx="6625490" cy="754882"/>
          </a:xfrm>
          <a:prstGeom prst="rect">
            <a:avLst/>
          </a:prstGeom>
        </p:spPr>
        <p:txBody>
          <a:bodyPr spcFirstLastPara="1" wrap="square" lIns="91425" tIns="45700" rIns="91425" bIns="45700" anchor="t" anchorCtr="0">
            <a:normAutofit/>
          </a:bodyPr>
          <a:lstStyle>
            <a:lvl1pPr lvl="0">
              <a:spcBef>
                <a:spcPts val="640"/>
              </a:spcBef>
              <a:spcAft>
                <a:spcPts val="0"/>
              </a:spcAft>
              <a:buClr>
                <a:srgbClr val="462AF0"/>
              </a:buClr>
              <a:buSzPts val="3200"/>
              <a:buNone/>
              <a:defRPr sz="3200">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298" name="Google Shape;298;p10"/>
          <p:cNvSpPr txBox="1">
            <a:spLocks noGrp="1"/>
          </p:cNvSpPr>
          <p:nvPr>
            <p:ph type="subTitle" idx="2"/>
          </p:nvPr>
        </p:nvSpPr>
        <p:spPr>
          <a:xfrm rot="1185847">
            <a:off x="-5470695" y="5058384"/>
            <a:ext cx="6625490" cy="754882"/>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200"/>
              <a:buNone/>
              <a:defRPr sz="3200">
                <a:solidFill>
                  <a:srgbClr val="462AF0"/>
                </a:solidFill>
              </a:defRPr>
            </a:lvl1pPr>
            <a:lvl2pPr lvl="1" algn="r">
              <a:spcBef>
                <a:spcPts val="560"/>
              </a:spcBef>
              <a:spcAft>
                <a:spcPts val="0"/>
              </a:spcAft>
              <a:buSzPts val="2100"/>
              <a:buNone/>
              <a:defRPr/>
            </a:lvl2pPr>
            <a:lvl3pPr lvl="2" algn="r">
              <a:spcBef>
                <a:spcPts val="480"/>
              </a:spcBef>
              <a:spcAft>
                <a:spcPts val="0"/>
              </a:spcAft>
              <a:buSzPts val="2100"/>
              <a:buNone/>
              <a:defRPr/>
            </a:lvl3pPr>
            <a:lvl4pPr lvl="3" algn="r">
              <a:spcBef>
                <a:spcPts val="400"/>
              </a:spcBef>
              <a:spcAft>
                <a:spcPts val="0"/>
              </a:spcAft>
              <a:buSzPts val="2100"/>
              <a:buNone/>
              <a:defRPr/>
            </a:lvl4pPr>
            <a:lvl5pPr lvl="4" algn="r">
              <a:spcBef>
                <a:spcPts val="400"/>
              </a:spcBef>
              <a:spcAft>
                <a:spcPts val="0"/>
              </a:spcAft>
              <a:buSzPts val="2100"/>
              <a:buNone/>
              <a:defRPr/>
            </a:lvl5pPr>
            <a:lvl6pPr lvl="5" algn="r">
              <a:spcBef>
                <a:spcPts val="400"/>
              </a:spcBef>
              <a:spcAft>
                <a:spcPts val="0"/>
              </a:spcAft>
              <a:buSzPts val="2100"/>
              <a:buNone/>
              <a:defRPr/>
            </a:lvl6pPr>
            <a:lvl7pPr lvl="6" algn="r">
              <a:spcBef>
                <a:spcPts val="400"/>
              </a:spcBef>
              <a:spcAft>
                <a:spcPts val="0"/>
              </a:spcAft>
              <a:buSzPts val="2100"/>
              <a:buNone/>
              <a:defRPr/>
            </a:lvl7pPr>
            <a:lvl8pPr lvl="7" algn="r">
              <a:spcBef>
                <a:spcPts val="400"/>
              </a:spcBef>
              <a:spcAft>
                <a:spcPts val="0"/>
              </a:spcAft>
              <a:buSzPts val="2100"/>
              <a:buNone/>
              <a:defRPr/>
            </a:lvl8pPr>
            <a:lvl9pPr lvl="8" algn="r">
              <a:spcBef>
                <a:spcPts val="400"/>
              </a:spcBef>
              <a:spcAft>
                <a:spcPts val="0"/>
              </a:spcAft>
              <a:buSzPts val="2100"/>
              <a:buNone/>
              <a:defRPr/>
            </a:lvl9pPr>
          </a:lstStyle>
          <a:p>
            <a:endParaRPr/>
          </a:p>
        </p:txBody>
      </p:sp>
      <p:sp>
        <p:nvSpPr>
          <p:cNvPr id="299" name="Google Shape;299;p10"/>
          <p:cNvSpPr txBox="1">
            <a:spLocks noGrp="1"/>
          </p:cNvSpPr>
          <p:nvPr>
            <p:ph type="title"/>
          </p:nvPr>
        </p:nvSpPr>
        <p:spPr>
          <a:xfrm>
            <a:off x="9368225" y="137825"/>
            <a:ext cx="6720600" cy="1509300"/>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11000"/>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0" name="Google Shape;300;p10"/>
          <p:cNvSpPr txBox="1">
            <a:spLocks noGrp="1"/>
          </p:cNvSpPr>
          <p:nvPr>
            <p:ph type="title" idx="3"/>
          </p:nvPr>
        </p:nvSpPr>
        <p:spPr>
          <a:xfrm>
            <a:off x="15323850" y="1729275"/>
            <a:ext cx="3412500" cy="1942800"/>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15000"/>
              <a:buNone/>
              <a:defRPr sz="15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1" name="Google Shape;301;p10"/>
          <p:cNvSpPr txBox="1">
            <a:spLocks noGrp="1"/>
          </p:cNvSpPr>
          <p:nvPr>
            <p:ph type="title" idx="4"/>
          </p:nvPr>
        </p:nvSpPr>
        <p:spPr>
          <a:xfrm rot="1232018">
            <a:off x="1493057" y="1059845"/>
            <a:ext cx="12206737" cy="2950771"/>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28000"/>
              <a:buFont typeface="Barlow"/>
              <a:buNone/>
              <a:defRPr sz="28000" b="1">
                <a:solidFill>
                  <a:schemeClr val="accent1"/>
                </a:solidFill>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2" name="Google Shape;302;p10"/>
          <p:cNvSpPr txBox="1">
            <a:spLocks noGrp="1"/>
          </p:cNvSpPr>
          <p:nvPr>
            <p:ph type="title" idx="5"/>
          </p:nvPr>
        </p:nvSpPr>
        <p:spPr>
          <a:xfrm rot="1253388">
            <a:off x="5939222" y="6100931"/>
            <a:ext cx="8722230" cy="2941621"/>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27000"/>
              <a:buNone/>
              <a:defRPr sz="27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3"/>
        <p:cNvGrpSpPr/>
        <p:nvPr/>
      </p:nvGrpSpPr>
      <p:grpSpPr>
        <a:xfrm>
          <a:off x="0" y="0"/>
          <a:ext cx="0" cy="0"/>
          <a:chOff x="0" y="0"/>
          <a:chExt cx="0" cy="0"/>
        </a:xfrm>
      </p:grpSpPr>
      <p:sp>
        <p:nvSpPr>
          <p:cNvPr id="304" name="Google Shape;304;p1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5" name="Google Shape;305;p1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06" name="Google Shape;306;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11000"/>
              <a:buFont typeface="Six Caps"/>
              <a:buNone/>
              <a:defRPr sz="11000" i="0" u="none" strike="noStrike" cap="none">
                <a:solidFill>
                  <a:schemeClr val="dk1"/>
                </a:solidFill>
                <a:latin typeface="Six Caps"/>
                <a:ea typeface="Six Caps"/>
                <a:cs typeface="Six Caps"/>
                <a:sym typeface="Six Cap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50850" algn="l" rtl="0">
              <a:spcBef>
                <a:spcPts val="640"/>
              </a:spcBef>
              <a:spcAft>
                <a:spcPts val="0"/>
              </a:spcAft>
              <a:buClr>
                <a:schemeClr val="dk1"/>
              </a:buClr>
              <a:buSzPts val="3500"/>
              <a:buFont typeface="Barlow"/>
              <a:buChar char="•"/>
              <a:defRPr sz="3500" i="0" u="none" strike="noStrike" cap="none">
                <a:solidFill>
                  <a:schemeClr val="dk1"/>
                </a:solidFill>
                <a:latin typeface="Barlow"/>
                <a:ea typeface="Barlow"/>
                <a:cs typeface="Barlow"/>
                <a:sym typeface="Barlow"/>
              </a:defRPr>
            </a:lvl1pPr>
            <a:lvl2pPr marL="914400" marR="0" lvl="1" indent="-361950" algn="l" rtl="0">
              <a:spcBef>
                <a:spcPts val="56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2pPr>
            <a:lvl3pPr marL="1371600" marR="0" lvl="2" indent="-361950" algn="l" rtl="0">
              <a:spcBef>
                <a:spcPts val="48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3pPr>
            <a:lvl4pPr marL="1828800" marR="0" lvl="3"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4pPr>
            <a:lvl5pPr marL="2286000" marR="0" lvl="4"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5pPr>
            <a:lvl6pPr marL="2743200" marR="0" lvl="5"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6pPr>
            <a:lvl7pPr marL="3200400" marR="0" lvl="6"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7pPr>
            <a:lvl8pPr marL="3657600" marR="0" lvl="7"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8pPr>
            <a:lvl9pPr marL="4114800" marR="0" lvl="8"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and orange logo  Description automatically generated">
            <a:extLst>
              <a:ext uri="{FF2B5EF4-FFF2-40B4-BE49-F238E27FC236}">
                <a16:creationId xmlns:a16="http://schemas.microsoft.com/office/drawing/2014/main" id="{AC50A679-4719-866E-EDD4-4642690B0AA5}"/>
              </a:ext>
            </a:extLst>
          </p:cNvPr>
          <p:cNvPicPr>
            <a:picLocks noChangeAspect="1"/>
          </p:cNvPicPr>
          <p:nvPr/>
        </p:nvPicPr>
        <p:blipFill>
          <a:blip r:embed="rId2"/>
          <a:stretch>
            <a:fillRect/>
          </a:stretch>
        </p:blipFill>
        <p:spPr>
          <a:xfrm>
            <a:off x="10757464" y="9154005"/>
            <a:ext cx="3776818" cy="587505"/>
          </a:xfrm>
          <a:prstGeom prst="rect">
            <a:avLst/>
          </a:prstGeom>
        </p:spPr>
      </p:pic>
      <p:pic>
        <p:nvPicPr>
          <p:cNvPr id="4" name="Picture 3" descr="A black and yellow logo  Description automatically generated">
            <a:extLst>
              <a:ext uri="{FF2B5EF4-FFF2-40B4-BE49-F238E27FC236}">
                <a16:creationId xmlns:a16="http://schemas.microsoft.com/office/drawing/2014/main" id="{6502C57C-FDB0-017C-6C7E-0CE028F47234}"/>
              </a:ext>
            </a:extLst>
          </p:cNvPr>
          <p:cNvPicPr>
            <a:picLocks noChangeAspect="1"/>
          </p:cNvPicPr>
          <p:nvPr/>
        </p:nvPicPr>
        <p:blipFill>
          <a:blip r:embed="rId3"/>
          <a:stretch>
            <a:fillRect/>
          </a:stretch>
        </p:blipFill>
        <p:spPr>
          <a:xfrm>
            <a:off x="7790024" y="9030440"/>
            <a:ext cx="2512736" cy="783078"/>
          </a:xfrm>
          <a:prstGeom prst="rect">
            <a:avLst/>
          </a:prstGeom>
        </p:spPr>
      </p:pic>
      <p:pic>
        <p:nvPicPr>
          <p:cNvPr id="5" name="Picture 4" descr="A purple diamond shaped object with black text  Description automatically generated">
            <a:extLst>
              <a:ext uri="{FF2B5EF4-FFF2-40B4-BE49-F238E27FC236}">
                <a16:creationId xmlns:a16="http://schemas.microsoft.com/office/drawing/2014/main" id="{0D1F5F47-D502-1A4C-4C79-BBBE5D390C64}"/>
              </a:ext>
            </a:extLst>
          </p:cNvPr>
          <p:cNvPicPr>
            <a:picLocks noChangeAspect="1"/>
          </p:cNvPicPr>
          <p:nvPr/>
        </p:nvPicPr>
        <p:blipFill>
          <a:blip r:embed="rId4"/>
          <a:stretch>
            <a:fillRect/>
          </a:stretch>
        </p:blipFill>
        <p:spPr>
          <a:xfrm>
            <a:off x="14988986" y="8665103"/>
            <a:ext cx="1264353" cy="1264353"/>
          </a:xfrm>
          <a:prstGeom prst="rect">
            <a:avLst/>
          </a:prstGeom>
        </p:spPr>
      </p:pic>
      <p:pic>
        <p:nvPicPr>
          <p:cNvPr id="6" name="Picture 5" descr="A black and yellow logo  Description automatically generated">
            <a:extLst>
              <a:ext uri="{FF2B5EF4-FFF2-40B4-BE49-F238E27FC236}">
                <a16:creationId xmlns:a16="http://schemas.microsoft.com/office/drawing/2014/main" id="{61CCF830-98C9-4D92-4B55-3AA9DCCB95BA}"/>
              </a:ext>
            </a:extLst>
          </p:cNvPr>
          <p:cNvPicPr>
            <a:picLocks noChangeAspect="1"/>
          </p:cNvPicPr>
          <p:nvPr/>
        </p:nvPicPr>
        <p:blipFill>
          <a:blip r:embed="rId5"/>
          <a:stretch>
            <a:fillRect/>
          </a:stretch>
        </p:blipFill>
        <p:spPr>
          <a:xfrm>
            <a:off x="3591113" y="9027275"/>
            <a:ext cx="3668552" cy="783078"/>
          </a:xfrm>
          <a:prstGeom prst="rect">
            <a:avLst/>
          </a:prstGeom>
        </p:spPr>
      </p:pic>
      <p:pic>
        <p:nvPicPr>
          <p:cNvPr id="7" name="Picture 6" descr="A rainbow with a red needle and a red arrow  Description automatically generated">
            <a:extLst>
              <a:ext uri="{FF2B5EF4-FFF2-40B4-BE49-F238E27FC236}">
                <a16:creationId xmlns:a16="http://schemas.microsoft.com/office/drawing/2014/main" id="{7F4E505A-333E-E481-56D8-E44E8E26CBC2}"/>
              </a:ext>
            </a:extLst>
          </p:cNvPr>
          <p:cNvPicPr>
            <a:picLocks noChangeAspect="1"/>
          </p:cNvPicPr>
          <p:nvPr/>
        </p:nvPicPr>
        <p:blipFill>
          <a:blip r:embed="rId6"/>
          <a:stretch>
            <a:fillRect/>
          </a:stretch>
        </p:blipFill>
        <p:spPr>
          <a:xfrm>
            <a:off x="988598" y="2384911"/>
            <a:ext cx="5566429" cy="3445888"/>
          </a:xfrm>
          <a:prstGeom prst="rect">
            <a:avLst/>
          </a:prstGeom>
        </p:spPr>
      </p:pic>
      <p:pic>
        <p:nvPicPr>
          <p:cNvPr id="9" name="Picture 7">
            <a:extLst>
              <a:ext uri="{FF2B5EF4-FFF2-40B4-BE49-F238E27FC236}">
                <a16:creationId xmlns:a16="http://schemas.microsoft.com/office/drawing/2014/main" id="{476A7AB0-51D3-F55B-D462-6DFD2DA529C6}"/>
              </a:ext>
            </a:extLst>
          </p:cNvPr>
          <p:cNvPicPr>
            <a:picLocks noChangeAspect="1"/>
          </p:cNvPicPr>
          <p:nvPr/>
        </p:nvPicPr>
        <p:blipFill>
          <a:blip r:embed="rId7">
            <a:alphaModFix amt="65999"/>
          </a:blip>
          <a:srcRect/>
          <a:stretch>
            <a:fillRect/>
          </a:stretch>
        </p:blipFill>
        <p:spPr>
          <a:xfrm>
            <a:off x="15056624" y="236009"/>
            <a:ext cx="3231376" cy="876511"/>
          </a:xfrm>
          <a:prstGeom prst="rect">
            <a:avLst/>
          </a:prstGeom>
        </p:spPr>
      </p:pic>
      <p:grpSp>
        <p:nvGrpSpPr>
          <p:cNvPr id="8" name="Google Shape;409;p22">
            <a:extLst>
              <a:ext uri="{FF2B5EF4-FFF2-40B4-BE49-F238E27FC236}">
                <a16:creationId xmlns:a16="http://schemas.microsoft.com/office/drawing/2014/main" id="{B636C51F-959A-3F69-E238-F191D927216D}"/>
              </a:ext>
            </a:extLst>
          </p:cNvPr>
          <p:cNvGrpSpPr/>
          <p:nvPr/>
        </p:nvGrpSpPr>
        <p:grpSpPr>
          <a:xfrm>
            <a:off x="7586188" y="2348961"/>
            <a:ext cx="10701812" cy="3445888"/>
            <a:chOff x="0" y="-57150"/>
            <a:chExt cx="4816593" cy="326693"/>
          </a:xfrm>
        </p:grpSpPr>
        <p:sp>
          <p:nvSpPr>
            <p:cNvPr id="10" name="Google Shape;410;p22">
              <a:extLst>
                <a:ext uri="{FF2B5EF4-FFF2-40B4-BE49-F238E27FC236}">
                  <a16:creationId xmlns:a16="http://schemas.microsoft.com/office/drawing/2014/main" id="{8369C1AE-3717-C041-412C-0830583187CE}"/>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411;p22">
              <a:extLst>
                <a:ext uri="{FF2B5EF4-FFF2-40B4-BE49-F238E27FC236}">
                  <a16:creationId xmlns:a16="http://schemas.microsoft.com/office/drawing/2014/main" id="{9CEEAAF3-64E5-88CC-0C37-EEF8FD733ABA}"/>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dirty="0">
                <a:solidFill>
                  <a:schemeClr val="dk1"/>
                </a:solidFill>
                <a:latin typeface="Calibri"/>
                <a:ea typeface="Calibri"/>
                <a:cs typeface="Calibri"/>
                <a:sym typeface="Calibri"/>
              </a:endParaRPr>
            </a:p>
          </p:txBody>
        </p:sp>
      </p:grpSp>
      <p:sp>
        <p:nvSpPr>
          <p:cNvPr id="12" name="Google Shape;441;p22">
            <a:extLst>
              <a:ext uri="{FF2B5EF4-FFF2-40B4-BE49-F238E27FC236}">
                <a16:creationId xmlns:a16="http://schemas.microsoft.com/office/drawing/2014/main" id="{253FC5D5-C4D0-5A79-F692-4C3F273AF157}"/>
              </a:ext>
            </a:extLst>
          </p:cNvPr>
          <p:cNvSpPr txBox="1"/>
          <p:nvPr/>
        </p:nvSpPr>
        <p:spPr>
          <a:xfrm>
            <a:off x="7760337" y="3449978"/>
            <a:ext cx="10309225" cy="2215991"/>
          </a:xfrm>
          <a:prstGeom prst="rect">
            <a:avLst/>
          </a:prstGeom>
          <a:noFill/>
          <a:ln>
            <a:noFill/>
          </a:ln>
        </p:spPr>
        <p:txBody>
          <a:bodyPr spcFirstLastPara="1" wrap="square" lIns="0" tIns="0" rIns="0" bIns="0" anchor="t" anchorCtr="0">
            <a:spAutoFit/>
          </a:bodyPr>
          <a:lstStyle/>
          <a:p>
            <a:pPr algn="ctr" rtl="0"/>
            <a:r>
              <a:rPr lang="en-GB" sz="4800" dirty="0">
                <a:solidFill>
                  <a:schemeClr val="bg1"/>
                </a:solidFill>
                <a:latin typeface="Tahoma" panose="020B0604030504040204" pitchFamily="34" charset="0"/>
                <a:ea typeface="Tahoma" panose="020B0604030504040204" pitchFamily="34" charset="0"/>
                <a:cs typeface="Tahoma" panose="020B0604030504040204" pitchFamily="34" charset="0"/>
                <a:sym typeface="Six Caps"/>
              </a:rPr>
              <a:t>Ανάπτυξη και Διατήρηση Αυτιστικού Προσωπικού στον Τομέα της Φιλοξενίας</a:t>
            </a:r>
            <a:endParaRPr lang="en-GB" sz="4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34530" y="8705203"/>
            <a:ext cx="873783" cy="1264197"/>
          </a:xfrm>
          <a:prstGeom prst="rect">
            <a:avLst/>
          </a:prstGeom>
        </p:spPr>
      </p:pic>
      <p:sp>
        <p:nvSpPr>
          <p:cNvPr id="14" name="Rectangle 13"/>
          <p:cNvSpPr/>
          <p:nvPr/>
        </p:nvSpPr>
        <p:spPr>
          <a:xfrm>
            <a:off x="5846637" y="7067240"/>
            <a:ext cx="6399509" cy="400110"/>
          </a:xfrm>
          <a:prstGeom prst="rect">
            <a:avLst/>
          </a:prstGeom>
        </p:spPr>
        <p:txBody>
          <a:bodyPr wrap="none">
            <a:spAutoFit/>
          </a:bodyPr>
          <a:lstStyle/>
          <a:p>
            <a:pPr algn="l" rtl="0"/>
            <a:r>
              <a:rPr lang="en-GB" sz="2000" b="1" dirty="0"/>
              <a:t>Αριθμός Έργου 2023-1-IT01-KA220-VET-000152721</a:t>
            </a:r>
          </a:p>
        </p:txBody>
      </p:sp>
      <p:pic>
        <p:nvPicPr>
          <p:cNvPr id="15" name="Picture 14"/>
          <p:cNvPicPr>
            <a:picLocks noChangeAspect="1"/>
          </p:cNvPicPr>
          <p:nvPr/>
        </p:nvPicPr>
        <p:blipFill>
          <a:blip r:embed="rId9"/>
          <a:stretch>
            <a:fillRect/>
          </a:stretch>
        </p:blipFill>
        <p:spPr>
          <a:xfrm>
            <a:off x="531689" y="8665103"/>
            <a:ext cx="2572109" cy="1390844"/>
          </a:xfrm>
          <a:prstGeom prst="rect">
            <a:avLst/>
          </a:prstGeom>
        </p:spPr>
      </p:pic>
      <p:sp>
        <p:nvSpPr>
          <p:cNvPr id="16" name="Rectangle 15">
            <a:extLst>
              <a:ext uri="{FF2B5EF4-FFF2-40B4-BE49-F238E27FC236}">
                <a16:creationId xmlns:a16="http://schemas.microsoft.com/office/drawing/2014/main" id="{535DB743-A38C-BE64-E064-F92B87DAFF08}"/>
              </a:ext>
            </a:extLst>
          </p:cNvPr>
          <p:cNvSpPr/>
          <p:nvPr/>
        </p:nvSpPr>
        <p:spPr>
          <a:xfrm>
            <a:off x="531689" y="218517"/>
            <a:ext cx="14457297" cy="523220"/>
          </a:xfrm>
          <a:prstGeom prst="rect">
            <a:avLst/>
          </a:prstGeom>
        </p:spPr>
        <p:txBody>
          <a:bodyPr wrap="square">
            <a:spAutoFit/>
          </a:bodyPr>
          <a:lstStyle/>
          <a:p>
            <a:pPr algn="l" rtl="0"/>
            <a:r>
              <a:rPr lang="en-US" dirty="0">
                <a:solidFill>
                  <a:schemeClr val="tx1"/>
                </a:solidFill>
              </a:rPr>
              <a:t>Αποποίηση ευθύνης: 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φέρει ευθύνη για οποιαδήποτε χρήση των πληροφοριών που περιέχονται σε αυτήν.</a:t>
            </a:r>
            <a:endParaRPr lang="mk-MK" dirty="0">
              <a:solidFill>
                <a:schemeClr val="tx1"/>
              </a:solidFill>
            </a:endParaRPr>
          </a:p>
        </p:txBody>
      </p:sp>
      <p:pic>
        <p:nvPicPr>
          <p:cNvPr id="17" name="Imagem 63" descr="https://lh7-us.googleusercontent.com/NpM_3JoYuxMTMGPa6gerAiGeE8BcnQsYePH3WiOUTgdVpntFdM0UEgdcSeHcLVMJSVTbLGZSCDdSzB8cnAYOXgn8-w7C4J8SfO6zdHge5F57OoMFhlXNPcMen9isDXAj6dF5S8RShkXZTsLL9jNQs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35651" y="8025285"/>
            <a:ext cx="1247775" cy="42227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a:spLocks noChangeArrowheads="1"/>
          </p:cNvSpPr>
          <p:nvPr/>
        </p:nvSpPr>
        <p:spPr bwMode="auto">
          <a:xfrm>
            <a:off x="3983426" y="7517454"/>
            <a:ext cx="1190420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PT" altLang="en-US" sz="2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r>
            <a:br>
              <a:rPr kumimoji="0" lang="pt-PT" altLang="en-US" sz="2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br>
            <a:r>
              <a:rPr kumimoji="0" lang="en-US" altLang="en-US" sz="1600" b="1" i="0" u="none" strike="noStrike" cap="none" normalizeH="0" baseline="0" dirty="0"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This work is licensed under a Creative Commons Attribution-</a:t>
            </a:r>
            <a:r>
              <a:rPr kumimoji="0" lang="en-US" altLang="en-US" sz="1600" b="1" i="0" u="none" strike="noStrike" cap="none" normalizeH="0" baseline="0" dirty="0" err="1"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NonCommercial</a:t>
            </a:r>
            <a:r>
              <a:rPr kumimoji="0" lang="en-US" altLang="en-US" sz="1600" b="1" i="0" u="none" strike="noStrike" cap="none" normalizeH="0" baseline="0" dirty="0"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 4.0 International License. In addition, an acknowledgement of the authors of the document and all applicable portions of the copyright notice must be clearly referenced. </a:t>
            </a:r>
            <a:r>
              <a:rPr kumimoji="0" lang="pt-PT" altLang="en-US" sz="1600" b="1" i="0" u="none" strike="noStrike" cap="none" normalizeH="0" baseline="0" dirty="0" err="1"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All</a:t>
            </a:r>
            <a:r>
              <a:rPr kumimoji="0" lang="pt-PT" altLang="en-US" sz="1600" b="1" i="0" u="none" strike="noStrike" cap="none" normalizeH="0" baseline="0" dirty="0"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pt-PT" altLang="en-US" sz="1600" b="1" i="0" u="none" strike="noStrike" cap="none" normalizeH="0" baseline="0" dirty="0" err="1"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rights</a:t>
            </a:r>
            <a:r>
              <a:rPr kumimoji="0" lang="pt-PT" altLang="en-US" sz="1600" b="1" i="0" u="none" strike="noStrike" cap="none" normalizeH="0" baseline="0" dirty="0"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pt-PT" altLang="en-US" sz="1600" b="1" i="0" u="none" strike="noStrike" cap="none" normalizeH="0" baseline="0" dirty="0" err="1"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reserved</a:t>
            </a:r>
            <a:r>
              <a:rPr kumimoji="0" lang="pt-PT" altLang="en-US" sz="1600" b="1" i="0" u="none" strike="noStrike" cap="none" normalizeH="0" baseline="0" dirty="0"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pt-PT" altLang="en-US" sz="4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80499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grpSp>
        <p:nvGrpSpPr>
          <p:cNvPr id="485" name="Google Shape;485;p24"/>
          <p:cNvGrpSpPr/>
          <p:nvPr/>
        </p:nvGrpSpPr>
        <p:grpSpPr>
          <a:xfrm>
            <a:off x="0" y="-216992"/>
            <a:ext cx="18288000" cy="1240415"/>
            <a:chOff x="0" y="-57150"/>
            <a:chExt cx="4816593" cy="326693"/>
          </a:xfrm>
        </p:grpSpPr>
        <p:sp>
          <p:nvSpPr>
            <p:cNvPr id="486" name="Google Shape;486;p24"/>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11" name="Rectangle 10"/>
          <p:cNvSpPr/>
          <p:nvPr/>
        </p:nvSpPr>
        <p:spPr>
          <a:xfrm>
            <a:off x="5479207" y="1479993"/>
            <a:ext cx="8541593" cy="1938992"/>
          </a:xfrm>
          <a:prstGeom prst="rect">
            <a:avLst/>
          </a:prstGeom>
        </p:spPr>
        <p:txBody>
          <a:bodyPr wrap="square">
            <a:spAutoFit/>
          </a:bodyPr>
          <a:lstStyle/>
          <a:p>
            <a:pPr lvl="0" algn="l" rtl="0">
              <a:lnSpc>
                <a:spcPct val="150000"/>
              </a:lnSpc>
            </a:pPr>
            <a:r>
              <a:rPr lang="en-GB" sz="4000" b="1" u="sng" dirty="0" smtClean="0">
                <a:solidFill>
                  <a:schemeClr val="dk1"/>
                </a:solidFill>
                <a:latin typeface="+mj-lt"/>
                <a:cs typeface="Calibri" panose="020F0502020204030204" pitchFamily="34" charset="0"/>
                <a:sym typeface="Calibri"/>
              </a:rPr>
              <a:t>Χαρτογράφηση Δεξιοτήτων</a:t>
            </a:r>
            <a:endParaRPr lang="en-GB" sz="4000" dirty="0">
              <a:solidFill>
                <a:schemeClr val="dk1"/>
              </a:solidFill>
              <a:latin typeface="+mj-lt"/>
              <a:cs typeface="Calibri" panose="020F0502020204030204" pitchFamily="34" charset="0"/>
              <a:sym typeface="Calibri"/>
            </a:endParaRPr>
          </a:p>
          <a:p>
            <a:pPr lvl="0" algn="ctr" rtl="0">
              <a:lnSpc>
                <a:spcPct val="150000"/>
              </a:lnSpc>
            </a:pPr>
            <a:endParaRPr lang="en-GB" sz="4000" b="1" dirty="0">
              <a:solidFill>
                <a:schemeClr val="dk1"/>
              </a:solidFill>
              <a:latin typeface="+mj-lt"/>
              <a:cs typeface="Calibri" panose="020F0502020204030204" pitchFamily="34" charset="0"/>
              <a:sym typeface="Calibri"/>
            </a:endParaRPr>
          </a:p>
        </p:txBody>
      </p:sp>
      <p:pic>
        <p:nvPicPr>
          <p:cNvPr id="3" name="Picture 2"/>
          <p:cNvPicPr>
            <a:picLocks noChangeAspect="1"/>
          </p:cNvPicPr>
          <p:nvPr/>
        </p:nvPicPr>
        <p:blipFill>
          <a:blip r:embed="rId5"/>
          <a:stretch>
            <a:fillRect/>
          </a:stretch>
        </p:blipFill>
        <p:spPr>
          <a:xfrm>
            <a:off x="1331865" y="3514529"/>
            <a:ext cx="15581449" cy="4682680"/>
          </a:xfrm>
          <a:prstGeom prst="rect">
            <a:avLst/>
          </a:prstGeom>
        </p:spPr>
      </p:pic>
    </p:spTree>
    <p:extLst>
      <p:ext uri="{BB962C8B-B14F-4D97-AF65-F5344CB8AC3E}">
        <p14:creationId xmlns:p14="http://schemas.microsoft.com/office/powerpoint/2010/main" val="737577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grpSp>
        <p:nvGrpSpPr>
          <p:cNvPr id="485" name="Google Shape;485;p24"/>
          <p:cNvGrpSpPr/>
          <p:nvPr/>
        </p:nvGrpSpPr>
        <p:grpSpPr>
          <a:xfrm>
            <a:off x="0" y="-216992"/>
            <a:ext cx="18288000" cy="1240415"/>
            <a:chOff x="0" y="-57150"/>
            <a:chExt cx="4816593" cy="326693"/>
          </a:xfrm>
        </p:grpSpPr>
        <p:sp>
          <p:nvSpPr>
            <p:cNvPr id="486" name="Google Shape;486;p24"/>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11" name="Rectangle 10"/>
          <p:cNvSpPr/>
          <p:nvPr/>
        </p:nvSpPr>
        <p:spPr>
          <a:xfrm>
            <a:off x="1196768" y="1495247"/>
            <a:ext cx="15842613" cy="6955750"/>
          </a:xfrm>
          <a:prstGeom prst="rect">
            <a:avLst/>
          </a:prstGeom>
        </p:spPr>
        <p:txBody>
          <a:bodyPr wrap="square">
            <a:spAutoFit/>
          </a:bodyPr>
          <a:lstStyle/>
          <a:p>
            <a:pPr lvl="0" algn="ctr" rtl="0">
              <a:lnSpc>
                <a:spcPct val="150000"/>
              </a:lnSpc>
            </a:pPr>
            <a:r>
              <a:rPr lang="en-GB" sz="4400" b="1" u="sng" dirty="0" err="1" smtClean="0">
                <a:solidFill>
                  <a:schemeClr val="dk1"/>
                </a:solidFill>
                <a:latin typeface="+mn-lt"/>
                <a:cs typeface="Calibri" panose="020F0502020204030204" pitchFamily="34" charset="0"/>
                <a:sym typeface="Calibri"/>
              </a:rPr>
              <a:t>Εκτέλεση</a:t>
            </a:r>
            <a:r>
              <a:rPr lang="el-GR" sz="4400" b="1" u="sng" dirty="0" smtClean="0">
                <a:solidFill>
                  <a:schemeClr val="dk1"/>
                </a:solidFill>
                <a:latin typeface="+mn-lt"/>
                <a:cs typeface="Calibri" panose="020F0502020204030204" pitchFamily="34" charset="0"/>
                <a:sym typeface="Calibri"/>
              </a:rPr>
              <a:t> </a:t>
            </a:r>
            <a:r>
              <a:rPr lang="en-GB" sz="4400" b="1" u="sng" dirty="0" err="1" smtClean="0">
                <a:solidFill>
                  <a:schemeClr val="dk1"/>
                </a:solidFill>
                <a:latin typeface="+mn-lt"/>
                <a:cs typeface="Calibri" panose="020F0502020204030204" pitchFamily="34" charset="0"/>
                <a:sym typeface="Calibri"/>
              </a:rPr>
              <a:t>Αξιολόγηση</a:t>
            </a:r>
            <a:r>
              <a:rPr lang="el-GR" sz="4400" b="1" u="sng" dirty="0" smtClean="0">
                <a:solidFill>
                  <a:schemeClr val="dk1"/>
                </a:solidFill>
                <a:latin typeface="+mn-lt"/>
                <a:cs typeface="Calibri" panose="020F0502020204030204" pitchFamily="34" charset="0"/>
                <a:sym typeface="Calibri"/>
              </a:rPr>
              <a:t>ς</a:t>
            </a:r>
            <a:r>
              <a:rPr lang="en-GB" sz="4400" b="1" u="sng" dirty="0" smtClean="0">
                <a:solidFill>
                  <a:schemeClr val="dk1"/>
                </a:solidFill>
                <a:latin typeface="+mn-lt"/>
                <a:cs typeface="Calibri" panose="020F0502020204030204" pitchFamily="34" charset="0"/>
                <a:sym typeface="Calibri"/>
              </a:rPr>
              <a:t> </a:t>
            </a:r>
            <a:r>
              <a:rPr lang="en-GB" sz="4400" b="1" u="sng" dirty="0">
                <a:solidFill>
                  <a:schemeClr val="dk1"/>
                </a:solidFill>
                <a:latin typeface="+mn-lt"/>
                <a:cs typeface="Calibri" panose="020F0502020204030204" pitchFamily="34" charset="0"/>
                <a:sym typeface="Calibri"/>
              </a:rPr>
              <a:t>Προσωπικού με Αυτισμό</a:t>
            </a:r>
            <a:endParaRPr lang="en-GB" sz="4400" b="1" dirty="0">
              <a:solidFill>
                <a:schemeClr val="dk1"/>
              </a:solidFill>
              <a:latin typeface="+mn-lt"/>
              <a:cs typeface="Calibri" panose="020F0502020204030204" pitchFamily="34" charset="0"/>
              <a:sym typeface="Calibri"/>
            </a:endParaRPr>
          </a:p>
          <a:p>
            <a:pPr lvl="0" algn="ctr" rtl="0">
              <a:lnSpc>
                <a:spcPct val="200000"/>
              </a:lnSpc>
            </a:pPr>
            <a:r>
              <a:rPr lang="en-GB" sz="4000" b="1" dirty="0">
                <a:solidFill>
                  <a:schemeClr val="dk1"/>
                </a:solidFill>
                <a:latin typeface="+mn-lt"/>
                <a:cs typeface="Calibri" panose="020F0502020204030204" pitchFamily="34" charset="0"/>
                <a:sym typeface="Calibri"/>
              </a:rPr>
              <a:t>Βέλτιστες πρακτικές</a:t>
            </a:r>
          </a:p>
          <a:p>
            <a:pPr marL="571500" lvl="0" indent="-571500" algn="l" rtl="0">
              <a:lnSpc>
                <a:spcPct val="200000"/>
              </a:lnSpc>
              <a:buFont typeface="Arial" panose="020B0604020202020204" pitchFamily="34" charset="0"/>
              <a:buChar char="•"/>
            </a:pPr>
            <a:r>
              <a:rPr lang="en-GB" sz="4000" dirty="0">
                <a:solidFill>
                  <a:schemeClr val="dk1"/>
                </a:solidFill>
                <a:latin typeface="+mn-lt"/>
                <a:cs typeface="Calibri" panose="020F0502020204030204" pitchFamily="34" charset="0"/>
                <a:sym typeface="Calibri"/>
              </a:rPr>
              <a:t>Αξιολογήσεις Δοκιμαστικής Περιόδου</a:t>
            </a:r>
          </a:p>
          <a:p>
            <a:pPr marL="571500" lvl="0" indent="-571500" algn="l" rtl="0">
              <a:lnSpc>
                <a:spcPct val="200000"/>
              </a:lnSpc>
              <a:buFont typeface="Arial" panose="020B0604020202020204" pitchFamily="34" charset="0"/>
              <a:buChar char="•"/>
            </a:pPr>
            <a:r>
              <a:rPr lang="en-GB" sz="4000" dirty="0">
                <a:solidFill>
                  <a:schemeClr val="dk1"/>
                </a:solidFill>
                <a:latin typeface="+mn-lt"/>
                <a:cs typeface="Calibri" panose="020F0502020204030204" pitchFamily="34" charset="0"/>
                <a:sym typeface="Calibri"/>
              </a:rPr>
              <a:t>Μακροπρόθεσμη Διαχείριση Απόδοσης</a:t>
            </a:r>
          </a:p>
          <a:p>
            <a:pPr marL="571500" lvl="0" indent="-571500" algn="l" rtl="0">
              <a:lnSpc>
                <a:spcPct val="200000"/>
              </a:lnSpc>
              <a:buFont typeface="Arial" panose="020B0604020202020204" pitchFamily="34" charset="0"/>
              <a:buChar char="•"/>
            </a:pPr>
            <a:r>
              <a:rPr lang="en-GB" sz="4000" dirty="0">
                <a:solidFill>
                  <a:schemeClr val="dk1"/>
                </a:solidFill>
                <a:latin typeface="+mn-lt"/>
                <a:cs typeface="Calibri" panose="020F0502020204030204" pitchFamily="34" charset="0"/>
                <a:sym typeface="Calibri"/>
              </a:rPr>
              <a:t>Ενσυνειδητότητα κατά την αντιμετώπιση κακής απόδοσης</a:t>
            </a:r>
          </a:p>
          <a:p>
            <a:pPr lvl="0" algn="ctr" rtl="0">
              <a:lnSpc>
                <a:spcPct val="150000"/>
              </a:lnSpc>
            </a:pPr>
            <a:endParaRPr lang="en-GB" sz="4000" b="1" dirty="0">
              <a:solidFill>
                <a:schemeClr val="dk1"/>
              </a:solidFill>
              <a:latin typeface="+mn-lt"/>
              <a:cs typeface="Calibri" panose="020F0502020204030204" pitchFamily="34" charset="0"/>
              <a:sym typeface="Calibri"/>
            </a:endParaRPr>
          </a:p>
        </p:txBody>
      </p:sp>
    </p:spTree>
    <p:extLst>
      <p:ext uri="{BB962C8B-B14F-4D97-AF65-F5344CB8AC3E}">
        <p14:creationId xmlns:p14="http://schemas.microsoft.com/office/powerpoint/2010/main" val="1758442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grpSp>
        <p:nvGrpSpPr>
          <p:cNvPr id="875" name="Google Shape;875;p34"/>
          <p:cNvGrpSpPr/>
          <p:nvPr/>
        </p:nvGrpSpPr>
        <p:grpSpPr>
          <a:xfrm>
            <a:off x="-2412023" y="-2528906"/>
            <a:ext cx="23112044" cy="14039954"/>
            <a:chOff x="-1" y="-272823"/>
            <a:chExt cx="30816058" cy="18719937"/>
          </a:xfrm>
        </p:grpSpPr>
        <p:grpSp>
          <p:nvGrpSpPr>
            <p:cNvPr id="876" name="Google Shape;876;p34"/>
            <p:cNvGrpSpPr/>
            <p:nvPr/>
          </p:nvGrpSpPr>
          <p:grpSpPr>
            <a:xfrm>
              <a:off x="17042413" y="2719851"/>
              <a:ext cx="13773644" cy="5783589"/>
              <a:chOff x="0" y="-57150"/>
              <a:chExt cx="2720720" cy="1142437"/>
            </a:xfrm>
          </p:grpSpPr>
          <p:sp>
            <p:nvSpPr>
              <p:cNvPr id="877" name="Google Shape;877;p34"/>
              <p:cNvSpPr/>
              <p:nvPr/>
            </p:nvSpPr>
            <p:spPr>
              <a:xfrm>
                <a:off x="0" y="0"/>
                <a:ext cx="2720720" cy="1085287"/>
              </a:xfrm>
              <a:custGeom>
                <a:avLst/>
                <a:gdLst/>
                <a:ahLst/>
                <a:cxnLst/>
                <a:rect l="l" t="t" r="r" b="b"/>
                <a:pathLst>
                  <a:path w="2720720" h="1085287" extrusionOk="0">
                    <a:moveTo>
                      <a:pt x="2517520" y="0"/>
                    </a:moveTo>
                    <a:lnTo>
                      <a:pt x="0" y="0"/>
                    </a:lnTo>
                    <a:lnTo>
                      <a:pt x="203200" y="1085287"/>
                    </a:lnTo>
                    <a:lnTo>
                      <a:pt x="2720720" y="1085287"/>
                    </a:lnTo>
                    <a:lnTo>
                      <a:pt x="251752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8" name="Google Shape;878;p34"/>
              <p:cNvSpPr txBox="1"/>
              <p:nvPr/>
            </p:nvSpPr>
            <p:spPr>
              <a:xfrm>
                <a:off x="101600" y="-57150"/>
                <a:ext cx="2517520" cy="1142437"/>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9" name="Google Shape;879;p34"/>
            <p:cNvGrpSpPr/>
            <p:nvPr/>
          </p:nvGrpSpPr>
          <p:grpSpPr>
            <a:xfrm rot="583941">
              <a:off x="19120813" y="12038526"/>
              <a:ext cx="7989899" cy="5774814"/>
              <a:chOff x="0" y="-57150"/>
              <a:chExt cx="1578252" cy="1140704"/>
            </a:xfrm>
          </p:grpSpPr>
          <p:sp>
            <p:nvSpPr>
              <p:cNvPr id="880" name="Google Shape;880;p34"/>
              <p:cNvSpPr/>
              <p:nvPr/>
            </p:nvSpPr>
            <p:spPr>
              <a:xfrm>
                <a:off x="0" y="0"/>
                <a:ext cx="1578252" cy="1083554"/>
              </a:xfrm>
              <a:custGeom>
                <a:avLst/>
                <a:gdLst/>
                <a:ahLst/>
                <a:cxnLst/>
                <a:rect l="l" t="t" r="r" b="b"/>
                <a:pathLst>
                  <a:path w="1578252" h="1083554" extrusionOk="0">
                    <a:moveTo>
                      <a:pt x="203200" y="0"/>
                    </a:moveTo>
                    <a:lnTo>
                      <a:pt x="1375052" y="0"/>
                    </a:lnTo>
                    <a:lnTo>
                      <a:pt x="1578252" y="1083554"/>
                    </a:lnTo>
                    <a:lnTo>
                      <a:pt x="0" y="1083554"/>
                    </a:lnTo>
                    <a:lnTo>
                      <a:pt x="2032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1" name="Google Shape;881;p34"/>
              <p:cNvSpPr txBox="1"/>
              <p:nvPr/>
            </p:nvSpPr>
            <p:spPr>
              <a:xfrm>
                <a:off x="127000" y="-57150"/>
                <a:ext cx="1324252" cy="1140704"/>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2" name="Google Shape;882;p34"/>
            <p:cNvGrpSpPr/>
            <p:nvPr/>
          </p:nvGrpSpPr>
          <p:grpSpPr>
            <a:xfrm rot="1166532">
              <a:off x="934790" y="3390463"/>
              <a:ext cx="23668083" cy="9671428"/>
              <a:chOff x="0" y="-57150"/>
              <a:chExt cx="4675177" cy="1910405"/>
            </a:xfrm>
          </p:grpSpPr>
          <p:sp>
            <p:nvSpPr>
              <p:cNvPr id="883" name="Google Shape;883;p34"/>
              <p:cNvSpPr/>
              <p:nvPr/>
            </p:nvSpPr>
            <p:spPr>
              <a:xfrm>
                <a:off x="0" y="0"/>
                <a:ext cx="4675177" cy="1853255"/>
              </a:xfrm>
              <a:custGeom>
                <a:avLst/>
                <a:gdLst/>
                <a:ahLst/>
                <a:cxnLst/>
                <a:rect l="l" t="t" r="r" b="b"/>
                <a:pathLst>
                  <a:path w="4675177" h="1853255" extrusionOk="0">
                    <a:moveTo>
                      <a:pt x="0" y="0"/>
                    </a:moveTo>
                    <a:lnTo>
                      <a:pt x="4675177" y="0"/>
                    </a:lnTo>
                    <a:lnTo>
                      <a:pt x="4675177" y="1853255"/>
                    </a:lnTo>
                    <a:lnTo>
                      <a:pt x="0" y="1853255"/>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4" name="Google Shape;884;p34"/>
              <p:cNvSpPr txBox="1"/>
              <p:nvPr/>
            </p:nvSpPr>
            <p:spPr>
              <a:xfrm>
                <a:off x="0" y="-57150"/>
                <a:ext cx="4675177" cy="1910404"/>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5" name="Google Shape;885;p34"/>
            <p:cNvGrpSpPr/>
            <p:nvPr/>
          </p:nvGrpSpPr>
          <p:grpSpPr>
            <a:xfrm rot="3737206">
              <a:off x="6707101" y="8987085"/>
              <a:ext cx="6177883" cy="5405648"/>
              <a:chOff x="0" y="0"/>
              <a:chExt cx="812800" cy="711200"/>
            </a:xfrm>
          </p:grpSpPr>
          <p:sp>
            <p:nvSpPr>
              <p:cNvPr id="886" name="Google Shape;886;p34"/>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7" name="Google Shape;887;p34"/>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888" name="Google Shape;888;p34"/>
          <p:cNvSpPr txBox="1"/>
          <p:nvPr/>
        </p:nvSpPr>
        <p:spPr>
          <a:xfrm>
            <a:off x="5619542" y="3674362"/>
            <a:ext cx="8173512"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9600" b="1" smtClean="0">
                <a:solidFill>
                  <a:srgbClr val="FFFFFF"/>
                </a:solidFill>
                <a:latin typeface="Barlow"/>
                <a:ea typeface="Barlow"/>
                <a:cs typeface="Barlow"/>
                <a:sym typeface="Barlow"/>
              </a:rPr>
              <a:t>ΕΥΧΑΡΙΣΤΩ</a:t>
            </a:r>
            <a:endParaRPr sz="9600" b="1" dirty="0"/>
          </a:p>
        </p:txBody>
      </p:sp>
      <p:sp>
        <p:nvSpPr>
          <p:cNvPr id="4" name="Rectangle 3">
            <a:extLst>
              <a:ext uri="{FF2B5EF4-FFF2-40B4-BE49-F238E27FC236}">
                <a16:creationId xmlns:a16="http://schemas.microsoft.com/office/drawing/2014/main" id="{535DB743-A38C-BE64-E064-F92B87DAFF08}"/>
              </a:ext>
            </a:extLst>
          </p:cNvPr>
          <p:cNvSpPr/>
          <p:nvPr/>
        </p:nvSpPr>
        <p:spPr>
          <a:xfrm>
            <a:off x="12550672" y="287720"/>
            <a:ext cx="5417170" cy="1169551"/>
          </a:xfrm>
          <a:prstGeom prst="rect">
            <a:avLst/>
          </a:prstGeom>
        </p:spPr>
        <p:txBody>
          <a:bodyPr wrap="square">
            <a:spAutoFit/>
          </a:bodyPr>
          <a:lstStyle/>
          <a:p>
            <a:pPr algn="l" rtl="0"/>
            <a:r>
              <a:rPr lang="en-US" dirty="0">
                <a:solidFill>
                  <a:schemeClr val="bg1"/>
                </a:solidFill>
              </a:rPr>
              <a:t>Αποποίηση ευθύνης: 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φέρει ευθύνη για οποιαδήποτε χρήση των πληροφοριών που περιέχονται σε αυτήν.</a:t>
            </a:r>
            <a:endParaRPr lang="mk-MK" dirty="0">
              <a:solidFill>
                <a:schemeClr val="bg1"/>
              </a:solidFill>
            </a:endParaRPr>
          </a:p>
        </p:txBody>
      </p:sp>
      <p:pic>
        <p:nvPicPr>
          <p:cNvPr id="19" name="Picture 18" descr="A rainbow with a red needle and a red arrow  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0" name="Rectangle 19"/>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21"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7233829" y="8785157"/>
            <a:ext cx="3231376" cy="876511"/>
          </a:xfrm>
          <a:prstGeom prst="rect">
            <a:avLst/>
          </a:prstGeom>
        </p:spPr>
      </p:pic>
    </p:spTree>
  </p:cSld>
  <p:clrMapOvr>
    <a:masterClrMapping/>
  </p:clrMapOvr>
  <p:transition>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grpSp>
        <p:nvGrpSpPr>
          <p:cNvPr id="409" name="Google Shape;409;p22"/>
          <p:cNvGrpSpPr/>
          <p:nvPr/>
        </p:nvGrpSpPr>
        <p:grpSpPr>
          <a:xfrm>
            <a:off x="0" y="-279337"/>
            <a:ext cx="18288000" cy="1334644"/>
            <a:chOff x="0" y="-57150"/>
            <a:chExt cx="4816593" cy="326693"/>
          </a:xfrm>
        </p:grpSpPr>
        <p:sp>
          <p:nvSpPr>
            <p:cNvPr id="410" name="Google Shape;410;p22"/>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 name="Google Shape;411;p22"/>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22" name="Google Shape;422;p22"/>
          <p:cNvGrpSpPr/>
          <p:nvPr/>
        </p:nvGrpSpPr>
        <p:grpSpPr>
          <a:xfrm>
            <a:off x="10311434" y="3005081"/>
            <a:ext cx="7636591" cy="1648169"/>
            <a:chOff x="0" y="-57150"/>
            <a:chExt cx="812800" cy="140545"/>
          </a:xfrm>
        </p:grpSpPr>
        <p:sp>
          <p:nvSpPr>
            <p:cNvPr id="423" name="Google Shape;423;p22"/>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 name="Google Shape;424;p22"/>
            <p:cNvSpPr txBox="1"/>
            <p:nvPr/>
          </p:nvSpPr>
          <p:spPr>
            <a:xfrm>
              <a:off x="0" y="-57150"/>
              <a:ext cx="812800" cy="14054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25" name="Google Shape;425;p22"/>
          <p:cNvGrpSpPr/>
          <p:nvPr/>
        </p:nvGrpSpPr>
        <p:grpSpPr>
          <a:xfrm>
            <a:off x="10311434" y="4669268"/>
            <a:ext cx="7636592" cy="1648169"/>
            <a:chOff x="0" y="-57150"/>
            <a:chExt cx="812800" cy="140545"/>
          </a:xfrm>
        </p:grpSpPr>
        <p:sp>
          <p:nvSpPr>
            <p:cNvPr id="426" name="Google Shape;426;p22"/>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 name="Google Shape;427;p22"/>
            <p:cNvSpPr txBox="1"/>
            <p:nvPr/>
          </p:nvSpPr>
          <p:spPr>
            <a:xfrm>
              <a:off x="0" y="-57150"/>
              <a:ext cx="812800" cy="14054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28" name="Google Shape;428;p22"/>
          <p:cNvGrpSpPr/>
          <p:nvPr/>
        </p:nvGrpSpPr>
        <p:grpSpPr>
          <a:xfrm>
            <a:off x="10219043" y="5856485"/>
            <a:ext cx="7728368" cy="2376075"/>
            <a:chOff x="0" y="-57150"/>
            <a:chExt cx="812800" cy="140545"/>
          </a:xfrm>
        </p:grpSpPr>
        <p:sp>
          <p:nvSpPr>
            <p:cNvPr id="429" name="Google Shape;429;p22"/>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0" name="Google Shape;430;p22"/>
            <p:cNvSpPr txBox="1"/>
            <p:nvPr/>
          </p:nvSpPr>
          <p:spPr>
            <a:xfrm>
              <a:off x="0" y="-57150"/>
              <a:ext cx="812800" cy="14054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31" name="Google Shape;431;p22"/>
          <p:cNvGrpSpPr/>
          <p:nvPr/>
        </p:nvGrpSpPr>
        <p:grpSpPr>
          <a:xfrm>
            <a:off x="8640393" y="3689752"/>
            <a:ext cx="985498" cy="985498"/>
            <a:chOff x="0" y="0"/>
            <a:chExt cx="812800" cy="812800"/>
          </a:xfrm>
        </p:grpSpPr>
        <p:sp>
          <p:nvSpPr>
            <p:cNvPr id="432" name="Google Shape;432;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 name="Google Shape;433;p2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34" name="Google Shape;434;p22"/>
          <p:cNvGrpSpPr/>
          <p:nvPr/>
        </p:nvGrpSpPr>
        <p:grpSpPr>
          <a:xfrm>
            <a:off x="8640393" y="5233129"/>
            <a:ext cx="985498" cy="985498"/>
            <a:chOff x="0" y="0"/>
            <a:chExt cx="812800" cy="812800"/>
          </a:xfrm>
        </p:grpSpPr>
        <p:sp>
          <p:nvSpPr>
            <p:cNvPr id="435" name="Google Shape;435;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 name="Google Shape;436;p2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37" name="Google Shape;437;p22"/>
          <p:cNvGrpSpPr/>
          <p:nvPr/>
        </p:nvGrpSpPr>
        <p:grpSpPr>
          <a:xfrm>
            <a:off x="8640393" y="6776506"/>
            <a:ext cx="985498" cy="985498"/>
            <a:chOff x="0" y="0"/>
            <a:chExt cx="812800" cy="812800"/>
          </a:xfrm>
        </p:grpSpPr>
        <p:sp>
          <p:nvSpPr>
            <p:cNvPr id="438" name="Google Shape;438;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 name="Google Shape;439;p2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40" name="Google Shape;440;p22"/>
          <p:cNvSpPr txBox="1"/>
          <p:nvPr/>
        </p:nvSpPr>
        <p:spPr>
          <a:xfrm>
            <a:off x="10613922" y="3914547"/>
            <a:ext cx="8428203" cy="1034129"/>
          </a:xfrm>
          <a:prstGeom prst="rect">
            <a:avLst/>
          </a:prstGeom>
          <a:noFill/>
          <a:ln>
            <a:noFill/>
          </a:ln>
        </p:spPr>
        <p:txBody>
          <a:bodyPr spcFirstLastPara="1" wrap="square" lIns="0" tIns="0" rIns="0" bIns="0" anchor="t" anchorCtr="0">
            <a:spAutoFit/>
          </a:bodyPr>
          <a:lstStyle/>
          <a:p>
            <a:pPr algn="l" rtl="0">
              <a:lnSpc>
                <a:spcPct val="120005"/>
              </a:lnSpc>
            </a:pPr>
            <a:r>
              <a:rPr lang="en-GB" sz="2800" dirty="0" err="1" smtClean="0">
                <a:solidFill>
                  <a:schemeClr val="bg2"/>
                </a:solidFill>
                <a:latin typeface="Barlow" pitchFamily="2" charset="77"/>
                <a:ea typeface="Calibri"/>
                <a:cs typeface="Calibri"/>
                <a:sym typeface="Calibri"/>
              </a:rPr>
              <a:t>Πλ</a:t>
            </a:r>
            <a:r>
              <a:rPr lang="en-GB" sz="2800" dirty="0" smtClean="0">
                <a:solidFill>
                  <a:schemeClr val="bg2"/>
                </a:solidFill>
                <a:latin typeface="Barlow" pitchFamily="2" charset="77"/>
                <a:ea typeface="Calibri"/>
                <a:cs typeface="Calibri"/>
                <a:sym typeface="Calibri"/>
              </a:rPr>
              <a:t>ατφόρμα </a:t>
            </a:r>
            <a:r>
              <a:rPr lang="en-GB" sz="2800" dirty="0">
                <a:solidFill>
                  <a:schemeClr val="bg2"/>
                </a:solidFill>
                <a:latin typeface="Barlow" pitchFamily="2" charset="77"/>
                <a:ea typeface="Calibri"/>
                <a:cs typeface="Calibri"/>
                <a:sym typeface="Calibri"/>
              </a:rPr>
              <a:t>Ανθρώπινου Δυναμικού PERFORM</a:t>
            </a:r>
          </a:p>
          <a:p>
            <a:pPr marL="0" marR="0" lvl="0" indent="0" algn="l" rtl="0">
              <a:lnSpc>
                <a:spcPct val="120005"/>
              </a:lnSpc>
              <a:spcBef>
                <a:spcPts val="0"/>
              </a:spcBef>
              <a:spcAft>
                <a:spcPts val="0"/>
              </a:spcAft>
              <a:buNone/>
            </a:pPr>
            <a:endParaRPr lang="en-GB" sz="2800" dirty="0">
              <a:solidFill>
                <a:schemeClr val="bg2"/>
              </a:solidFill>
              <a:latin typeface="Barlow" pitchFamily="2" charset="77"/>
            </a:endParaRPr>
          </a:p>
        </p:txBody>
      </p:sp>
      <p:sp>
        <p:nvSpPr>
          <p:cNvPr id="441" name="Google Shape;441;p22"/>
          <p:cNvSpPr txBox="1"/>
          <p:nvPr/>
        </p:nvSpPr>
        <p:spPr>
          <a:xfrm>
            <a:off x="11881724" y="2182395"/>
            <a:ext cx="5892600" cy="67710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400" u="none" strike="noStrike" dirty="0" smtClean="0">
                <a:solidFill>
                  <a:srgbClr val="462AF0"/>
                </a:solidFill>
                <a:latin typeface="Tahoma" panose="020B0604030504040204" pitchFamily="34" charset="0"/>
                <a:ea typeface="Tahoma" panose="020B0604030504040204" pitchFamily="34" charset="0"/>
                <a:cs typeface="Tahoma" panose="020B0604030504040204" pitchFamily="34" charset="0"/>
                <a:sym typeface="Six Caps"/>
              </a:rPr>
              <a:t>ΑΠΟΤΕΛΕΣΜΑΤΑ</a:t>
            </a:r>
            <a:endParaRPr sz="4400" dirty="0">
              <a:latin typeface="Tahoma" panose="020B0604030504040204" pitchFamily="34" charset="0"/>
              <a:ea typeface="Tahoma" panose="020B0604030504040204" pitchFamily="34" charset="0"/>
              <a:cs typeface="Tahoma" panose="020B0604030504040204" pitchFamily="34" charset="0"/>
            </a:endParaRPr>
          </a:p>
        </p:txBody>
      </p:sp>
      <p:sp>
        <p:nvSpPr>
          <p:cNvPr id="446" name="Google Shape;446;p22"/>
          <p:cNvSpPr txBox="1"/>
          <p:nvPr/>
        </p:nvSpPr>
        <p:spPr>
          <a:xfrm>
            <a:off x="10764825" y="5585940"/>
            <a:ext cx="8428203" cy="1034129"/>
          </a:xfrm>
          <a:prstGeom prst="rect">
            <a:avLst/>
          </a:prstGeom>
          <a:noFill/>
          <a:ln>
            <a:noFill/>
          </a:ln>
        </p:spPr>
        <p:txBody>
          <a:bodyPr spcFirstLastPara="1" wrap="square" lIns="0" tIns="0" rIns="0" bIns="0" anchor="t" anchorCtr="0">
            <a:spAutoFit/>
          </a:bodyPr>
          <a:lstStyle/>
          <a:p>
            <a:pPr algn="l" rtl="0">
              <a:lnSpc>
                <a:spcPct val="120005"/>
              </a:lnSpc>
            </a:pPr>
            <a:r>
              <a:rPr lang="en-GB" sz="2800" dirty="0" err="1" smtClean="0">
                <a:solidFill>
                  <a:schemeClr val="bg2"/>
                </a:solidFill>
                <a:latin typeface="Barlow" pitchFamily="2" charset="77"/>
                <a:ea typeface="Calibri"/>
                <a:cs typeface="Calibri"/>
                <a:sym typeface="Calibri"/>
              </a:rPr>
              <a:t>Ψηφι</a:t>
            </a:r>
            <a:r>
              <a:rPr lang="en-GB" sz="2800" dirty="0" smtClean="0">
                <a:solidFill>
                  <a:schemeClr val="bg2"/>
                </a:solidFill>
                <a:latin typeface="Barlow" pitchFamily="2" charset="77"/>
                <a:ea typeface="Calibri"/>
                <a:cs typeface="Calibri"/>
                <a:sym typeface="Calibri"/>
              </a:rPr>
              <a:t>ακ</a:t>
            </a:r>
            <a:r>
              <a:rPr lang="el-GR" sz="2800" dirty="0" smtClean="0">
                <a:solidFill>
                  <a:schemeClr val="bg2"/>
                </a:solidFill>
                <a:latin typeface="Barlow" pitchFamily="2" charset="77"/>
                <a:ea typeface="Calibri"/>
                <a:cs typeface="Calibri"/>
                <a:sym typeface="Calibri"/>
              </a:rPr>
              <a:t>ή</a:t>
            </a:r>
            <a:r>
              <a:rPr lang="en-GB" sz="2800" dirty="0" smtClean="0">
                <a:solidFill>
                  <a:schemeClr val="bg2"/>
                </a:solidFill>
                <a:latin typeface="Barlow" pitchFamily="2" charset="77"/>
                <a:ea typeface="Calibri"/>
                <a:cs typeface="Calibri"/>
                <a:sym typeface="Calibri"/>
              </a:rPr>
              <a:t> </a:t>
            </a:r>
            <a:r>
              <a:rPr lang="en-GB" sz="2800" dirty="0">
                <a:solidFill>
                  <a:schemeClr val="bg2"/>
                </a:solidFill>
                <a:latin typeface="Barlow" pitchFamily="2" charset="77"/>
                <a:ea typeface="Calibri"/>
                <a:cs typeface="Calibri"/>
                <a:sym typeface="Calibri"/>
              </a:rPr>
              <a:t>Εργαλειοθήκη PERFORM</a:t>
            </a:r>
          </a:p>
          <a:p>
            <a:pPr marL="0" marR="0" lvl="0" indent="0" algn="l" rtl="0">
              <a:lnSpc>
                <a:spcPct val="120005"/>
              </a:lnSpc>
              <a:spcBef>
                <a:spcPts val="0"/>
              </a:spcBef>
              <a:spcAft>
                <a:spcPts val="0"/>
              </a:spcAft>
              <a:buNone/>
            </a:pPr>
            <a:endParaRPr sz="2800" dirty="0">
              <a:solidFill>
                <a:schemeClr val="bg2"/>
              </a:solidFill>
              <a:latin typeface="Barlow" pitchFamily="2" charset="77"/>
            </a:endParaRPr>
          </a:p>
        </p:txBody>
      </p:sp>
      <p:sp>
        <p:nvSpPr>
          <p:cNvPr id="447" name="Google Shape;447;p22"/>
          <p:cNvSpPr txBox="1"/>
          <p:nvPr/>
        </p:nvSpPr>
        <p:spPr>
          <a:xfrm>
            <a:off x="10764826" y="6994982"/>
            <a:ext cx="8428203" cy="1551194"/>
          </a:xfrm>
          <a:prstGeom prst="rect">
            <a:avLst/>
          </a:prstGeom>
          <a:noFill/>
          <a:ln>
            <a:noFill/>
          </a:ln>
        </p:spPr>
        <p:txBody>
          <a:bodyPr spcFirstLastPara="1" wrap="square" lIns="0" tIns="0" rIns="0" bIns="0" anchor="t" anchorCtr="0">
            <a:spAutoFit/>
          </a:bodyPr>
          <a:lstStyle/>
          <a:p>
            <a:pPr algn="l" rtl="0">
              <a:lnSpc>
                <a:spcPct val="120005"/>
              </a:lnSpc>
            </a:pPr>
            <a:r>
              <a:rPr lang="el-GR" sz="2800" dirty="0" smtClean="0">
                <a:solidFill>
                  <a:schemeClr val="bg2"/>
                </a:solidFill>
                <a:latin typeface="Barlow" pitchFamily="2" charset="77"/>
                <a:ea typeface="Calibri"/>
                <a:cs typeface="Calibri"/>
                <a:sym typeface="Calibri"/>
              </a:rPr>
              <a:t>Πρόγραμμα</a:t>
            </a:r>
            <a:r>
              <a:rPr lang="en-GB" sz="2800" dirty="0" smtClean="0">
                <a:solidFill>
                  <a:schemeClr val="bg2"/>
                </a:solidFill>
                <a:latin typeface="Barlow" pitchFamily="2" charset="77"/>
                <a:ea typeface="Calibri"/>
                <a:cs typeface="Calibri"/>
                <a:sym typeface="Calibri"/>
              </a:rPr>
              <a:t> </a:t>
            </a:r>
            <a:r>
              <a:rPr lang="en-GB" sz="2800" dirty="0">
                <a:solidFill>
                  <a:schemeClr val="bg2"/>
                </a:solidFill>
                <a:latin typeface="Barlow" pitchFamily="2" charset="77"/>
                <a:ea typeface="Calibri"/>
                <a:cs typeface="Calibri"/>
                <a:sym typeface="Calibri"/>
              </a:rPr>
              <a:t>Επαγγελματικής Κατάρτισης </a:t>
            </a:r>
            <a:r>
              <a:rPr lang="en-GB" sz="2800" dirty="0" smtClean="0">
                <a:solidFill>
                  <a:schemeClr val="bg2"/>
                </a:solidFill>
                <a:latin typeface="Barlow" pitchFamily="2" charset="77"/>
                <a:ea typeface="Calibri"/>
                <a:cs typeface="Calibri"/>
                <a:sym typeface="Calibri"/>
              </a:rPr>
              <a:t>για</a:t>
            </a:r>
            <a:endParaRPr lang="en-GB" sz="2800" dirty="0">
              <a:solidFill>
                <a:schemeClr val="bg2"/>
              </a:solidFill>
              <a:latin typeface="Barlow" pitchFamily="2" charset="77"/>
              <a:ea typeface="Calibri"/>
              <a:cs typeface="Calibri"/>
              <a:sym typeface="Calibri"/>
            </a:endParaRPr>
          </a:p>
          <a:p>
            <a:pPr algn="l" rtl="0">
              <a:lnSpc>
                <a:spcPct val="120005"/>
              </a:lnSpc>
            </a:pPr>
            <a:r>
              <a:rPr lang="en-GB" sz="2800" dirty="0">
                <a:solidFill>
                  <a:schemeClr val="bg2"/>
                </a:solidFill>
                <a:latin typeface="Barlow" pitchFamily="2" charset="77"/>
                <a:ea typeface="Calibri"/>
                <a:cs typeface="Calibri"/>
                <a:sym typeface="Calibri"/>
              </a:rPr>
              <a:t>Διευθυντές και Ειδικοί Ανθρώπινου Δυναμικού</a:t>
            </a:r>
          </a:p>
          <a:p>
            <a:pPr marL="0" marR="0" lvl="0" indent="0" algn="l" rtl="0">
              <a:lnSpc>
                <a:spcPct val="120005"/>
              </a:lnSpc>
              <a:spcBef>
                <a:spcPts val="0"/>
              </a:spcBef>
              <a:spcAft>
                <a:spcPts val="0"/>
              </a:spcAft>
              <a:buNone/>
            </a:pPr>
            <a:endParaRPr sz="2800" dirty="0">
              <a:solidFill>
                <a:schemeClr val="bg2"/>
              </a:solidFill>
              <a:latin typeface="Barlow" pitchFamily="2" charset="77"/>
            </a:endParaRPr>
          </a:p>
        </p:txBody>
      </p:sp>
      <p:sp>
        <p:nvSpPr>
          <p:cNvPr id="448" name="Google Shape;448;p22"/>
          <p:cNvSpPr txBox="1"/>
          <p:nvPr/>
        </p:nvSpPr>
        <p:spPr>
          <a:xfrm>
            <a:off x="8915242" y="3886929"/>
            <a:ext cx="405668"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1</a:t>
            </a:r>
            <a:endParaRPr/>
          </a:p>
        </p:txBody>
      </p:sp>
      <p:sp>
        <p:nvSpPr>
          <p:cNvPr id="449" name="Google Shape;449;p22"/>
          <p:cNvSpPr txBox="1"/>
          <p:nvPr/>
        </p:nvSpPr>
        <p:spPr>
          <a:xfrm>
            <a:off x="8915242" y="5429016"/>
            <a:ext cx="405668"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2</a:t>
            </a:r>
            <a:endParaRPr/>
          </a:p>
        </p:txBody>
      </p:sp>
      <p:sp>
        <p:nvSpPr>
          <p:cNvPr id="450" name="Google Shape;450;p22"/>
          <p:cNvSpPr txBox="1"/>
          <p:nvPr/>
        </p:nvSpPr>
        <p:spPr>
          <a:xfrm>
            <a:off x="8915242" y="6971102"/>
            <a:ext cx="405668"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3</a:t>
            </a:r>
            <a:endParaRPr/>
          </a:p>
        </p:txBody>
      </p:sp>
      <p:pic>
        <p:nvPicPr>
          <p:cNvPr id="3" name="Picture 2" descr="A rainbow with a red needle and a red arrow  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4" name="Google Shape;441;p22">
            <a:extLst>
              <a:ext uri="{FF2B5EF4-FFF2-40B4-BE49-F238E27FC236}">
                <a16:creationId xmlns:a16="http://schemas.microsoft.com/office/drawing/2014/main" id="{B6356569-B78B-D524-84C5-44E4A54FA64A}"/>
              </a:ext>
            </a:extLst>
          </p:cNvPr>
          <p:cNvSpPr txBox="1"/>
          <p:nvPr/>
        </p:nvSpPr>
        <p:spPr>
          <a:xfrm>
            <a:off x="359922" y="1359146"/>
            <a:ext cx="6513318" cy="184665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l-GR" sz="12000" dirty="0" smtClean="0">
                <a:latin typeface="Six Caps"/>
                <a:ea typeface="Six Caps"/>
                <a:cs typeface="Six Caps"/>
                <a:sym typeface="Six Caps"/>
              </a:rPr>
              <a:t>Στόχος</a:t>
            </a:r>
            <a:r>
              <a:rPr lang="en-US" sz="12000" u="none" strike="noStrike" dirty="0" smtClean="0">
                <a:solidFill>
                  <a:srgbClr val="000000"/>
                </a:solidFill>
                <a:latin typeface="Six Caps"/>
                <a:ea typeface="Six Caps"/>
                <a:cs typeface="Six Caps"/>
                <a:sym typeface="Six Caps"/>
              </a:rPr>
              <a:t>:</a:t>
            </a:r>
            <a:endParaRPr sz="12000" dirty="0"/>
          </a:p>
        </p:txBody>
      </p:sp>
      <p:sp>
        <p:nvSpPr>
          <p:cNvPr id="5" name="Google Shape;440;p22">
            <a:extLst>
              <a:ext uri="{FF2B5EF4-FFF2-40B4-BE49-F238E27FC236}">
                <a16:creationId xmlns:a16="http://schemas.microsoft.com/office/drawing/2014/main" id="{5FDCF533-851B-3FF9-5DB0-10EA24703C1F}"/>
              </a:ext>
            </a:extLst>
          </p:cNvPr>
          <p:cNvSpPr txBox="1"/>
          <p:nvPr/>
        </p:nvSpPr>
        <p:spPr>
          <a:xfrm>
            <a:off x="359922" y="3394286"/>
            <a:ext cx="7854438" cy="5318379"/>
          </a:xfrm>
          <a:prstGeom prst="rect">
            <a:avLst/>
          </a:prstGeom>
          <a:noFill/>
          <a:ln>
            <a:noFill/>
          </a:ln>
        </p:spPr>
        <p:txBody>
          <a:bodyPr spcFirstLastPara="1" wrap="square" lIns="0" tIns="0" rIns="0" bIns="0" anchor="t" anchorCtr="0">
            <a:spAutoFit/>
          </a:bodyPr>
          <a:lstStyle/>
          <a:p>
            <a:pPr algn="l" rtl="0">
              <a:lnSpc>
                <a:spcPct val="120005"/>
              </a:lnSpc>
            </a:pPr>
            <a:r>
              <a:rPr lang="en-GB" sz="3200" dirty="0">
                <a:solidFill>
                  <a:schemeClr val="tx1"/>
                </a:solidFill>
                <a:latin typeface="Barlow" pitchFamily="2" charset="77"/>
                <a:cs typeface="Calibri"/>
                <a:sym typeface="Calibri"/>
              </a:rPr>
              <a:t>Το έργο «PERFORM» αφορά την εκπαίδευση Διευθυντών Φιλοξενίας και Ειδικών Ανθρώπινου Δυναμικού στην ανάπτυξη και υποστήριξη προσωπικού με αυτισμό στον Τομέα Φιλοξενίας της ΕΕ. Παρέχει επίσης μια καινοτόμο πλατφόρμα Ανθρώπινου Δυναμικού, για την αξιολόγηση της απόδοσης και την παρακολούθηση των εργαζομένων.</a:t>
            </a:r>
            <a:endParaRPr lang="en-GB" sz="3200" dirty="0">
              <a:solidFill>
                <a:schemeClr val="tx1"/>
              </a:solidFill>
              <a:latin typeface="Barlow" pitchFamily="2" charset="77"/>
            </a:endParaRPr>
          </a:p>
        </p:txBody>
      </p:sp>
      <p:pic>
        <p:nvPicPr>
          <p:cNvPr id="34"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pic>
        <p:nvPicPr>
          <p:cNvPr id="35" name="Picture 34"/>
          <p:cNvPicPr>
            <a:picLocks noChangeAspect="1"/>
          </p:cNvPicPr>
          <p:nvPr/>
        </p:nvPicPr>
        <p:blipFill>
          <a:blip r:embed="rId5"/>
          <a:stretch>
            <a:fillRect/>
          </a:stretch>
        </p:blipFill>
        <p:spPr>
          <a:xfrm>
            <a:off x="6165082" y="9636202"/>
            <a:ext cx="4841398" cy="282939"/>
          </a:xfrm>
          <a:prstGeom prst="rect">
            <a:avLst/>
          </a:prstGeom>
        </p:spPr>
      </p:pic>
    </p:spTree>
    <p:extLst>
      <p:ext uri="{BB962C8B-B14F-4D97-AF65-F5344CB8AC3E}">
        <p14:creationId xmlns:p14="http://schemas.microsoft.com/office/powerpoint/2010/main" val="732869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grpSp>
        <p:nvGrpSpPr>
          <p:cNvPr id="460" name="Google Shape;460;p23"/>
          <p:cNvGrpSpPr/>
          <p:nvPr/>
        </p:nvGrpSpPr>
        <p:grpSpPr>
          <a:xfrm>
            <a:off x="0" y="-216992"/>
            <a:ext cx="18288000" cy="1240415"/>
            <a:chOff x="0" y="-57150"/>
            <a:chExt cx="4816593" cy="326693"/>
          </a:xfrm>
        </p:grpSpPr>
        <p:sp>
          <p:nvSpPr>
            <p:cNvPr id="461" name="Google Shape;461;p23"/>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23"/>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73" name="Google Shape;473;p23"/>
          <p:cNvSpPr txBox="1"/>
          <p:nvPr/>
        </p:nvSpPr>
        <p:spPr>
          <a:xfrm>
            <a:off x="4942397" y="7962719"/>
            <a:ext cx="8298703" cy="51181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200" u="none" dirty="0">
                <a:solidFill>
                  <a:srgbClr val="FFFFFF"/>
                </a:solidFill>
                <a:latin typeface="Barlow"/>
                <a:ea typeface="Barlow"/>
                <a:cs typeface="Barlow"/>
                <a:sym typeface="Barlow"/>
              </a:rPr>
              <a:t>Περιγράψτε λεπτομερώς τι θέλετε να συζητήσετε.</a:t>
            </a:r>
            <a:endParaRPr lang="en-US" dirty="0"/>
          </a:p>
        </p:txBody>
      </p:sp>
      <p:sp>
        <p:nvSpPr>
          <p:cNvPr id="4" name="Google Shape;506;p24">
            <a:extLst>
              <a:ext uri="{FF2B5EF4-FFF2-40B4-BE49-F238E27FC236}">
                <a16:creationId xmlns:a16="http://schemas.microsoft.com/office/drawing/2014/main" id="{18608AD0-D51F-BE53-C7B4-1C514E1419F8}"/>
              </a:ext>
            </a:extLst>
          </p:cNvPr>
          <p:cNvSpPr txBox="1"/>
          <p:nvPr/>
        </p:nvSpPr>
        <p:spPr>
          <a:xfrm>
            <a:off x="607314" y="3864209"/>
            <a:ext cx="8802693" cy="3877985"/>
          </a:xfrm>
          <a:prstGeom prst="rect">
            <a:avLst/>
          </a:prstGeom>
          <a:noFill/>
          <a:ln>
            <a:noFill/>
          </a:ln>
        </p:spPr>
        <p:txBody>
          <a:bodyPr spcFirstLastPara="1" wrap="square" lIns="0" tIns="0" rIns="0" bIns="0" anchor="t" anchorCtr="0">
            <a:spAutoFit/>
          </a:bodyPr>
          <a:lstStyle/>
          <a:p>
            <a:pPr algn="l" rtl="0"/>
            <a:r>
              <a:rPr lang="en-GB" sz="3600" dirty="0"/>
              <a:t>Η Ενότητα 4 αφορά</a:t>
            </a:r>
            <a:r>
              <a:rPr lang="en-GB" sz="3600" dirty="0" smtClean="0"/>
              <a:t>βοήθεια</a:t>
            </a:r>
            <a:r>
              <a:rPr lang="en-GB" sz="3600" dirty="0"/>
              <a:t>οι μαθητές αναπτύσσουν τις απαραίτητες δεξιότητες</a:t>
            </a:r>
            <a:r>
              <a:rPr lang="en-US" sz="3600" dirty="0"/>
              <a:t>για την υποστήριξη της επαγγελματικής εξέλιξης, της ευημερίας και της διατήρησης του αυτιστικού προσωπικού στον τομέα της φιλοξενίας τους</a:t>
            </a:r>
            <a:r>
              <a:rPr lang="en-US" sz="3600" dirty="0" err="1"/>
              <a:t>Οργανισμοί</a:t>
            </a:r>
            <a:r>
              <a:rPr lang="en-US" sz="3600" dirty="0"/>
              <a:t>.</a:t>
            </a:r>
            <a:endParaRPr lang="en-GB" sz="3600" dirty="0"/>
          </a:p>
        </p:txBody>
      </p:sp>
      <p:sp>
        <p:nvSpPr>
          <p:cNvPr id="5" name="Google Shape;459;p23">
            <a:extLst>
              <a:ext uri="{FF2B5EF4-FFF2-40B4-BE49-F238E27FC236}">
                <a16:creationId xmlns:a16="http://schemas.microsoft.com/office/drawing/2014/main" id="{A50B4089-18CB-B9B8-1FAB-C2419BEB4265}"/>
              </a:ext>
            </a:extLst>
          </p:cNvPr>
          <p:cNvSpPr txBox="1"/>
          <p:nvPr/>
        </p:nvSpPr>
        <p:spPr>
          <a:xfrm>
            <a:off x="540387" y="1355621"/>
            <a:ext cx="16747999" cy="1329595"/>
          </a:xfrm>
          <a:prstGeom prst="rect">
            <a:avLst/>
          </a:prstGeom>
          <a:noFill/>
          <a:ln>
            <a:noFill/>
          </a:ln>
        </p:spPr>
        <p:txBody>
          <a:bodyPr spcFirstLastPara="1" wrap="square" lIns="0" tIns="0" rIns="0" bIns="0" anchor="t" anchorCtr="0">
            <a:spAutoFit/>
          </a:bodyPr>
          <a:lstStyle/>
          <a:p>
            <a:pPr algn="ctr" rtl="0">
              <a:lnSpc>
                <a:spcPct val="80000"/>
              </a:lnSpc>
            </a:pPr>
            <a:r>
              <a:rPr lang="el-GR" sz="4800" b="1" dirty="0" smtClean="0">
                <a:solidFill>
                  <a:schemeClr val="bg2"/>
                </a:solidFill>
                <a:latin typeface="Barlow" pitchFamily="2" charset="77"/>
                <a:ea typeface="Calibri"/>
                <a:cs typeface="Calibri"/>
                <a:sym typeface="Calibri"/>
              </a:rPr>
              <a:t>Ενότητα </a:t>
            </a:r>
            <a:r>
              <a:rPr lang="en-GB" sz="4800" b="1" dirty="0" smtClean="0">
                <a:solidFill>
                  <a:schemeClr val="bg2"/>
                </a:solidFill>
                <a:latin typeface="Barlow" pitchFamily="2" charset="77"/>
                <a:ea typeface="Calibri"/>
                <a:cs typeface="Calibri"/>
                <a:sym typeface="Calibri"/>
              </a:rPr>
              <a:t>4:Πα</a:t>
            </a:r>
            <a:r>
              <a:rPr lang="en-GB" sz="4800" b="1" dirty="0" err="1" smtClean="0">
                <a:solidFill>
                  <a:schemeClr val="bg2"/>
                </a:solidFill>
                <a:latin typeface="Barlow" pitchFamily="2" charset="77"/>
                <a:ea typeface="Calibri"/>
                <a:cs typeface="Calibri"/>
                <a:sym typeface="Calibri"/>
              </a:rPr>
              <a:t>ροχή</a:t>
            </a:r>
            <a:r>
              <a:rPr lang="en-GB" sz="4800" b="1" dirty="0" smtClean="0">
                <a:solidFill>
                  <a:schemeClr val="bg2"/>
                </a:solidFill>
                <a:latin typeface="Barlow" pitchFamily="2" charset="77"/>
                <a:ea typeface="Calibri"/>
                <a:cs typeface="Calibri"/>
                <a:sym typeface="Calibri"/>
              </a:rPr>
              <a:t> Υποστήριξης σε Προσωπικό με Αυτισμό</a:t>
            </a:r>
            <a:endParaRPr lang="en-GB" sz="4800" b="1" dirty="0">
              <a:solidFill>
                <a:schemeClr val="bg2"/>
              </a:solidFill>
              <a:latin typeface="Barlow" pitchFamily="2" charset="77"/>
            </a:endParaRPr>
          </a:p>
          <a:p>
            <a:pPr marL="0" marR="0" lvl="0" indent="0" algn="ctr" rtl="0">
              <a:lnSpc>
                <a:spcPct val="80000"/>
              </a:lnSpc>
              <a:spcBef>
                <a:spcPts val="0"/>
              </a:spcBef>
              <a:spcAft>
                <a:spcPts val="0"/>
              </a:spcAft>
              <a:buNone/>
            </a:pPr>
            <a:r>
              <a:rPr lang="en-US" sz="6000" dirty="0">
                <a:solidFill>
                  <a:schemeClr val="bg2"/>
                </a:solidFill>
                <a:latin typeface="Six Caps"/>
                <a:sym typeface="Six Caps"/>
              </a:rPr>
              <a:t> </a:t>
            </a:r>
            <a:endParaRPr sz="6000" dirty="0">
              <a:solidFill>
                <a:schemeClr val="bg2"/>
              </a:solidFill>
            </a:endParaRPr>
          </a:p>
        </p:txBody>
      </p:sp>
      <p:sp>
        <p:nvSpPr>
          <p:cNvPr id="8" name="Google Shape;506;p24">
            <a:extLst>
              <a:ext uri="{FF2B5EF4-FFF2-40B4-BE49-F238E27FC236}">
                <a16:creationId xmlns:a16="http://schemas.microsoft.com/office/drawing/2014/main" id="{54021FBE-4FCF-F8AF-AC62-DEF6767C5E6B}"/>
              </a:ext>
            </a:extLst>
          </p:cNvPr>
          <p:cNvSpPr txBox="1"/>
          <p:nvPr/>
        </p:nvSpPr>
        <p:spPr>
          <a:xfrm>
            <a:off x="11503955" y="3891383"/>
            <a:ext cx="5680449" cy="4587410"/>
          </a:xfrm>
          <a:prstGeom prst="rect">
            <a:avLst/>
          </a:prstGeom>
          <a:noFill/>
          <a:ln>
            <a:noFill/>
          </a:ln>
        </p:spPr>
        <p:txBody>
          <a:bodyPr spcFirstLastPara="1" wrap="square" lIns="0" tIns="0" rIns="0" bIns="0" anchor="t" anchorCtr="0">
            <a:spAutoFit/>
          </a:bodyPr>
          <a:lstStyle/>
          <a:p>
            <a:pPr lvl="0" algn="l" rtl="0"/>
            <a:r>
              <a:rPr lang="el-GR" sz="2400" dirty="0" smtClean="0"/>
              <a:t>Εκπαίδευση</a:t>
            </a:r>
            <a:r>
              <a:rPr lang="en-GB" sz="2400" dirty="0" smtClean="0"/>
              <a:t> </a:t>
            </a:r>
            <a:r>
              <a:rPr lang="en-GB" sz="2400" dirty="0"/>
              <a:t>σχετικά </a:t>
            </a:r>
            <a:r>
              <a:rPr lang="en-GB" sz="2400" dirty="0" err="1"/>
              <a:t>με</a:t>
            </a:r>
            <a:r>
              <a:rPr lang="en-GB" sz="2400" dirty="0"/>
              <a:t> </a:t>
            </a:r>
            <a:r>
              <a:rPr lang="en-GB" sz="2400" dirty="0" err="1" smtClean="0"/>
              <a:t>τους</a:t>
            </a:r>
            <a:r>
              <a:rPr lang="en-GB" sz="2400" dirty="0" smtClean="0"/>
              <a:t> </a:t>
            </a:r>
            <a:r>
              <a:rPr lang="en-GB" sz="2400" dirty="0"/>
              <a:t>π</a:t>
            </a:r>
            <a:r>
              <a:rPr lang="en-GB" sz="2400" dirty="0" err="1"/>
              <a:t>όρους</a:t>
            </a:r>
            <a:r>
              <a:rPr lang="en-GB" sz="2400" dirty="0"/>
              <a:t> </a:t>
            </a:r>
            <a:r>
              <a:rPr lang="en-GB" sz="2400" dirty="0" err="1" smtClean="0"/>
              <a:t>γι</a:t>
            </a:r>
            <a:r>
              <a:rPr lang="en-GB" sz="2400" dirty="0" smtClean="0"/>
              <a:t>α υποστήριξη </a:t>
            </a:r>
            <a:r>
              <a:rPr lang="en-GB" sz="2400" dirty="0"/>
              <a:t>του προσωπικού με αυτισμό</a:t>
            </a:r>
          </a:p>
          <a:p>
            <a:pPr marL="0" marR="0" lvl="0" indent="0" algn="l" rtl="0">
              <a:lnSpc>
                <a:spcPct val="115000"/>
              </a:lnSpc>
              <a:spcBef>
                <a:spcPts val="0"/>
              </a:spcBef>
              <a:spcAft>
                <a:spcPts val="0"/>
              </a:spcAft>
              <a:buNone/>
            </a:pPr>
            <a:endParaRPr lang="en-US" sz="1800" dirty="0">
              <a:latin typeface="Barlow" pitchFamily="2" charset="77"/>
            </a:endParaRPr>
          </a:p>
          <a:p>
            <a:pPr lvl="0" algn="l" rtl="0"/>
            <a:r>
              <a:rPr lang="el-GR" sz="2400" dirty="0" smtClean="0"/>
              <a:t>Εκπαίδευση </a:t>
            </a:r>
            <a:r>
              <a:rPr lang="en-GB" sz="2400" dirty="0" err="1" smtClean="0"/>
              <a:t>σχετικά</a:t>
            </a:r>
            <a:r>
              <a:rPr lang="en-GB" sz="2400" dirty="0" smtClean="0"/>
              <a:t> </a:t>
            </a:r>
            <a:r>
              <a:rPr lang="en-GB" sz="2400" dirty="0"/>
              <a:t>με τον τρόπο αξιοποίησης </a:t>
            </a:r>
            <a:r>
              <a:rPr lang="en-GB" sz="2400" dirty="0" smtClean="0"/>
              <a:t>πόρων </a:t>
            </a:r>
            <a:r>
              <a:rPr lang="en-GB" sz="2400" dirty="0"/>
              <a:t>για την υποστήριξη και τη διατήρηση του προσωπικού με αυτισμό</a:t>
            </a:r>
          </a:p>
          <a:p>
            <a:pPr algn="l" rtl="0">
              <a:lnSpc>
                <a:spcPct val="115000"/>
              </a:lnSpc>
            </a:pPr>
            <a:endParaRPr lang="en-US" sz="1800" dirty="0">
              <a:latin typeface="Barlow" pitchFamily="2" charset="77"/>
            </a:endParaRPr>
          </a:p>
          <a:p>
            <a:pPr algn="l" rtl="0">
              <a:lnSpc>
                <a:spcPct val="115000"/>
              </a:lnSpc>
            </a:pPr>
            <a:r>
              <a:rPr lang="el-GR" sz="2400" dirty="0" smtClean="0"/>
              <a:t>Εκπαίδευση </a:t>
            </a:r>
            <a:r>
              <a:rPr lang="en-GB" sz="2400" dirty="0" err="1" smtClean="0"/>
              <a:t>σχετικά</a:t>
            </a:r>
            <a:r>
              <a:rPr lang="en-GB" sz="2400" dirty="0" smtClean="0"/>
              <a:t> </a:t>
            </a:r>
            <a:r>
              <a:rPr lang="en-GB" sz="2400" dirty="0"/>
              <a:t>με τις </a:t>
            </a:r>
            <a:r>
              <a:rPr lang="en-GB" sz="2400" dirty="0" err="1"/>
              <a:t>έννοιες</a:t>
            </a:r>
            <a:r>
              <a:rPr lang="en-GB" sz="2400" dirty="0"/>
              <a:t> </a:t>
            </a:r>
            <a:r>
              <a:rPr lang="en-GB" sz="2400" dirty="0" smtClean="0"/>
              <a:t>τ</a:t>
            </a:r>
            <a:r>
              <a:rPr lang="el-GR" sz="2400" dirty="0" smtClean="0"/>
              <a:t>ου μέντορινγκ</a:t>
            </a:r>
            <a:r>
              <a:rPr lang="en-GB" sz="2400" dirty="0" smtClean="0"/>
              <a:t> </a:t>
            </a:r>
            <a:r>
              <a:rPr lang="en-GB" sz="2400" dirty="0"/>
              <a:t>και της καθοδήγησης στο πλαίσιο της υποστήριξης προσωπικού με αυτισμό</a:t>
            </a:r>
            <a:endParaRPr sz="4400" dirty="0"/>
          </a:p>
        </p:txBody>
      </p:sp>
      <p:sp>
        <p:nvSpPr>
          <p:cNvPr id="9" name="Google Shape;459;p23">
            <a:extLst>
              <a:ext uri="{FF2B5EF4-FFF2-40B4-BE49-F238E27FC236}">
                <a16:creationId xmlns:a16="http://schemas.microsoft.com/office/drawing/2014/main" id="{EBEFEEAB-42EB-0FFD-23E1-73C0F7A1B746}"/>
              </a:ext>
            </a:extLst>
          </p:cNvPr>
          <p:cNvSpPr txBox="1"/>
          <p:nvPr/>
        </p:nvSpPr>
        <p:spPr>
          <a:xfrm>
            <a:off x="9953700" y="2795874"/>
            <a:ext cx="7968540" cy="1329595"/>
          </a:xfrm>
          <a:prstGeom prst="rect">
            <a:avLst/>
          </a:prstGeom>
          <a:noFill/>
          <a:ln>
            <a:noFill/>
          </a:ln>
        </p:spPr>
        <p:txBody>
          <a:bodyPr spcFirstLastPara="1" wrap="square" lIns="0" tIns="0" rIns="0" bIns="0" anchor="t" anchorCtr="0">
            <a:spAutoFit/>
          </a:bodyPr>
          <a:lstStyle/>
          <a:p>
            <a:pPr algn="ctr" rtl="0">
              <a:lnSpc>
                <a:spcPct val="80000"/>
              </a:lnSpc>
            </a:pPr>
            <a:r>
              <a:rPr lang="en-GB" sz="4800" b="1" dirty="0">
                <a:solidFill>
                  <a:schemeClr val="bg2"/>
                </a:solidFill>
                <a:latin typeface="Barlow" pitchFamily="2" charset="77"/>
                <a:cs typeface="Calibri" panose="020F0502020204030204" pitchFamily="34" charset="0"/>
              </a:rPr>
              <a:t>Μαθησιακά Αποτελέσματα</a:t>
            </a:r>
          </a:p>
          <a:p>
            <a:pPr marL="0" marR="0" lvl="0" indent="0" algn="ctr" rtl="0">
              <a:lnSpc>
                <a:spcPct val="80000"/>
              </a:lnSpc>
              <a:spcBef>
                <a:spcPts val="0"/>
              </a:spcBef>
              <a:spcAft>
                <a:spcPts val="0"/>
              </a:spcAft>
              <a:buNone/>
            </a:pPr>
            <a:r>
              <a:rPr lang="en-US" sz="6000" dirty="0">
                <a:solidFill>
                  <a:schemeClr val="bg2"/>
                </a:solidFill>
                <a:latin typeface="Six Caps"/>
                <a:sym typeface="Six Caps"/>
              </a:rPr>
              <a:t> </a:t>
            </a:r>
            <a:endParaRPr sz="6000" dirty="0">
              <a:solidFill>
                <a:schemeClr val="bg2"/>
              </a:solidFill>
            </a:endParaRPr>
          </a:p>
        </p:txBody>
      </p:sp>
      <p:sp>
        <p:nvSpPr>
          <p:cNvPr id="10" name="Google Shape;459;p23">
            <a:extLst>
              <a:ext uri="{FF2B5EF4-FFF2-40B4-BE49-F238E27FC236}">
                <a16:creationId xmlns:a16="http://schemas.microsoft.com/office/drawing/2014/main" id="{CDD46E9B-4ABD-8A39-3323-FCE4A914A5D6}"/>
              </a:ext>
            </a:extLst>
          </p:cNvPr>
          <p:cNvSpPr txBox="1"/>
          <p:nvPr/>
        </p:nvSpPr>
        <p:spPr>
          <a:xfrm>
            <a:off x="-506865" y="2795875"/>
            <a:ext cx="7849243" cy="1329595"/>
          </a:xfrm>
          <a:prstGeom prst="rect">
            <a:avLst/>
          </a:prstGeom>
          <a:noFill/>
          <a:ln>
            <a:noFill/>
          </a:ln>
        </p:spPr>
        <p:txBody>
          <a:bodyPr spcFirstLastPara="1" wrap="square" lIns="0" tIns="0" rIns="0" bIns="0" anchor="t" anchorCtr="0">
            <a:spAutoFit/>
          </a:bodyPr>
          <a:lstStyle/>
          <a:p>
            <a:pPr algn="ctr" rtl="0">
              <a:lnSpc>
                <a:spcPct val="80000"/>
              </a:lnSpc>
            </a:pPr>
            <a:r>
              <a:rPr lang="en-GB" sz="4800" b="1" dirty="0">
                <a:solidFill>
                  <a:schemeClr val="bg2"/>
                </a:solidFill>
                <a:latin typeface="Barlow" pitchFamily="2" charset="77"/>
                <a:cs typeface="Calibri" panose="020F0502020204030204" pitchFamily="34" charset="0"/>
              </a:rPr>
              <a:t>Στόχος της ενότητας</a:t>
            </a:r>
          </a:p>
          <a:p>
            <a:pPr marL="0" marR="0" lvl="0" indent="0" algn="ctr" rtl="0">
              <a:lnSpc>
                <a:spcPct val="80000"/>
              </a:lnSpc>
              <a:spcBef>
                <a:spcPts val="0"/>
              </a:spcBef>
              <a:spcAft>
                <a:spcPts val="0"/>
              </a:spcAft>
              <a:buNone/>
            </a:pPr>
            <a:r>
              <a:rPr lang="en-US" sz="6000" dirty="0">
                <a:solidFill>
                  <a:schemeClr val="bg2"/>
                </a:solidFill>
                <a:latin typeface="Barlow" pitchFamily="2" charset="77"/>
                <a:sym typeface="Six Caps"/>
              </a:rPr>
              <a:t> </a:t>
            </a:r>
            <a:endParaRPr sz="6000" dirty="0">
              <a:solidFill>
                <a:schemeClr val="bg2"/>
              </a:solidFill>
              <a:latin typeface="Barlow" pitchFamily="2" charset="77"/>
            </a:endParaRPr>
          </a:p>
        </p:txBody>
      </p:sp>
      <p:grpSp>
        <p:nvGrpSpPr>
          <p:cNvPr id="3" name="Google Shape;431;p22">
            <a:extLst>
              <a:ext uri="{FF2B5EF4-FFF2-40B4-BE49-F238E27FC236}">
                <a16:creationId xmlns:a16="http://schemas.microsoft.com/office/drawing/2014/main" id="{86A7E05B-F6BC-1610-E7C4-9A0AE3B318F7}"/>
              </a:ext>
            </a:extLst>
          </p:cNvPr>
          <p:cNvGrpSpPr/>
          <p:nvPr/>
        </p:nvGrpSpPr>
        <p:grpSpPr>
          <a:xfrm>
            <a:off x="10340435" y="3796458"/>
            <a:ext cx="894267" cy="894267"/>
            <a:chOff x="0" y="0"/>
            <a:chExt cx="812800" cy="812800"/>
          </a:xfrm>
        </p:grpSpPr>
        <p:sp>
          <p:nvSpPr>
            <p:cNvPr id="6" name="Google Shape;432;p22">
              <a:extLst>
                <a:ext uri="{FF2B5EF4-FFF2-40B4-BE49-F238E27FC236}">
                  <a16:creationId xmlns:a16="http://schemas.microsoft.com/office/drawing/2014/main" id="{CE597149-4E1A-8801-C1E4-322439A969E4}"/>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433;p22">
              <a:extLst>
                <a:ext uri="{FF2B5EF4-FFF2-40B4-BE49-F238E27FC236}">
                  <a16:creationId xmlns:a16="http://schemas.microsoft.com/office/drawing/2014/main" id="{CA6F5AC4-D3F9-159E-0EDA-BAA6B8794DAD}"/>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 name="Google Shape;434;p22">
            <a:extLst>
              <a:ext uri="{FF2B5EF4-FFF2-40B4-BE49-F238E27FC236}">
                <a16:creationId xmlns:a16="http://schemas.microsoft.com/office/drawing/2014/main" id="{18C0353F-552F-D2BF-36BD-DB6D21F5F128}"/>
              </a:ext>
            </a:extLst>
          </p:cNvPr>
          <p:cNvGrpSpPr/>
          <p:nvPr/>
        </p:nvGrpSpPr>
        <p:grpSpPr>
          <a:xfrm>
            <a:off x="10354727" y="5279542"/>
            <a:ext cx="894267" cy="894267"/>
            <a:chOff x="0" y="0"/>
            <a:chExt cx="812800" cy="812800"/>
          </a:xfrm>
        </p:grpSpPr>
        <p:sp>
          <p:nvSpPr>
            <p:cNvPr id="12" name="Google Shape;435;p22">
              <a:extLst>
                <a:ext uri="{FF2B5EF4-FFF2-40B4-BE49-F238E27FC236}">
                  <a16:creationId xmlns:a16="http://schemas.microsoft.com/office/drawing/2014/main" id="{F6C853D5-5E3C-EE2F-25C0-A96B2D4B9527}"/>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436;p22">
              <a:extLst>
                <a:ext uri="{FF2B5EF4-FFF2-40B4-BE49-F238E27FC236}">
                  <a16:creationId xmlns:a16="http://schemas.microsoft.com/office/drawing/2014/main" id="{82A65A39-07BC-CC25-22B5-70FEF66A50E9}"/>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 name="Google Shape;437;p22">
            <a:extLst>
              <a:ext uri="{FF2B5EF4-FFF2-40B4-BE49-F238E27FC236}">
                <a16:creationId xmlns:a16="http://schemas.microsoft.com/office/drawing/2014/main" id="{4A021AFD-35B2-E86C-0B7D-26BB21589069}"/>
              </a:ext>
            </a:extLst>
          </p:cNvPr>
          <p:cNvGrpSpPr/>
          <p:nvPr/>
        </p:nvGrpSpPr>
        <p:grpSpPr>
          <a:xfrm>
            <a:off x="10354727" y="6880748"/>
            <a:ext cx="894267" cy="894267"/>
            <a:chOff x="0" y="0"/>
            <a:chExt cx="812800" cy="812800"/>
          </a:xfrm>
        </p:grpSpPr>
        <p:sp>
          <p:nvSpPr>
            <p:cNvPr id="15" name="Google Shape;438;p22">
              <a:extLst>
                <a:ext uri="{FF2B5EF4-FFF2-40B4-BE49-F238E27FC236}">
                  <a16:creationId xmlns:a16="http://schemas.microsoft.com/office/drawing/2014/main" id="{F1E2C39F-2A15-5D03-7FA0-6564329C4DD7}"/>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439;p22">
              <a:extLst>
                <a:ext uri="{FF2B5EF4-FFF2-40B4-BE49-F238E27FC236}">
                  <a16:creationId xmlns:a16="http://schemas.microsoft.com/office/drawing/2014/main" id="{D95CBE92-9C3F-7AA1-1F5D-22700F603D21}"/>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17" name="Google Shape;448;p22">
            <a:extLst>
              <a:ext uri="{FF2B5EF4-FFF2-40B4-BE49-F238E27FC236}">
                <a16:creationId xmlns:a16="http://schemas.microsoft.com/office/drawing/2014/main" id="{FB77D5E9-86F0-2C09-1801-CF452F4AD77E}"/>
              </a:ext>
            </a:extLst>
          </p:cNvPr>
          <p:cNvSpPr txBox="1"/>
          <p:nvPr/>
        </p:nvSpPr>
        <p:spPr>
          <a:xfrm>
            <a:off x="10603511" y="3933812"/>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dirty="0">
                <a:solidFill>
                  <a:srgbClr val="FFFFFF"/>
                </a:solidFill>
                <a:latin typeface="Six Caps"/>
                <a:ea typeface="Six Caps"/>
                <a:cs typeface="Six Caps"/>
                <a:sym typeface="Six Caps"/>
              </a:rPr>
              <a:t>1</a:t>
            </a:r>
            <a:endParaRPr dirty="0"/>
          </a:p>
        </p:txBody>
      </p:sp>
      <p:sp>
        <p:nvSpPr>
          <p:cNvPr id="18" name="Google Shape;449;p22">
            <a:extLst>
              <a:ext uri="{FF2B5EF4-FFF2-40B4-BE49-F238E27FC236}">
                <a16:creationId xmlns:a16="http://schemas.microsoft.com/office/drawing/2014/main" id="{E8EC822B-8244-1B3C-91C7-2B2234B3093B}"/>
              </a:ext>
            </a:extLst>
          </p:cNvPr>
          <p:cNvSpPr txBox="1"/>
          <p:nvPr/>
        </p:nvSpPr>
        <p:spPr>
          <a:xfrm>
            <a:off x="10617803" y="5344640"/>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dirty="0">
                <a:solidFill>
                  <a:srgbClr val="FFFFFF"/>
                </a:solidFill>
                <a:latin typeface="Six Caps"/>
                <a:ea typeface="Six Caps"/>
                <a:cs typeface="Six Caps"/>
                <a:sym typeface="Six Caps"/>
              </a:rPr>
              <a:t>2</a:t>
            </a:r>
            <a:endParaRPr dirty="0"/>
          </a:p>
        </p:txBody>
      </p:sp>
      <p:sp>
        <p:nvSpPr>
          <p:cNvPr id="19" name="Google Shape;450;p22">
            <a:extLst>
              <a:ext uri="{FF2B5EF4-FFF2-40B4-BE49-F238E27FC236}">
                <a16:creationId xmlns:a16="http://schemas.microsoft.com/office/drawing/2014/main" id="{87A55BF1-7D4C-26CE-22B8-F63191309C8C}"/>
              </a:ext>
            </a:extLst>
          </p:cNvPr>
          <p:cNvSpPr txBox="1"/>
          <p:nvPr/>
        </p:nvSpPr>
        <p:spPr>
          <a:xfrm>
            <a:off x="10603511" y="6999635"/>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dirty="0">
                <a:solidFill>
                  <a:srgbClr val="FFFFFF"/>
                </a:solidFill>
                <a:latin typeface="Six Caps"/>
                <a:ea typeface="Six Caps"/>
                <a:cs typeface="Six Caps"/>
                <a:sym typeface="Six Caps"/>
              </a:rPr>
              <a:t>3</a:t>
            </a:r>
            <a:endParaRPr dirty="0"/>
          </a:p>
        </p:txBody>
      </p:sp>
      <p:pic>
        <p:nvPicPr>
          <p:cNvPr id="24" name="Picture 23" descr="A rainbow with a red needle and a red arrow  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5" name="Rectangle 24"/>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26"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grpSp>
        <p:nvGrpSpPr>
          <p:cNvPr id="485" name="Google Shape;485;p24"/>
          <p:cNvGrpSpPr/>
          <p:nvPr/>
        </p:nvGrpSpPr>
        <p:grpSpPr>
          <a:xfrm>
            <a:off x="0" y="-216992"/>
            <a:ext cx="18288000" cy="1240415"/>
            <a:chOff x="0" y="-57150"/>
            <a:chExt cx="4816593" cy="326693"/>
          </a:xfrm>
        </p:grpSpPr>
        <p:sp>
          <p:nvSpPr>
            <p:cNvPr id="486" name="Google Shape;486;p24"/>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506" name="Google Shape;506;p24"/>
          <p:cNvSpPr txBox="1"/>
          <p:nvPr/>
        </p:nvSpPr>
        <p:spPr>
          <a:xfrm>
            <a:off x="454890" y="1322722"/>
            <a:ext cx="17326370" cy="7201972"/>
          </a:xfrm>
          <a:prstGeom prst="rect">
            <a:avLst/>
          </a:prstGeom>
          <a:noFill/>
          <a:ln>
            <a:noFill/>
          </a:ln>
        </p:spPr>
        <p:txBody>
          <a:bodyPr spcFirstLastPara="1" wrap="square" lIns="0" tIns="0" rIns="0" bIns="0" anchor="t" anchorCtr="0">
            <a:spAutoFit/>
          </a:bodyPr>
          <a:lstStyle/>
          <a:p>
            <a:pPr lvl="0" algn="ctr" rtl="0">
              <a:lnSpc>
                <a:spcPct val="150000"/>
              </a:lnSpc>
            </a:pPr>
            <a:r>
              <a:rPr lang="en-GB" sz="4400" b="1" u="sng" dirty="0">
                <a:solidFill>
                  <a:schemeClr val="dk1"/>
                </a:solidFill>
                <a:latin typeface="+mn-lt"/>
                <a:ea typeface="Tahoma" panose="020B0604030504040204" pitchFamily="34" charset="0"/>
                <a:cs typeface="Tahoma" panose="020B0604030504040204" pitchFamily="34" charset="0"/>
                <a:sym typeface="Calibri"/>
              </a:rPr>
              <a:t>Η </a:t>
            </a:r>
            <a:r>
              <a:rPr lang="en-GB" sz="4400" b="1" u="sng" dirty="0" err="1">
                <a:solidFill>
                  <a:schemeClr val="dk1"/>
                </a:solidFill>
                <a:latin typeface="+mn-lt"/>
                <a:ea typeface="Tahoma" panose="020B0604030504040204" pitchFamily="34" charset="0"/>
                <a:cs typeface="Tahoma" panose="020B0604030504040204" pitchFamily="34" charset="0"/>
                <a:sym typeface="Calibri"/>
              </a:rPr>
              <a:t>Έννοι</a:t>
            </a:r>
            <a:r>
              <a:rPr lang="en-GB" sz="4400" b="1" u="sng" dirty="0">
                <a:solidFill>
                  <a:schemeClr val="dk1"/>
                </a:solidFill>
                <a:latin typeface="+mn-lt"/>
                <a:ea typeface="Tahoma" panose="020B0604030504040204" pitchFamily="34" charset="0"/>
                <a:cs typeface="Tahoma" panose="020B0604030504040204" pitchFamily="34" charset="0"/>
                <a:sym typeface="Calibri"/>
              </a:rPr>
              <a:t>α </a:t>
            </a:r>
            <a:r>
              <a:rPr lang="en-GB" sz="4400" b="1" u="sng" dirty="0" smtClean="0">
                <a:solidFill>
                  <a:schemeClr val="dk1"/>
                </a:solidFill>
                <a:latin typeface="+mn-lt"/>
                <a:ea typeface="Tahoma" panose="020B0604030504040204" pitchFamily="34" charset="0"/>
                <a:cs typeface="Tahoma" panose="020B0604030504040204" pitchFamily="34" charset="0"/>
                <a:sym typeface="Calibri"/>
              </a:rPr>
              <a:t>τ</a:t>
            </a:r>
            <a:r>
              <a:rPr lang="el-GR" sz="4400" b="1" u="sng" dirty="0" smtClean="0">
                <a:solidFill>
                  <a:schemeClr val="dk1"/>
                </a:solidFill>
                <a:latin typeface="+mn-lt"/>
                <a:ea typeface="Tahoma" panose="020B0604030504040204" pitchFamily="34" charset="0"/>
                <a:cs typeface="Tahoma" panose="020B0604030504040204" pitchFamily="34" charset="0"/>
                <a:sym typeface="Calibri"/>
              </a:rPr>
              <a:t>ης</a:t>
            </a:r>
            <a:endParaRPr lang="en-GB" sz="4400" b="1" u="sng" dirty="0">
              <a:solidFill>
                <a:schemeClr val="dk1"/>
              </a:solidFill>
              <a:latin typeface="+mn-lt"/>
              <a:ea typeface="Tahoma" panose="020B0604030504040204" pitchFamily="34" charset="0"/>
              <a:cs typeface="Tahoma" panose="020B0604030504040204" pitchFamily="34" charset="0"/>
              <a:sym typeface="Calibri"/>
            </a:endParaRPr>
          </a:p>
          <a:p>
            <a:pPr lvl="0" algn="ctr" rtl="0">
              <a:lnSpc>
                <a:spcPct val="150000"/>
              </a:lnSpc>
            </a:pPr>
            <a:r>
              <a:rPr lang="en-GB" sz="5400" b="1" u="sng" dirty="0">
                <a:solidFill>
                  <a:schemeClr val="dk1"/>
                </a:solidFill>
                <a:latin typeface="+mn-lt"/>
                <a:ea typeface="Tahoma" panose="020B0604030504040204" pitchFamily="34" charset="0"/>
                <a:cs typeface="Tahoma" panose="020B0604030504040204" pitchFamily="34" charset="0"/>
                <a:sym typeface="Calibri"/>
              </a:rPr>
              <a:t>«</a:t>
            </a:r>
            <a:r>
              <a:rPr lang="en-GB" sz="5400" b="1" u="sng" dirty="0" smtClean="0">
                <a:solidFill>
                  <a:schemeClr val="dk1"/>
                </a:solidFill>
                <a:latin typeface="+mn-lt"/>
                <a:ea typeface="Tahoma" panose="020B0604030504040204" pitchFamily="34" charset="0"/>
                <a:cs typeface="Tahoma" panose="020B0604030504040204" pitchFamily="34" charset="0"/>
                <a:sym typeface="Calibri"/>
              </a:rPr>
              <a:t>Υπ</a:t>
            </a:r>
            <a:r>
              <a:rPr lang="en-GB" sz="5400" b="1" u="sng" dirty="0" err="1" smtClean="0">
                <a:solidFill>
                  <a:schemeClr val="dk1"/>
                </a:solidFill>
                <a:latin typeface="+mn-lt"/>
                <a:ea typeface="Tahoma" panose="020B0604030504040204" pitchFamily="34" charset="0"/>
                <a:cs typeface="Tahoma" panose="020B0604030504040204" pitchFamily="34" charset="0"/>
                <a:sym typeface="Calibri"/>
              </a:rPr>
              <a:t>οστηριζόμενη</a:t>
            </a:r>
            <a:r>
              <a:rPr lang="el-GR" sz="5400" b="1" u="sng" dirty="0" smtClean="0">
                <a:solidFill>
                  <a:schemeClr val="dk1"/>
                </a:solidFill>
                <a:latin typeface="+mn-lt"/>
                <a:ea typeface="Tahoma" panose="020B0604030504040204" pitchFamily="34" charset="0"/>
                <a:cs typeface="Tahoma" panose="020B0604030504040204" pitchFamily="34" charset="0"/>
                <a:sym typeface="Calibri"/>
              </a:rPr>
              <a:t>ς</a:t>
            </a:r>
            <a:r>
              <a:rPr lang="en-GB" sz="5400" b="1" u="sng" dirty="0" smtClean="0">
                <a:solidFill>
                  <a:schemeClr val="dk1"/>
                </a:solidFill>
                <a:latin typeface="+mn-lt"/>
                <a:ea typeface="Tahoma" panose="020B0604030504040204" pitchFamily="34" charset="0"/>
                <a:cs typeface="Tahoma" panose="020B0604030504040204" pitchFamily="34" charset="0"/>
                <a:sym typeface="Calibri"/>
              </a:rPr>
              <a:t> Απα</a:t>
            </a:r>
            <a:r>
              <a:rPr lang="en-GB" sz="5400" b="1" u="sng" dirty="0" err="1" smtClean="0">
                <a:solidFill>
                  <a:schemeClr val="dk1"/>
                </a:solidFill>
                <a:latin typeface="+mn-lt"/>
                <a:ea typeface="Tahoma" panose="020B0604030504040204" pitchFamily="34" charset="0"/>
                <a:cs typeface="Tahoma" panose="020B0604030504040204" pitchFamily="34" charset="0"/>
                <a:sym typeface="Calibri"/>
              </a:rPr>
              <a:t>σχόληση</a:t>
            </a:r>
            <a:r>
              <a:rPr lang="el-GR" sz="5400" b="1" u="sng" dirty="0" smtClean="0">
                <a:solidFill>
                  <a:schemeClr val="dk1"/>
                </a:solidFill>
                <a:latin typeface="+mn-lt"/>
                <a:ea typeface="Tahoma" panose="020B0604030504040204" pitchFamily="34" charset="0"/>
                <a:cs typeface="Tahoma" panose="020B0604030504040204" pitchFamily="34" charset="0"/>
                <a:sym typeface="Calibri"/>
              </a:rPr>
              <a:t>ς</a:t>
            </a:r>
            <a:r>
              <a:rPr lang="en-GB" sz="5400" b="1" u="sng" dirty="0" smtClean="0">
                <a:solidFill>
                  <a:schemeClr val="dk1"/>
                </a:solidFill>
                <a:latin typeface="+mn-lt"/>
                <a:ea typeface="Tahoma" panose="020B0604030504040204" pitchFamily="34" charset="0"/>
                <a:cs typeface="Tahoma" panose="020B0604030504040204" pitchFamily="34" charset="0"/>
                <a:sym typeface="Calibri"/>
              </a:rPr>
              <a:t>»</a:t>
            </a:r>
            <a:endParaRPr lang="en-GB" sz="5400" b="1" u="sng" dirty="0">
              <a:solidFill>
                <a:schemeClr val="dk1"/>
              </a:solidFill>
              <a:latin typeface="+mn-lt"/>
              <a:ea typeface="Tahoma" panose="020B0604030504040204" pitchFamily="34" charset="0"/>
              <a:cs typeface="Tahoma" panose="020B0604030504040204" pitchFamily="34" charset="0"/>
              <a:sym typeface="Calibri"/>
            </a:endParaRPr>
          </a:p>
          <a:p>
            <a:pPr lvl="0" algn="ctr" rtl="0">
              <a:lnSpc>
                <a:spcPct val="150000"/>
              </a:lnSpc>
            </a:pPr>
            <a:endParaRPr lang="en-GB" sz="5400" b="1" dirty="0">
              <a:solidFill>
                <a:schemeClr val="dk1"/>
              </a:solidFill>
              <a:latin typeface="+mn-lt"/>
              <a:ea typeface="Tahoma" panose="020B0604030504040204" pitchFamily="34" charset="0"/>
              <a:cs typeface="Tahoma" panose="020B0604030504040204" pitchFamily="34" charset="0"/>
              <a:sym typeface="Calibri"/>
            </a:endParaRPr>
          </a:p>
          <a:p>
            <a:pPr lvl="0" algn="ctr" rtl="0">
              <a:lnSpc>
                <a:spcPct val="150000"/>
              </a:lnSpc>
            </a:pPr>
            <a:r>
              <a:rPr lang="en-GB" sz="4000" b="1" i="1" dirty="0">
                <a:latin typeface="+mn-lt"/>
                <a:ea typeface="Tahoma" panose="020B0604030504040204" pitchFamily="34" charset="0"/>
                <a:cs typeface="Tahoma" panose="020B0604030504040204" pitchFamily="34" charset="0"/>
              </a:rPr>
              <a:t>Ο όρος «Υποστηριζόμενη Απασχόληση» αναφέρεται στην βοήθεια που παρέχεται σε άτομα με ψυχικές ή σωματικές αναπηρίες με σκοπό την αναζήτηση εργασίας και την εξασφάλιση ανταγωνιστικής απασχόλησης, ενώ παράλληλα λαμβάνουν παράλληλη θεραπεία.</a:t>
            </a:r>
          </a:p>
        </p:txBody>
      </p:sp>
      <p:pic>
        <p:nvPicPr>
          <p:cNvPr id="8" name="Picture 7" descr="A rainbow with a red needle and a red arrow  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grpSp>
        <p:nvGrpSpPr>
          <p:cNvPr id="485" name="Google Shape;485;p24"/>
          <p:cNvGrpSpPr/>
          <p:nvPr/>
        </p:nvGrpSpPr>
        <p:grpSpPr>
          <a:xfrm>
            <a:off x="0" y="-216992"/>
            <a:ext cx="18288000" cy="1240415"/>
            <a:chOff x="0" y="-57150"/>
            <a:chExt cx="4816593" cy="326693"/>
          </a:xfrm>
        </p:grpSpPr>
        <p:sp>
          <p:nvSpPr>
            <p:cNvPr id="486" name="Google Shape;486;p24"/>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2" name="Rectangle 1"/>
          <p:cNvSpPr/>
          <p:nvPr/>
        </p:nvSpPr>
        <p:spPr>
          <a:xfrm>
            <a:off x="1078975" y="1969053"/>
            <a:ext cx="16078200" cy="5909310"/>
          </a:xfrm>
          <a:prstGeom prst="rect">
            <a:avLst/>
          </a:prstGeom>
        </p:spPr>
        <p:txBody>
          <a:bodyPr wrap="square">
            <a:spAutoFit/>
          </a:bodyPr>
          <a:lstStyle/>
          <a:p>
            <a:pPr lvl="0" algn="ctr" rtl="0">
              <a:lnSpc>
                <a:spcPct val="150000"/>
              </a:lnSpc>
            </a:pPr>
            <a:r>
              <a:rPr lang="en-GB" sz="3600" b="1" u="sng" dirty="0">
                <a:solidFill>
                  <a:schemeClr val="dk1"/>
                </a:solidFill>
                <a:latin typeface="+mn-lt"/>
                <a:ea typeface="Tahoma" panose="020B0604030504040204" pitchFamily="34" charset="0"/>
                <a:cs typeface="Tahoma" panose="020B0604030504040204" pitchFamily="34" charset="0"/>
                <a:sym typeface="Calibri"/>
              </a:rPr>
              <a:t>Τα </a:t>
            </a:r>
            <a:r>
              <a:rPr lang="en-GB" sz="3600" b="1" u="sng" dirty="0" err="1">
                <a:solidFill>
                  <a:schemeClr val="dk1"/>
                </a:solidFill>
                <a:latin typeface="+mn-lt"/>
                <a:ea typeface="Tahoma" panose="020B0604030504040204" pitchFamily="34" charset="0"/>
                <a:cs typeface="Tahoma" panose="020B0604030504040204" pitchFamily="34" charset="0"/>
                <a:sym typeface="Calibri"/>
              </a:rPr>
              <a:t>οφέλη</a:t>
            </a:r>
            <a:r>
              <a:rPr lang="en-GB" sz="3600" b="1" u="sng" dirty="0">
                <a:solidFill>
                  <a:schemeClr val="dk1"/>
                </a:solidFill>
                <a:latin typeface="+mn-lt"/>
                <a:ea typeface="Tahoma" panose="020B0604030504040204" pitchFamily="34" charset="0"/>
                <a:cs typeface="Tahoma" panose="020B0604030504040204" pitchFamily="34" charset="0"/>
                <a:sym typeface="Calibri"/>
              </a:rPr>
              <a:t> </a:t>
            </a:r>
            <a:r>
              <a:rPr lang="el-GR" sz="3600" b="1" u="sng" dirty="0" smtClean="0">
                <a:solidFill>
                  <a:schemeClr val="dk1"/>
                </a:solidFill>
                <a:latin typeface="+mn-lt"/>
                <a:ea typeface="Tahoma" panose="020B0604030504040204" pitchFamily="34" charset="0"/>
                <a:cs typeface="Tahoma" panose="020B0604030504040204" pitchFamily="34" charset="0"/>
                <a:sym typeface="Calibri"/>
              </a:rPr>
              <a:t>της Υποστηριζόμενης Απασχόλησης</a:t>
            </a:r>
            <a:endParaRPr lang="en-GB" sz="3600" b="1" u="sng" dirty="0">
              <a:solidFill>
                <a:schemeClr val="dk1"/>
              </a:solidFill>
              <a:latin typeface="+mn-lt"/>
              <a:ea typeface="Tahoma" panose="020B0604030504040204" pitchFamily="34" charset="0"/>
              <a:cs typeface="Tahoma" panose="020B0604030504040204" pitchFamily="34" charset="0"/>
              <a:sym typeface="Calibri"/>
            </a:endParaRPr>
          </a:p>
          <a:p>
            <a:pPr marL="457200" lvl="0" indent="-457200" algn="l" rtl="0">
              <a:lnSpc>
                <a:spcPct val="150000"/>
              </a:lnSpc>
              <a:buFont typeface="Arial" panose="020B0604020202020204" pitchFamily="34" charset="0"/>
              <a:buChar char="•"/>
            </a:pPr>
            <a:r>
              <a:rPr lang="en-GB" sz="3600" b="1" dirty="0">
                <a:solidFill>
                  <a:schemeClr val="dk1"/>
                </a:solidFill>
                <a:latin typeface="+mn-lt"/>
                <a:ea typeface="Tahoma" panose="020B0604030504040204" pitchFamily="34" charset="0"/>
                <a:cs typeface="Tahoma" panose="020B0604030504040204" pitchFamily="34" charset="0"/>
                <a:sym typeface="Calibri"/>
              </a:rPr>
              <a:t>Αυτάρκεια</a:t>
            </a:r>
          </a:p>
          <a:p>
            <a:pPr marL="457200" lvl="0" indent="-457200" algn="l" rtl="0">
              <a:lnSpc>
                <a:spcPct val="150000"/>
              </a:lnSpc>
              <a:buFont typeface="Arial" panose="020B0604020202020204" pitchFamily="34" charset="0"/>
              <a:buChar char="•"/>
            </a:pPr>
            <a:r>
              <a:rPr lang="en-GB" sz="3600" b="1" dirty="0">
                <a:solidFill>
                  <a:schemeClr val="dk1"/>
                </a:solidFill>
                <a:latin typeface="+mn-lt"/>
                <a:ea typeface="Tahoma" panose="020B0604030504040204" pitchFamily="34" charset="0"/>
                <a:cs typeface="Tahoma" panose="020B0604030504040204" pitchFamily="34" charset="0"/>
                <a:sym typeface="Calibri"/>
              </a:rPr>
              <a:t>Συμπερίληψη</a:t>
            </a:r>
          </a:p>
          <a:p>
            <a:pPr marL="457200" lvl="0" indent="-457200" algn="l" rtl="0">
              <a:lnSpc>
                <a:spcPct val="150000"/>
              </a:lnSpc>
              <a:buFont typeface="Arial" panose="020B0604020202020204" pitchFamily="34" charset="0"/>
              <a:buChar char="•"/>
            </a:pPr>
            <a:r>
              <a:rPr lang="en-GB" sz="3600" b="1" dirty="0">
                <a:solidFill>
                  <a:schemeClr val="dk1"/>
                </a:solidFill>
                <a:latin typeface="+mn-lt"/>
                <a:ea typeface="Tahoma" panose="020B0604030504040204" pitchFamily="34" charset="0"/>
                <a:cs typeface="Tahoma" panose="020B0604030504040204" pitchFamily="34" charset="0"/>
                <a:sym typeface="Calibri"/>
              </a:rPr>
              <a:t>Ανάπτυξη Ατομικών Δυνατοτήτων</a:t>
            </a:r>
          </a:p>
          <a:p>
            <a:pPr marL="457200" lvl="0" indent="-457200" algn="l" rtl="0">
              <a:lnSpc>
                <a:spcPct val="150000"/>
              </a:lnSpc>
              <a:buFont typeface="Arial" panose="020B0604020202020204" pitchFamily="34" charset="0"/>
              <a:buChar char="•"/>
            </a:pPr>
            <a:r>
              <a:rPr lang="en-GB" sz="3600" b="1" dirty="0">
                <a:solidFill>
                  <a:schemeClr val="dk1"/>
                </a:solidFill>
                <a:latin typeface="+mn-lt"/>
                <a:ea typeface="Tahoma" panose="020B0604030504040204" pitchFamily="34" charset="0"/>
                <a:cs typeface="Tahoma" panose="020B0604030504040204" pitchFamily="34" charset="0"/>
                <a:sym typeface="Calibri"/>
              </a:rPr>
              <a:t>Ανάπτυξη Κοινωνικών Δεξιοτήτων</a:t>
            </a:r>
          </a:p>
          <a:p>
            <a:pPr marL="457200" lvl="0" indent="-457200" algn="l" rtl="0">
              <a:lnSpc>
                <a:spcPct val="150000"/>
              </a:lnSpc>
              <a:buFont typeface="Arial" panose="020B0604020202020204" pitchFamily="34" charset="0"/>
              <a:buChar char="•"/>
            </a:pPr>
            <a:r>
              <a:rPr lang="en-GB" sz="3600" b="1" dirty="0">
                <a:solidFill>
                  <a:schemeClr val="dk1"/>
                </a:solidFill>
                <a:latin typeface="+mn-lt"/>
                <a:ea typeface="Tahoma" panose="020B0604030504040204" pitchFamily="34" charset="0"/>
                <a:cs typeface="Tahoma" panose="020B0604030504040204" pitchFamily="34" charset="0"/>
                <a:sym typeface="Calibri"/>
              </a:rPr>
              <a:t>Νευροποικιλότητα</a:t>
            </a:r>
          </a:p>
          <a:p>
            <a:pPr marL="457200" lvl="0" indent="-457200" algn="l" rtl="0">
              <a:lnSpc>
                <a:spcPct val="150000"/>
              </a:lnSpc>
              <a:buFont typeface="Arial" panose="020B0604020202020204" pitchFamily="34" charset="0"/>
              <a:buChar char="•"/>
            </a:pPr>
            <a:r>
              <a:rPr lang="en-GB" sz="3600" b="1" dirty="0">
                <a:solidFill>
                  <a:schemeClr val="dk1"/>
                </a:solidFill>
                <a:latin typeface="+mn-lt"/>
                <a:ea typeface="Tahoma" panose="020B0604030504040204" pitchFamily="34" charset="0"/>
                <a:cs typeface="Tahoma" panose="020B0604030504040204" pitchFamily="34" charset="0"/>
                <a:sym typeface="Calibri"/>
              </a:rPr>
              <a:t>Ίσες ευκαιρίες επαγγελματικής εξέλιξης</a:t>
            </a:r>
            <a:endParaRPr lang="en-GB" sz="4000" b="1" dirty="0">
              <a:solidFill>
                <a:schemeClr val="dk1"/>
              </a:solidFill>
              <a:latin typeface="+mn-lt"/>
              <a:ea typeface="Tahoma" panose="020B0604030504040204" pitchFamily="34" charset="0"/>
              <a:cs typeface="Tahoma" panose="020B0604030504040204" pitchFamily="34" charset="0"/>
              <a:sym typeface="Calibri"/>
            </a:endParaRPr>
          </a:p>
        </p:txBody>
      </p:sp>
    </p:spTree>
    <p:extLst>
      <p:ext uri="{BB962C8B-B14F-4D97-AF65-F5344CB8AC3E}">
        <p14:creationId xmlns:p14="http://schemas.microsoft.com/office/powerpoint/2010/main" val="2610543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grpSp>
        <p:nvGrpSpPr>
          <p:cNvPr id="485" name="Google Shape;485;p24"/>
          <p:cNvGrpSpPr/>
          <p:nvPr/>
        </p:nvGrpSpPr>
        <p:grpSpPr>
          <a:xfrm>
            <a:off x="0" y="-216992"/>
            <a:ext cx="18288000" cy="1240415"/>
            <a:chOff x="0" y="-57150"/>
            <a:chExt cx="4816593" cy="326693"/>
          </a:xfrm>
        </p:grpSpPr>
        <p:sp>
          <p:nvSpPr>
            <p:cNvPr id="486" name="Google Shape;486;p24"/>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2" name="Rectangle 1"/>
          <p:cNvSpPr/>
          <p:nvPr/>
        </p:nvSpPr>
        <p:spPr>
          <a:xfrm>
            <a:off x="595850" y="1648590"/>
            <a:ext cx="8609110" cy="7478970"/>
          </a:xfrm>
          <a:prstGeom prst="rect">
            <a:avLst/>
          </a:prstGeom>
        </p:spPr>
        <p:txBody>
          <a:bodyPr wrap="square">
            <a:spAutoFit/>
          </a:bodyPr>
          <a:lstStyle/>
          <a:p>
            <a:pPr lvl="0" algn="l" rtl="0">
              <a:lnSpc>
                <a:spcPct val="150000"/>
              </a:lnSpc>
            </a:pPr>
            <a:r>
              <a:rPr lang="en-GB" sz="3200" b="1" u="sng" dirty="0" err="1" smtClean="0">
                <a:solidFill>
                  <a:schemeClr val="dk1"/>
                </a:solidFill>
                <a:latin typeface="+mn-lt"/>
                <a:ea typeface="Tahoma" panose="020B0604030504040204" pitchFamily="34" charset="0"/>
                <a:cs typeface="Tahoma" panose="020B0604030504040204" pitchFamily="34" charset="0"/>
                <a:sym typeface="Calibri"/>
              </a:rPr>
              <a:t>Αρχές</a:t>
            </a:r>
            <a:r>
              <a:rPr lang="el-GR" sz="3200" b="1" u="sng" dirty="0" smtClean="0">
                <a:solidFill>
                  <a:schemeClr val="dk1"/>
                </a:solidFill>
                <a:latin typeface="+mn-lt"/>
                <a:ea typeface="Tahoma" panose="020B0604030504040204" pitchFamily="34" charset="0"/>
                <a:cs typeface="Tahoma" panose="020B0604030504040204" pitchFamily="34" charset="0"/>
                <a:sym typeface="Calibri"/>
              </a:rPr>
              <a:t> </a:t>
            </a:r>
            <a:r>
              <a:rPr lang="en-GB" sz="3200" b="1" u="sng" dirty="0" smtClean="0">
                <a:solidFill>
                  <a:schemeClr val="dk1"/>
                </a:solidFill>
                <a:latin typeface="+mn-lt"/>
                <a:ea typeface="Tahoma" panose="020B0604030504040204" pitchFamily="34" charset="0"/>
                <a:cs typeface="Tahoma" panose="020B0604030504040204" pitchFamily="34" charset="0"/>
                <a:sym typeface="Calibri"/>
              </a:rPr>
              <a:t>Υπ</a:t>
            </a:r>
            <a:r>
              <a:rPr lang="en-GB" sz="3200" b="1" u="sng" dirty="0" err="1" smtClean="0">
                <a:solidFill>
                  <a:schemeClr val="dk1"/>
                </a:solidFill>
                <a:latin typeface="+mn-lt"/>
                <a:ea typeface="Tahoma" panose="020B0604030504040204" pitchFamily="34" charset="0"/>
                <a:cs typeface="Tahoma" panose="020B0604030504040204" pitchFamily="34" charset="0"/>
                <a:sym typeface="Calibri"/>
              </a:rPr>
              <a:t>οστηρικτικ</a:t>
            </a:r>
            <a:r>
              <a:rPr lang="el-GR" sz="3200" b="1" u="sng" dirty="0" err="1" smtClean="0">
                <a:solidFill>
                  <a:schemeClr val="dk1"/>
                </a:solidFill>
                <a:latin typeface="+mn-lt"/>
                <a:ea typeface="Tahoma" panose="020B0604030504040204" pitchFamily="34" charset="0"/>
                <a:cs typeface="Tahoma" panose="020B0604030504040204" pitchFamily="34" charset="0"/>
                <a:sym typeface="Calibri"/>
              </a:rPr>
              <a:t>ής</a:t>
            </a:r>
            <a:r>
              <a:rPr lang="el-GR" sz="3200" b="1" u="sng" dirty="0" smtClean="0">
                <a:solidFill>
                  <a:schemeClr val="dk1"/>
                </a:solidFill>
                <a:latin typeface="+mn-lt"/>
                <a:ea typeface="Tahoma" panose="020B0604030504040204" pitchFamily="34" charset="0"/>
                <a:cs typeface="Tahoma" panose="020B0604030504040204" pitchFamily="34" charset="0"/>
                <a:sym typeface="Calibri"/>
              </a:rPr>
              <a:t> </a:t>
            </a:r>
            <a:r>
              <a:rPr lang="en-GB" sz="3200" b="1" u="sng" dirty="0" err="1" smtClean="0">
                <a:solidFill>
                  <a:schemeClr val="dk1"/>
                </a:solidFill>
                <a:latin typeface="+mn-lt"/>
                <a:ea typeface="Tahoma" panose="020B0604030504040204" pitchFamily="34" charset="0"/>
                <a:cs typeface="Tahoma" panose="020B0604030504040204" pitchFamily="34" charset="0"/>
                <a:sym typeface="Calibri"/>
              </a:rPr>
              <a:t>Εργ</a:t>
            </a:r>
            <a:r>
              <a:rPr lang="en-GB" sz="3200" b="1" u="sng" dirty="0" smtClean="0">
                <a:solidFill>
                  <a:schemeClr val="dk1"/>
                </a:solidFill>
                <a:latin typeface="+mn-lt"/>
                <a:ea typeface="Tahoma" panose="020B0604030504040204" pitchFamily="34" charset="0"/>
                <a:cs typeface="Tahoma" panose="020B0604030504040204" pitchFamily="34" charset="0"/>
                <a:sym typeface="Calibri"/>
              </a:rPr>
              <a:t>ασία</a:t>
            </a:r>
            <a:r>
              <a:rPr lang="el-GR" sz="3200" b="1" u="sng" dirty="0" smtClean="0">
                <a:solidFill>
                  <a:schemeClr val="dk1"/>
                </a:solidFill>
                <a:latin typeface="+mn-lt"/>
                <a:ea typeface="Tahoma" panose="020B0604030504040204" pitchFamily="34" charset="0"/>
                <a:cs typeface="Tahoma" panose="020B0604030504040204" pitchFamily="34" charset="0"/>
                <a:sym typeface="Calibri"/>
              </a:rPr>
              <a:t>ς</a:t>
            </a:r>
            <a:endParaRPr lang="en-GB" sz="3200" b="1" u="sng" dirty="0" smtClean="0">
              <a:solidFill>
                <a:schemeClr val="dk1"/>
              </a:solidFill>
              <a:latin typeface="+mn-lt"/>
              <a:ea typeface="Tahoma" panose="020B0604030504040204" pitchFamily="34" charset="0"/>
              <a:cs typeface="Tahoma" panose="020B0604030504040204" pitchFamily="34" charset="0"/>
              <a:sym typeface="Calibri"/>
            </a:endParaRPr>
          </a:p>
          <a:p>
            <a:pPr marL="742950" lvl="0" indent="-742950" algn="l" rtl="0">
              <a:lnSpc>
                <a:spcPct val="150000"/>
              </a:lnSpc>
              <a:buAutoNum type="arabicPeriod"/>
            </a:pPr>
            <a:r>
              <a:rPr lang="en-US" sz="3200" b="1" dirty="0" smtClean="0">
                <a:solidFill>
                  <a:schemeClr val="dk1"/>
                </a:solidFill>
                <a:latin typeface="+mn-lt"/>
                <a:ea typeface="Tahoma" panose="020B0604030504040204" pitchFamily="34" charset="0"/>
                <a:cs typeface="Tahoma" panose="020B0604030504040204" pitchFamily="34" charset="0"/>
                <a:sym typeface="Calibri"/>
              </a:rPr>
              <a:t>Μηδενικός αποκλεισμός</a:t>
            </a:r>
          </a:p>
          <a:p>
            <a:pPr marL="742950" lvl="0" indent="-742950" algn="l" rtl="0">
              <a:lnSpc>
                <a:spcPct val="150000"/>
              </a:lnSpc>
              <a:buAutoNum type="arabicPeriod"/>
            </a:pPr>
            <a:r>
              <a:rPr lang="en-US" sz="3200" b="1" dirty="0" smtClean="0">
                <a:solidFill>
                  <a:schemeClr val="dk1"/>
                </a:solidFill>
                <a:latin typeface="+mn-lt"/>
                <a:ea typeface="Tahoma" panose="020B0604030504040204" pitchFamily="34" charset="0"/>
                <a:cs typeface="Tahoma" panose="020B0604030504040204" pitchFamily="34" charset="0"/>
                <a:sym typeface="Calibri"/>
              </a:rPr>
              <a:t>Ολοκληρωμένη Απασχόληση και Θεραπεία</a:t>
            </a:r>
          </a:p>
          <a:p>
            <a:pPr marL="742950" lvl="0" indent="-742950" algn="l" rtl="0">
              <a:lnSpc>
                <a:spcPct val="150000"/>
              </a:lnSpc>
              <a:buAutoNum type="arabicPeriod"/>
            </a:pPr>
            <a:r>
              <a:rPr lang="en-US" sz="3200" b="1" dirty="0" smtClean="0">
                <a:solidFill>
                  <a:schemeClr val="dk1"/>
                </a:solidFill>
                <a:latin typeface="+mn-lt"/>
                <a:ea typeface="Tahoma" panose="020B0604030504040204" pitchFamily="34" charset="0"/>
                <a:cs typeface="Tahoma" panose="020B0604030504040204" pitchFamily="34" charset="0"/>
                <a:sym typeface="Calibri"/>
              </a:rPr>
              <a:t>Ανταγωνιστική Απασχόληση</a:t>
            </a:r>
          </a:p>
          <a:p>
            <a:pPr marL="742950" lvl="0" indent="-742950" algn="l" rtl="0">
              <a:lnSpc>
                <a:spcPct val="150000"/>
              </a:lnSpc>
              <a:buAutoNum type="arabicPeriod"/>
            </a:pPr>
            <a:r>
              <a:rPr lang="en-US" sz="3200" b="1" dirty="0" smtClean="0">
                <a:solidFill>
                  <a:schemeClr val="dk1"/>
                </a:solidFill>
                <a:latin typeface="+mn-lt"/>
                <a:ea typeface="Tahoma" panose="020B0604030504040204" pitchFamily="34" charset="0"/>
                <a:cs typeface="Tahoma" panose="020B0604030504040204" pitchFamily="34" charset="0"/>
                <a:sym typeface="Calibri"/>
              </a:rPr>
              <a:t>Ταχεία Αναζήτηση Εργασίας και Συστηματική Ανάπτυξη</a:t>
            </a:r>
          </a:p>
          <a:p>
            <a:pPr marL="742950" lvl="0" indent="-742950" algn="l" rtl="0">
              <a:lnSpc>
                <a:spcPct val="150000"/>
              </a:lnSpc>
              <a:buAutoNum type="arabicPeriod"/>
            </a:pPr>
            <a:r>
              <a:rPr lang="en-US" sz="3200" b="1" dirty="0" smtClean="0">
                <a:solidFill>
                  <a:schemeClr val="dk1"/>
                </a:solidFill>
                <a:latin typeface="+mn-lt"/>
                <a:ea typeface="Tahoma" panose="020B0604030504040204" pitchFamily="34" charset="0"/>
                <a:cs typeface="Tahoma" panose="020B0604030504040204" pitchFamily="34" charset="0"/>
                <a:sym typeface="Calibri"/>
              </a:rPr>
              <a:t>Συνεπής Υποστήριξη</a:t>
            </a:r>
          </a:p>
          <a:p>
            <a:pPr marL="742950" lvl="0" indent="-742950" algn="l" rtl="0">
              <a:lnSpc>
                <a:spcPct val="150000"/>
              </a:lnSpc>
              <a:buAutoNum type="arabicPeriod"/>
            </a:pPr>
            <a:r>
              <a:rPr lang="el-GR" sz="3200" b="1" dirty="0" smtClean="0">
                <a:solidFill>
                  <a:schemeClr val="dk1"/>
                </a:solidFill>
                <a:latin typeface="+mn-lt"/>
                <a:ea typeface="Tahoma" panose="020B0604030504040204" pitchFamily="34" charset="0"/>
                <a:cs typeface="Tahoma" panose="020B0604030504040204" pitchFamily="34" charset="0"/>
                <a:sym typeface="Calibri"/>
              </a:rPr>
              <a:t>Εξατομίκευση απασχόλησης</a:t>
            </a:r>
            <a:endParaRPr lang="en-US" sz="3200" b="1" dirty="0" smtClean="0">
              <a:solidFill>
                <a:schemeClr val="dk1"/>
              </a:solidFill>
              <a:latin typeface="+mn-lt"/>
              <a:ea typeface="Tahoma" panose="020B0604030504040204" pitchFamily="34" charset="0"/>
              <a:cs typeface="Tahoma" panose="020B0604030504040204" pitchFamily="34" charset="0"/>
              <a:sym typeface="Calibri"/>
            </a:endParaRPr>
          </a:p>
          <a:p>
            <a:pPr marL="742950" lvl="0" indent="-742950" algn="l" rtl="0">
              <a:lnSpc>
                <a:spcPct val="150000"/>
              </a:lnSpc>
              <a:buAutoNum type="arabicPeriod"/>
            </a:pPr>
            <a:r>
              <a:rPr lang="en-US" sz="3200" b="1" dirty="0" err="1" smtClean="0">
                <a:solidFill>
                  <a:schemeClr val="dk1"/>
                </a:solidFill>
                <a:latin typeface="+mn-lt"/>
                <a:ea typeface="Tahoma" panose="020B0604030504040204" pitchFamily="34" charset="0"/>
                <a:cs typeface="Tahoma" panose="020B0604030504040204" pitchFamily="34" charset="0"/>
                <a:sym typeface="Calibri"/>
              </a:rPr>
              <a:t>Δίκ</a:t>
            </a:r>
            <a:r>
              <a:rPr lang="en-US" sz="3200" b="1" dirty="0" smtClean="0">
                <a:solidFill>
                  <a:schemeClr val="dk1"/>
                </a:solidFill>
                <a:latin typeface="+mn-lt"/>
                <a:ea typeface="Tahoma" panose="020B0604030504040204" pitchFamily="34" charset="0"/>
                <a:cs typeface="Tahoma" panose="020B0604030504040204" pitchFamily="34" charset="0"/>
                <a:sym typeface="Calibri"/>
              </a:rPr>
              <a:t>αι</a:t>
            </a:r>
            <a:r>
              <a:rPr lang="el-GR" sz="3200" b="1" dirty="0" err="1" smtClean="0">
                <a:solidFill>
                  <a:schemeClr val="dk1"/>
                </a:solidFill>
                <a:latin typeface="+mn-lt"/>
                <a:ea typeface="Tahoma" panose="020B0604030504040204" pitchFamily="34" charset="0"/>
                <a:cs typeface="Tahoma" panose="020B0604030504040204" pitchFamily="34" charset="0"/>
                <a:sym typeface="Calibri"/>
              </a:rPr>
              <a:t>ες</a:t>
            </a:r>
            <a:r>
              <a:rPr lang="en-US" sz="3200" b="1" dirty="0" smtClean="0">
                <a:solidFill>
                  <a:schemeClr val="dk1"/>
                </a:solidFill>
                <a:latin typeface="+mn-lt"/>
                <a:ea typeface="Tahoma" panose="020B0604030504040204" pitchFamily="34" charset="0"/>
                <a:cs typeface="Tahoma" panose="020B0604030504040204" pitchFamily="34" charset="0"/>
                <a:sym typeface="Calibri"/>
              </a:rPr>
              <a:t> Παροχές και Μισθοί</a:t>
            </a:r>
            <a:endParaRPr lang="en-US" sz="3200" b="1" dirty="0">
              <a:solidFill>
                <a:schemeClr val="dk1"/>
              </a:solidFill>
              <a:latin typeface="+mn-lt"/>
              <a:ea typeface="Tahoma" panose="020B0604030504040204" pitchFamily="34" charset="0"/>
              <a:cs typeface="Tahoma" panose="020B0604030504040204" pitchFamily="34" charset="0"/>
              <a:sym typeface="Calibri"/>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18320" y="2884452"/>
            <a:ext cx="7452356" cy="495502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21992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grpSp>
        <p:nvGrpSpPr>
          <p:cNvPr id="485" name="Google Shape;485;p24"/>
          <p:cNvGrpSpPr/>
          <p:nvPr/>
        </p:nvGrpSpPr>
        <p:grpSpPr>
          <a:xfrm>
            <a:off x="0" y="-216992"/>
            <a:ext cx="18288000" cy="1240415"/>
            <a:chOff x="0" y="-57150"/>
            <a:chExt cx="4816593" cy="326693"/>
          </a:xfrm>
        </p:grpSpPr>
        <p:sp>
          <p:nvSpPr>
            <p:cNvPr id="486" name="Google Shape;486;p24"/>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11" name="Rectangle 10"/>
          <p:cNvSpPr/>
          <p:nvPr/>
        </p:nvSpPr>
        <p:spPr>
          <a:xfrm>
            <a:off x="1078975" y="1240415"/>
            <a:ext cx="16078200" cy="7571303"/>
          </a:xfrm>
          <a:prstGeom prst="rect">
            <a:avLst/>
          </a:prstGeom>
        </p:spPr>
        <p:txBody>
          <a:bodyPr wrap="square">
            <a:spAutoFit/>
          </a:bodyPr>
          <a:lstStyle/>
          <a:p>
            <a:pPr lvl="0" algn="ctr" rtl="0">
              <a:lnSpc>
                <a:spcPct val="150000"/>
              </a:lnSpc>
            </a:pPr>
            <a:r>
              <a:rPr lang="en-GB" sz="3600" b="1" u="sng" dirty="0" smtClean="0">
                <a:solidFill>
                  <a:schemeClr val="dk1"/>
                </a:solidFill>
                <a:latin typeface="+mn-lt"/>
                <a:ea typeface="Tahoma" panose="020B0604030504040204" pitchFamily="34" charset="0"/>
                <a:cs typeface="Tahoma" panose="020B0604030504040204" pitchFamily="34" charset="0"/>
                <a:sym typeface="Calibri"/>
              </a:rPr>
              <a:t>Coaching και Mentoring</a:t>
            </a:r>
            <a:endParaRPr lang="en-GB" sz="3600" b="1" u="sng" dirty="0">
              <a:solidFill>
                <a:schemeClr val="dk1"/>
              </a:solidFill>
              <a:latin typeface="+mn-lt"/>
              <a:ea typeface="Tahoma" panose="020B0604030504040204" pitchFamily="34" charset="0"/>
              <a:cs typeface="Tahoma" panose="020B0604030504040204" pitchFamily="34" charset="0"/>
              <a:sym typeface="Calibri"/>
            </a:endParaRPr>
          </a:p>
          <a:p>
            <a:pPr marL="457200" lvl="0" indent="-457200" algn="l" rtl="0">
              <a:lnSpc>
                <a:spcPct val="150000"/>
              </a:lnSpc>
              <a:buFont typeface="Arial" panose="020B0604020202020204" pitchFamily="34" charset="0"/>
              <a:buChar char="•"/>
            </a:pPr>
            <a:r>
              <a:rPr lang="en-GB" sz="3600" b="1" i="1" dirty="0" smtClean="0">
                <a:latin typeface="+mn-lt"/>
              </a:rPr>
              <a:t>Η κα</a:t>
            </a:r>
            <a:r>
              <a:rPr lang="en-GB" sz="3600" b="1" i="1" dirty="0" err="1" smtClean="0">
                <a:latin typeface="+mn-lt"/>
              </a:rPr>
              <a:t>θοδήγηση</a:t>
            </a:r>
            <a:r>
              <a:rPr lang="en-GB" sz="3600" b="1" i="1" dirty="0" smtClean="0">
                <a:latin typeface="+mn-lt"/>
              </a:rPr>
              <a:t> </a:t>
            </a:r>
            <a:r>
              <a:rPr lang="el-GR" sz="3600" b="1" i="1" dirty="0" smtClean="0">
                <a:latin typeface="+mn-lt"/>
              </a:rPr>
              <a:t>(</a:t>
            </a:r>
            <a:r>
              <a:rPr lang="en-GB" sz="3600" b="1" i="1" dirty="0" smtClean="0">
                <a:latin typeface="+mn-lt"/>
              </a:rPr>
              <a:t>coaching) </a:t>
            </a:r>
            <a:r>
              <a:rPr lang="en-GB" sz="3600" b="1" i="1" dirty="0" err="1" smtClean="0">
                <a:latin typeface="+mn-lt"/>
              </a:rPr>
              <a:t>είν</a:t>
            </a:r>
            <a:r>
              <a:rPr lang="en-GB" sz="3600" b="1" i="1" dirty="0" smtClean="0">
                <a:latin typeface="+mn-lt"/>
              </a:rPr>
              <a:t>αι διαδικασία </a:t>
            </a:r>
            <a:r>
              <a:rPr lang="en-GB" sz="3600" b="1" i="1" dirty="0">
                <a:latin typeface="+mn-lt"/>
              </a:rPr>
              <a:t>στο πλαίσιο της οποίας ένα άτομο με εμπειρία σε έναν τομέα υποστηρίζει έναν εκπαιδευόμενο στις προσπάθειές του να επιτύχει </a:t>
            </a:r>
            <a:r>
              <a:rPr lang="en-GB" sz="3600" b="1" i="1" dirty="0" smtClean="0">
                <a:latin typeface="+mn-lt"/>
              </a:rPr>
              <a:t>προσωπικ</a:t>
            </a:r>
            <a:r>
              <a:rPr lang="el-GR" sz="3600" b="1" i="1" dirty="0" err="1" smtClean="0">
                <a:latin typeface="+mn-lt"/>
              </a:rPr>
              <a:t>ούς</a:t>
            </a:r>
            <a:r>
              <a:rPr lang="en-GB" sz="3600" b="1" i="1" dirty="0" smtClean="0">
                <a:latin typeface="+mn-lt"/>
              </a:rPr>
              <a:t> </a:t>
            </a:r>
            <a:r>
              <a:rPr lang="en-GB" sz="3600" b="1" i="1" dirty="0">
                <a:latin typeface="+mn-lt"/>
              </a:rPr>
              <a:t>και </a:t>
            </a:r>
            <a:r>
              <a:rPr lang="en-GB" sz="3600" b="1" i="1" dirty="0" smtClean="0">
                <a:latin typeface="+mn-lt"/>
              </a:rPr>
              <a:t>επα</a:t>
            </a:r>
            <a:r>
              <a:rPr lang="en-GB" sz="3600" b="1" i="1" dirty="0" err="1" smtClean="0">
                <a:latin typeface="+mn-lt"/>
              </a:rPr>
              <a:t>γγελμ</a:t>
            </a:r>
            <a:r>
              <a:rPr lang="en-GB" sz="3600" b="1" i="1" dirty="0" smtClean="0">
                <a:latin typeface="+mn-lt"/>
              </a:rPr>
              <a:t>ατικ</a:t>
            </a:r>
            <a:r>
              <a:rPr lang="el-GR" sz="3600" b="1" i="1" dirty="0" err="1" smtClean="0">
                <a:latin typeface="+mn-lt"/>
              </a:rPr>
              <a:t>ούς</a:t>
            </a:r>
            <a:r>
              <a:rPr lang="el-GR" sz="3600" b="1" i="1" dirty="0" smtClean="0">
                <a:latin typeface="+mn-lt"/>
              </a:rPr>
              <a:t> </a:t>
            </a:r>
            <a:r>
              <a:rPr lang="en-GB" sz="3600" b="1" i="1" dirty="0" err="1" smtClean="0">
                <a:latin typeface="+mn-lt"/>
              </a:rPr>
              <a:t>στόχο</a:t>
            </a:r>
            <a:r>
              <a:rPr lang="el-GR" sz="3600" b="1" i="1" dirty="0" err="1" smtClean="0">
                <a:latin typeface="+mn-lt"/>
              </a:rPr>
              <a:t>υς</a:t>
            </a:r>
            <a:r>
              <a:rPr lang="el-GR" sz="3600" b="1" i="1" dirty="0" smtClean="0">
                <a:latin typeface="+mn-lt"/>
              </a:rPr>
              <a:t>.</a:t>
            </a:r>
            <a:endParaRPr lang="en-GB" sz="3600" b="1" i="1" dirty="0" smtClean="0">
              <a:latin typeface="+mn-lt"/>
            </a:endParaRPr>
          </a:p>
          <a:p>
            <a:pPr lvl="0" algn="l" rtl="0">
              <a:lnSpc>
                <a:spcPct val="150000"/>
              </a:lnSpc>
            </a:pPr>
            <a:endParaRPr lang="en-GB" sz="3600" b="1" i="1" dirty="0" smtClean="0">
              <a:latin typeface="+mn-lt"/>
            </a:endParaRPr>
          </a:p>
          <a:p>
            <a:pPr marL="457200" indent="-457200" algn="l" rtl="0">
              <a:lnSpc>
                <a:spcPct val="150000"/>
              </a:lnSpc>
              <a:buFont typeface="Arial" panose="020B0604020202020204" pitchFamily="34" charset="0"/>
              <a:buChar char="•"/>
            </a:pPr>
            <a:r>
              <a:rPr lang="el-GR" sz="3600" b="1" i="1" dirty="0" smtClean="0">
                <a:latin typeface="+mn-lt"/>
              </a:rPr>
              <a:t>Το μέντορινγκ</a:t>
            </a:r>
            <a:r>
              <a:rPr lang="en-GB" sz="3600" b="1" i="1" dirty="0" err="1" smtClean="0">
                <a:latin typeface="+mn-lt"/>
              </a:rPr>
              <a:t>είν</a:t>
            </a:r>
            <a:r>
              <a:rPr lang="en-GB" sz="3600" b="1" i="1" dirty="0" smtClean="0">
                <a:latin typeface="+mn-lt"/>
              </a:rPr>
              <a:t>αι </a:t>
            </a:r>
            <a:r>
              <a:rPr lang="en-GB" sz="3600" b="1" i="1" dirty="0">
                <a:latin typeface="+mn-lt"/>
              </a:rPr>
              <a:t>μια σχέση μεταξύ δύο ατόμων (ενός Μέντορα και ενός Καθοδηγούμενου), τα οποία σχηματίζουν μια συνεργασία με στόχο την επαγγελματική ή/και προσωπική ανάπτυξη.</a:t>
            </a:r>
          </a:p>
        </p:txBody>
      </p:sp>
    </p:spTree>
    <p:extLst>
      <p:ext uri="{BB962C8B-B14F-4D97-AF65-F5344CB8AC3E}">
        <p14:creationId xmlns:p14="http://schemas.microsoft.com/office/powerpoint/2010/main" val="3807639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grpSp>
        <p:nvGrpSpPr>
          <p:cNvPr id="485" name="Google Shape;485;p24"/>
          <p:cNvGrpSpPr/>
          <p:nvPr/>
        </p:nvGrpSpPr>
        <p:grpSpPr>
          <a:xfrm>
            <a:off x="0" y="-216992"/>
            <a:ext cx="18288000" cy="1240415"/>
            <a:chOff x="0" y="-57150"/>
            <a:chExt cx="4816593" cy="326693"/>
          </a:xfrm>
        </p:grpSpPr>
        <p:sp>
          <p:nvSpPr>
            <p:cNvPr id="486" name="Google Shape;486;p24"/>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11" name="Rectangle 10"/>
          <p:cNvSpPr/>
          <p:nvPr/>
        </p:nvSpPr>
        <p:spPr>
          <a:xfrm>
            <a:off x="708027" y="1622479"/>
            <a:ext cx="7277733" cy="7478970"/>
          </a:xfrm>
          <a:prstGeom prst="rect">
            <a:avLst/>
          </a:prstGeom>
        </p:spPr>
        <p:txBody>
          <a:bodyPr wrap="square">
            <a:spAutoFit/>
          </a:bodyPr>
          <a:lstStyle/>
          <a:p>
            <a:pPr lvl="0" algn="l" rtl="0"/>
            <a:r>
              <a:rPr lang="en-GB" sz="4000" b="1" u="sng" dirty="0">
                <a:solidFill>
                  <a:schemeClr val="dk1"/>
                </a:solidFill>
                <a:latin typeface="+mn-lt"/>
                <a:cs typeface="Calibri" panose="020F0502020204030204" pitchFamily="34" charset="0"/>
                <a:sym typeface="Calibri"/>
              </a:rPr>
              <a:t>Οι Δεξιότητες </a:t>
            </a:r>
            <a:r>
              <a:rPr lang="en-GB" sz="4000" b="1" u="sng" dirty="0" err="1">
                <a:solidFill>
                  <a:schemeClr val="dk1"/>
                </a:solidFill>
                <a:latin typeface="+mn-lt"/>
                <a:cs typeface="Calibri" panose="020F0502020204030204" pitchFamily="34" charset="0"/>
                <a:sym typeface="Calibri"/>
              </a:rPr>
              <a:t>των</a:t>
            </a:r>
            <a:r>
              <a:rPr lang="en-GB" sz="4000" b="1" u="sng" dirty="0">
                <a:solidFill>
                  <a:schemeClr val="dk1"/>
                </a:solidFill>
                <a:latin typeface="+mn-lt"/>
                <a:cs typeface="Calibri" panose="020F0502020204030204" pitchFamily="34" charset="0"/>
                <a:sym typeface="Calibri"/>
              </a:rPr>
              <a:t> </a:t>
            </a:r>
            <a:r>
              <a:rPr lang="en-GB" sz="4000" b="1" u="sng" dirty="0" smtClean="0">
                <a:solidFill>
                  <a:schemeClr val="dk1"/>
                </a:solidFill>
                <a:latin typeface="+mn-lt"/>
                <a:cs typeface="Calibri" panose="020F0502020204030204" pitchFamily="34" charset="0"/>
                <a:sym typeface="Calibri"/>
              </a:rPr>
              <a:t>Coaches </a:t>
            </a:r>
            <a:r>
              <a:rPr lang="el-GR" sz="4000" b="1" u="sng" dirty="0" smtClean="0">
                <a:solidFill>
                  <a:schemeClr val="dk1"/>
                </a:solidFill>
                <a:latin typeface="+mn-lt"/>
                <a:cs typeface="Calibri" panose="020F0502020204030204" pitchFamily="34" charset="0"/>
                <a:sym typeface="Calibri"/>
              </a:rPr>
              <a:t>και των Μεντόρων</a:t>
            </a:r>
            <a:endParaRPr lang="en-GB" sz="4000" b="1" u="sng" dirty="0" smtClean="0">
              <a:solidFill>
                <a:schemeClr val="dk1"/>
              </a:solidFill>
              <a:latin typeface="+mn-lt"/>
              <a:cs typeface="Calibri" panose="020F0502020204030204" pitchFamily="34" charset="0"/>
              <a:sym typeface="Calibri"/>
            </a:endParaRPr>
          </a:p>
          <a:p>
            <a:pPr lvl="0" algn="l" rtl="0"/>
            <a:endParaRPr lang="en-GB" sz="4000" b="1" u="sng" dirty="0" smtClean="0">
              <a:solidFill>
                <a:schemeClr val="dk1"/>
              </a:solidFill>
              <a:latin typeface="+mn-lt"/>
              <a:cs typeface="Calibri" panose="020F0502020204030204" pitchFamily="34" charset="0"/>
              <a:sym typeface="Calibri"/>
            </a:endParaRPr>
          </a:p>
          <a:p>
            <a:pPr marL="457200" lvl="0" indent="-457200" algn="l" rtl="0">
              <a:buFont typeface="Arial" panose="020B0604020202020204" pitchFamily="34" charset="0"/>
              <a:buChar char="•"/>
            </a:pPr>
            <a:r>
              <a:rPr lang="en-GB" sz="4000" dirty="0">
                <a:solidFill>
                  <a:schemeClr val="dk1"/>
                </a:solidFill>
                <a:latin typeface="+mn-lt"/>
                <a:cs typeface="Calibri" panose="020F0502020204030204" pitchFamily="34" charset="0"/>
                <a:sym typeface="Calibri"/>
              </a:rPr>
              <a:t>Ενεργητική Ακρόαση</a:t>
            </a:r>
          </a:p>
          <a:p>
            <a:pPr lvl="0" algn="l" rtl="0"/>
            <a:endParaRPr lang="en-GB" sz="4000" dirty="0">
              <a:solidFill>
                <a:schemeClr val="dk1"/>
              </a:solidFill>
              <a:latin typeface="+mn-lt"/>
              <a:cs typeface="Calibri" panose="020F0502020204030204" pitchFamily="34" charset="0"/>
              <a:sym typeface="Calibri"/>
            </a:endParaRPr>
          </a:p>
          <a:p>
            <a:pPr marL="457200" lvl="0" indent="-457200" algn="l" rtl="0">
              <a:buFont typeface="Arial" panose="020B0604020202020204" pitchFamily="34" charset="0"/>
              <a:buChar char="•"/>
            </a:pPr>
            <a:r>
              <a:rPr lang="el-GR" sz="4000" dirty="0" smtClean="0">
                <a:solidFill>
                  <a:schemeClr val="dk1"/>
                </a:solidFill>
                <a:latin typeface="+mn-lt"/>
                <a:cs typeface="Calibri" panose="020F0502020204030204" pitchFamily="34" charset="0"/>
                <a:sym typeface="Calibri"/>
              </a:rPr>
              <a:t>Συνέπεια</a:t>
            </a:r>
            <a:endParaRPr lang="en-GB" sz="4000" dirty="0">
              <a:solidFill>
                <a:schemeClr val="dk1"/>
              </a:solidFill>
              <a:latin typeface="+mn-lt"/>
              <a:cs typeface="Calibri" panose="020F0502020204030204" pitchFamily="34" charset="0"/>
              <a:sym typeface="Calibri"/>
            </a:endParaRPr>
          </a:p>
          <a:p>
            <a:pPr lvl="0" algn="l" rtl="0"/>
            <a:endParaRPr lang="en-GB" sz="4000" dirty="0">
              <a:solidFill>
                <a:schemeClr val="dk1"/>
              </a:solidFill>
              <a:latin typeface="+mn-lt"/>
              <a:cs typeface="Calibri" panose="020F0502020204030204" pitchFamily="34" charset="0"/>
              <a:sym typeface="Calibri"/>
            </a:endParaRPr>
          </a:p>
          <a:p>
            <a:pPr marL="457200" lvl="0" indent="-457200" algn="l" rtl="0">
              <a:buFont typeface="Arial" panose="020B0604020202020204" pitchFamily="34" charset="0"/>
              <a:buChar char="•"/>
            </a:pPr>
            <a:r>
              <a:rPr lang="en-GB" sz="4000" dirty="0">
                <a:solidFill>
                  <a:schemeClr val="dk1"/>
                </a:solidFill>
                <a:latin typeface="+mn-lt"/>
                <a:cs typeface="Calibri" panose="020F0502020204030204" pitchFamily="34" charset="0"/>
                <a:sym typeface="Calibri"/>
              </a:rPr>
              <a:t>Συναισθηματική Νοημοσύνη</a:t>
            </a:r>
          </a:p>
          <a:p>
            <a:pPr lvl="0" algn="l" rtl="0"/>
            <a:endParaRPr lang="en-GB" sz="4000" dirty="0">
              <a:solidFill>
                <a:schemeClr val="dk1"/>
              </a:solidFill>
              <a:latin typeface="+mn-lt"/>
              <a:cs typeface="Calibri" panose="020F0502020204030204" pitchFamily="34" charset="0"/>
              <a:sym typeface="Calibri"/>
            </a:endParaRPr>
          </a:p>
          <a:p>
            <a:pPr marL="457200" lvl="0" indent="-457200" algn="l" rtl="0">
              <a:buFont typeface="Arial" panose="020B0604020202020204" pitchFamily="34" charset="0"/>
              <a:buChar char="•"/>
            </a:pPr>
            <a:r>
              <a:rPr lang="en-GB" sz="4000" dirty="0">
                <a:solidFill>
                  <a:schemeClr val="dk1"/>
                </a:solidFill>
                <a:latin typeface="+mn-lt"/>
                <a:cs typeface="Calibri" panose="020F0502020204030204" pitchFamily="34" charset="0"/>
                <a:sym typeface="Calibri"/>
              </a:rPr>
              <a:t>Άριστη γνώση του αντικειμένου τους</a:t>
            </a:r>
          </a:p>
          <a:p>
            <a:pPr lvl="0" algn="ctr" rtl="0"/>
            <a:endParaRPr lang="en-GB" sz="4000" b="1" dirty="0">
              <a:solidFill>
                <a:schemeClr val="dk1"/>
              </a:solidFill>
              <a:latin typeface="+mn-lt"/>
              <a:cs typeface="Calibri" panose="020F0502020204030204" pitchFamily="34" charset="0"/>
              <a:sym typeface="Calibri"/>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5760" y="2015258"/>
            <a:ext cx="8872838" cy="59157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2606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grpSp>
        <p:nvGrpSpPr>
          <p:cNvPr id="485" name="Google Shape;485;p24"/>
          <p:cNvGrpSpPr/>
          <p:nvPr/>
        </p:nvGrpSpPr>
        <p:grpSpPr>
          <a:xfrm>
            <a:off x="0" y="-216992"/>
            <a:ext cx="18288000" cy="1240415"/>
            <a:chOff x="0" y="-57150"/>
            <a:chExt cx="4816593" cy="326693"/>
          </a:xfrm>
        </p:grpSpPr>
        <p:sp>
          <p:nvSpPr>
            <p:cNvPr id="486" name="Google Shape;486;p24"/>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11" name="Rectangle 10"/>
          <p:cNvSpPr/>
          <p:nvPr/>
        </p:nvSpPr>
        <p:spPr>
          <a:xfrm>
            <a:off x="1478281" y="1910480"/>
            <a:ext cx="5806440" cy="6555641"/>
          </a:xfrm>
          <a:prstGeom prst="rect">
            <a:avLst/>
          </a:prstGeom>
        </p:spPr>
        <p:txBody>
          <a:bodyPr wrap="square">
            <a:spAutoFit/>
          </a:bodyPr>
          <a:lstStyle/>
          <a:p>
            <a:pPr lvl="0" algn="l" rtl="0">
              <a:lnSpc>
                <a:spcPct val="150000"/>
              </a:lnSpc>
            </a:pPr>
            <a:r>
              <a:rPr lang="en-GB" sz="4000" b="1" u="sng" dirty="0" smtClean="0">
                <a:solidFill>
                  <a:schemeClr val="dk1"/>
                </a:solidFill>
                <a:latin typeface="+mj-lt"/>
                <a:cs typeface="Calibri" panose="020F0502020204030204" pitchFamily="34" charset="0"/>
                <a:sym typeface="Calibri"/>
              </a:rPr>
              <a:t>SMART </a:t>
            </a:r>
            <a:r>
              <a:rPr lang="en-GB" sz="4000" b="1" u="sng" dirty="0" err="1" smtClean="0">
                <a:solidFill>
                  <a:schemeClr val="dk1"/>
                </a:solidFill>
                <a:latin typeface="+mj-lt"/>
                <a:cs typeface="Calibri" panose="020F0502020204030204" pitchFamily="34" charset="0"/>
                <a:sym typeface="Calibri"/>
              </a:rPr>
              <a:t>Στόχοι</a:t>
            </a:r>
            <a:endParaRPr lang="en-GB" sz="4000" b="1" u="sng" dirty="0">
              <a:solidFill>
                <a:schemeClr val="dk1"/>
              </a:solidFill>
              <a:latin typeface="+mj-lt"/>
              <a:cs typeface="Calibri" panose="020F0502020204030204" pitchFamily="34" charset="0"/>
              <a:sym typeface="Calibri"/>
            </a:endParaRPr>
          </a:p>
          <a:p>
            <a:pPr marL="457200" lvl="0" indent="-457200" algn="l" rtl="0">
              <a:lnSpc>
                <a:spcPct val="150000"/>
              </a:lnSpc>
              <a:buFont typeface="Arial" panose="020B0604020202020204" pitchFamily="34" charset="0"/>
              <a:buChar char="•"/>
            </a:pPr>
            <a:r>
              <a:rPr lang="el-GR" sz="4000" dirty="0" smtClean="0">
                <a:solidFill>
                  <a:schemeClr val="dk1"/>
                </a:solidFill>
                <a:latin typeface="+mj-lt"/>
                <a:cs typeface="Calibri" panose="020F0502020204030204" pitchFamily="34" charset="0"/>
                <a:sym typeface="Calibri"/>
              </a:rPr>
              <a:t>Συγκεκριμένοι</a:t>
            </a:r>
            <a:endParaRPr lang="en-GB" sz="4000" dirty="0">
              <a:solidFill>
                <a:schemeClr val="dk1"/>
              </a:solidFill>
              <a:latin typeface="+mj-lt"/>
              <a:cs typeface="Calibri" panose="020F0502020204030204" pitchFamily="34" charset="0"/>
              <a:sym typeface="Calibri"/>
            </a:endParaRPr>
          </a:p>
          <a:p>
            <a:pPr marL="457200" lvl="0" indent="-457200" algn="l" rtl="0">
              <a:lnSpc>
                <a:spcPct val="150000"/>
              </a:lnSpc>
              <a:buFont typeface="Arial" panose="020B0604020202020204" pitchFamily="34" charset="0"/>
              <a:buChar char="•"/>
            </a:pPr>
            <a:r>
              <a:rPr lang="en-GB" sz="4000" dirty="0" err="1" smtClean="0">
                <a:solidFill>
                  <a:schemeClr val="dk1"/>
                </a:solidFill>
                <a:latin typeface="+mj-lt"/>
                <a:cs typeface="Calibri" panose="020F0502020204030204" pitchFamily="34" charset="0"/>
                <a:sym typeface="Calibri"/>
              </a:rPr>
              <a:t>Μετ</a:t>
            </a:r>
            <a:r>
              <a:rPr lang="el-GR" sz="4000" dirty="0" err="1" smtClean="0">
                <a:solidFill>
                  <a:schemeClr val="dk1"/>
                </a:solidFill>
                <a:latin typeface="+mj-lt"/>
                <a:cs typeface="Calibri" panose="020F0502020204030204" pitchFamily="34" charset="0"/>
                <a:sym typeface="Calibri"/>
              </a:rPr>
              <a:t>ρήσιμοι</a:t>
            </a:r>
            <a:endParaRPr lang="en-GB" sz="4000" dirty="0">
              <a:solidFill>
                <a:schemeClr val="dk1"/>
              </a:solidFill>
              <a:latin typeface="+mj-lt"/>
              <a:cs typeface="Calibri" panose="020F0502020204030204" pitchFamily="34" charset="0"/>
              <a:sym typeface="Calibri"/>
            </a:endParaRPr>
          </a:p>
          <a:p>
            <a:pPr marL="457200" lvl="0" indent="-457200" algn="l" rtl="0">
              <a:lnSpc>
                <a:spcPct val="150000"/>
              </a:lnSpc>
              <a:buFont typeface="Arial" panose="020B0604020202020204" pitchFamily="34" charset="0"/>
              <a:buChar char="•"/>
            </a:pPr>
            <a:r>
              <a:rPr lang="en-GB" sz="4000" dirty="0" smtClean="0">
                <a:solidFill>
                  <a:schemeClr val="dk1"/>
                </a:solidFill>
                <a:latin typeface="+mj-lt"/>
                <a:cs typeface="Calibri" panose="020F0502020204030204" pitchFamily="34" charset="0"/>
                <a:sym typeface="Calibri"/>
              </a:rPr>
              <a:t>Κα</a:t>
            </a:r>
            <a:r>
              <a:rPr lang="en-GB" sz="4000" dirty="0" err="1" smtClean="0">
                <a:solidFill>
                  <a:schemeClr val="dk1"/>
                </a:solidFill>
                <a:latin typeface="+mj-lt"/>
                <a:cs typeface="Calibri" panose="020F0502020204030204" pitchFamily="34" charset="0"/>
                <a:sym typeface="Calibri"/>
              </a:rPr>
              <a:t>τορθωτ</a:t>
            </a:r>
            <a:r>
              <a:rPr lang="el-GR" sz="4000" dirty="0" err="1" smtClean="0">
                <a:solidFill>
                  <a:schemeClr val="dk1"/>
                </a:solidFill>
                <a:latin typeface="+mj-lt"/>
                <a:cs typeface="Calibri" panose="020F0502020204030204" pitchFamily="34" charset="0"/>
                <a:sym typeface="Calibri"/>
              </a:rPr>
              <a:t>οί</a:t>
            </a:r>
            <a:endParaRPr lang="en-GB" sz="4000" dirty="0">
              <a:solidFill>
                <a:schemeClr val="dk1"/>
              </a:solidFill>
              <a:latin typeface="+mj-lt"/>
              <a:cs typeface="Calibri" panose="020F0502020204030204" pitchFamily="34" charset="0"/>
              <a:sym typeface="Calibri"/>
            </a:endParaRPr>
          </a:p>
          <a:p>
            <a:pPr marL="457200" lvl="0" indent="-457200" algn="l" rtl="0">
              <a:lnSpc>
                <a:spcPct val="150000"/>
              </a:lnSpc>
              <a:buFont typeface="Arial" panose="020B0604020202020204" pitchFamily="34" charset="0"/>
              <a:buChar char="•"/>
            </a:pPr>
            <a:r>
              <a:rPr lang="en-GB" sz="4000" dirty="0" err="1" smtClean="0">
                <a:solidFill>
                  <a:schemeClr val="dk1"/>
                </a:solidFill>
                <a:latin typeface="+mj-lt"/>
                <a:cs typeface="Calibri" panose="020F0502020204030204" pitchFamily="34" charset="0"/>
                <a:sym typeface="Calibri"/>
              </a:rPr>
              <a:t>Ρε</a:t>
            </a:r>
            <a:r>
              <a:rPr lang="en-GB" sz="4000" dirty="0" smtClean="0">
                <a:solidFill>
                  <a:schemeClr val="dk1"/>
                </a:solidFill>
                <a:latin typeface="+mj-lt"/>
                <a:cs typeface="Calibri" panose="020F0502020204030204" pitchFamily="34" charset="0"/>
                <a:sym typeface="Calibri"/>
              </a:rPr>
              <a:t>αλιστικ</a:t>
            </a:r>
            <a:r>
              <a:rPr lang="el-GR" sz="4000" dirty="0" err="1" smtClean="0">
                <a:solidFill>
                  <a:schemeClr val="dk1"/>
                </a:solidFill>
                <a:latin typeface="+mj-lt"/>
                <a:cs typeface="Calibri" panose="020F0502020204030204" pitchFamily="34" charset="0"/>
                <a:sym typeface="Calibri"/>
              </a:rPr>
              <a:t>οί</a:t>
            </a:r>
            <a:endParaRPr lang="en-GB" sz="4000" dirty="0">
              <a:solidFill>
                <a:schemeClr val="dk1"/>
              </a:solidFill>
              <a:latin typeface="+mj-lt"/>
              <a:cs typeface="Calibri" panose="020F0502020204030204" pitchFamily="34" charset="0"/>
              <a:sym typeface="Calibri"/>
            </a:endParaRPr>
          </a:p>
          <a:p>
            <a:pPr marL="457200" lvl="0" indent="-457200" algn="l" rtl="0">
              <a:lnSpc>
                <a:spcPct val="150000"/>
              </a:lnSpc>
              <a:buFont typeface="Arial" panose="020B0604020202020204" pitchFamily="34" charset="0"/>
              <a:buChar char="•"/>
            </a:pPr>
            <a:r>
              <a:rPr lang="el-GR" sz="4000" dirty="0" smtClean="0">
                <a:solidFill>
                  <a:schemeClr val="dk1"/>
                </a:solidFill>
                <a:latin typeface="+mj-lt"/>
                <a:cs typeface="Calibri" panose="020F0502020204030204" pitchFamily="34" charset="0"/>
                <a:sym typeface="Calibri"/>
              </a:rPr>
              <a:t>Χρονικά Περιορισμένοι</a:t>
            </a:r>
            <a:endParaRPr lang="en-GB" sz="4000" dirty="0">
              <a:solidFill>
                <a:schemeClr val="dk1"/>
              </a:solidFill>
              <a:latin typeface="+mj-lt"/>
              <a:cs typeface="Calibri" panose="020F0502020204030204" pitchFamily="34" charset="0"/>
              <a:sym typeface="Calibri"/>
            </a:endParaRPr>
          </a:p>
          <a:p>
            <a:pPr lvl="0" algn="ctr" rtl="0">
              <a:lnSpc>
                <a:spcPct val="150000"/>
              </a:lnSpc>
            </a:pPr>
            <a:endParaRPr lang="en-GB" sz="4000" b="1" dirty="0">
              <a:solidFill>
                <a:schemeClr val="dk1"/>
              </a:solidFill>
              <a:latin typeface="+mj-lt"/>
              <a:cs typeface="Calibri" panose="020F0502020204030204" pitchFamily="34" charset="0"/>
              <a:sym typeface="Calibri"/>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4720" y="2153017"/>
            <a:ext cx="8969456" cy="597963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61310992"/>
      </p:ext>
    </p:extLst>
  </p:cSld>
  <p:clrMapOvr>
    <a:masterClrMapping/>
  </p:clrMapOvr>
</p:sld>
</file>

<file path=ppt/theme/theme1.xml><?xml version="1.0" encoding="utf-8"?>
<a:theme xmlns:a="http://schemas.openxmlformats.org/drawingml/2006/main" name="Modern Introduction To Graphic Design Slides">
  <a:themeElements>
    <a:clrScheme name="Office">
      <a:dk1>
        <a:srgbClr val="000000"/>
      </a:dk1>
      <a:lt1>
        <a:srgbClr val="FFFFFF"/>
      </a:lt1>
      <a:dk2>
        <a:srgbClr val="462AF0"/>
      </a:dk2>
      <a:lt2>
        <a:srgbClr val="F0F0F0"/>
      </a:lt2>
      <a:accent1>
        <a:srgbClr val="FFFFFF"/>
      </a:accent1>
      <a:accent2>
        <a:srgbClr val="462AF0"/>
      </a:accent2>
      <a:accent3>
        <a:srgbClr val="0F1A38"/>
      </a:accent3>
      <a:accent4>
        <a:srgbClr val="0F1A38"/>
      </a:accent4>
      <a:accent5>
        <a:srgbClr val="0F1A38"/>
      </a:accent5>
      <a:accent6>
        <a:srgbClr val="462AF0"/>
      </a:accent6>
      <a:hlink>
        <a:srgbClr val="462AF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TotalTime>
  <Words>552</Words>
  <Application>Microsoft Office PowerPoint</Application>
  <PresentationFormat>Custom</PresentationFormat>
  <Paragraphs>86</Paragraphs>
  <Slides>12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Tahoma</vt:lpstr>
      <vt:lpstr>Times New Roman</vt:lpstr>
      <vt:lpstr>Arial</vt:lpstr>
      <vt:lpstr>Six Caps</vt:lpstr>
      <vt:lpstr>Calibri</vt:lpstr>
      <vt:lpstr>Barlow</vt:lpstr>
      <vt:lpstr>Modern Introduction To Graphic Design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Dekaplus</dc:creator>
  <cp:lastModifiedBy>Dekaplus</cp:lastModifiedBy>
  <cp:revision>20</cp:revision>
  <dcterms:modified xsi:type="dcterms:W3CDTF">2025-07-14T12:56:16Z</dcterms:modified>
</cp:coreProperties>
</file>