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26"/>
  </p:notesMasterIdLst>
  <p:sldIdLst>
    <p:sldId id="275" r:id="rId2"/>
    <p:sldId id="297" r:id="rId3"/>
    <p:sldId id="258" r:id="rId4"/>
    <p:sldId id="259" r:id="rId5"/>
    <p:sldId id="279" r:id="rId6"/>
    <p:sldId id="280" r:id="rId7"/>
    <p:sldId id="281" r:id="rId8"/>
    <p:sldId id="282" r:id="rId9"/>
    <p:sldId id="290" r:id="rId10"/>
    <p:sldId id="283" r:id="rId11"/>
    <p:sldId id="292" r:id="rId12"/>
    <p:sldId id="291" r:id="rId13"/>
    <p:sldId id="293" r:id="rId14"/>
    <p:sldId id="294" r:id="rId15"/>
    <p:sldId id="295" r:id="rId16"/>
    <p:sldId id="284" r:id="rId17"/>
    <p:sldId id="285" r:id="rId18"/>
    <p:sldId id="286" r:id="rId19"/>
    <p:sldId id="287" r:id="rId20"/>
    <p:sldId id="288" r:id="rId21"/>
    <p:sldId id="296" r:id="rId22"/>
    <p:sldId id="289" r:id="rId23"/>
    <p:sldId id="277" r:id="rId24"/>
    <p:sldId id="269" r:id="rId25"/>
  </p:sldIdLst>
  <p:sldSz cx="18288000" cy="10287000"/>
  <p:notesSz cx="6858000" cy="9144000"/>
  <p:embeddedFontLst>
    <p:embeddedFont>
      <p:font typeface="Tahoma" panose="020B0604030504040204" pitchFamily="34" charset="0"/>
      <p:regular r:id="rId27"/>
      <p:bold r:id="rId28"/>
    </p:embeddedFont>
    <p:embeddedFont>
      <p:font typeface="Barlow" panose="020B060402020202020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Six Caps" panose="020B0604020202020204" charset="0"/>
      <p:regular r:id="rId37"/>
      <p: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46"/>
  </p:normalViewPr>
  <p:slideViewPr>
    <p:cSldViewPr snapToGrid="0">
      <p:cViewPr varScale="1">
        <p:scale>
          <a:sx n="42" d="100"/>
          <a:sy n="42" d="100"/>
        </p:scale>
        <p:origin x="712"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659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AAED7264-2C79-E83D-0FF8-E56068EAFFE2}"/>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539464FF-55F9-B1AC-7002-FC4AF1AD88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D458DEF9-3D2E-63B2-88C2-804C273AD4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1565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53428953-245E-1624-71F2-3C1ECEAB71C1}"/>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539555D9-893B-35A5-6EC4-D53AE3620B2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FEFB7D88-EBCF-8E98-2656-55AF43376D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8160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6CFF60F6-8F31-0785-CBFB-07651AE938AF}"/>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9AF57946-D70D-B9F4-72E5-F7465C0373E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36E9D3A0-8E62-318E-7925-4CDF22BEA32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4880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899DC6ED-06F5-E79C-4EAA-4C9C99AD3FE6}"/>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34537405-91D8-85E6-FD7D-45B106C9E54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05FD1BCF-0A74-556D-E460-B3A19BB43D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97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D56E15A0-CF1E-3935-2FAB-C52BC4FC8331}"/>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A875B843-B2C3-93B9-ADEB-D9E31558556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99EBE98B-FA67-7661-5AD6-95FD3C48BA3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4390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17C1DD5D-374B-5220-FDF7-8F66474FDDE6}"/>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EC41833F-E88F-3154-57DA-6B744EBB4F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3E21743E-7FC3-96E9-C879-56638065A5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150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0CECFA6C-FFDA-CF27-2D3C-2F76D566B039}"/>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562108C3-2360-795F-B82F-227F5A45CC6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5BA6C60F-2F0C-D079-7B40-52E0F554A6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8702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7058D4C0-824E-FDAF-A89E-1F0ADABBCA8A}"/>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8CD84F42-5B4E-F42D-748D-55959E5A380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730D2BAB-1FBC-A2C5-3460-C89E9AA261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182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DB89BEEE-3395-D355-A67A-4AB2A57C48BD}"/>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E358FBF7-F024-6E91-B048-C862B88B469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AAC9E5FF-ED10-5410-3A36-D6B76EB81A1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0460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D039682E-D86F-86C4-5D08-D6428BF8392D}"/>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DA0ED95D-59FE-CD1D-3163-28507F599E3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F1422993-0825-8AE8-538F-3D1A381DB9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3816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AF931E25-CA27-1280-C584-74CB60C9B74B}"/>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AC95A0FE-9F12-B2EF-3552-9EFBE969745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91AD1D18-C3B9-03B7-E1D7-60B8AB5D3D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6496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3071D491-F44C-D823-FD28-29F8D8D1280B}"/>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A23F7C27-4088-5D2B-7C17-DD40B93E80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5863C072-846A-AC9F-2D4D-D9E50C0D00E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4141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6967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3" name="Google Shape;87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54515A5B-E237-F41A-777A-875004C65FED}"/>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24CD40CB-817A-3897-CD0A-EF0BCA2F666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D013A341-9748-648A-4C63-474A437E9A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1175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87BC1F8C-45AB-BFBC-C071-C7D99AFEE009}"/>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D7AE95CD-CAAB-4D27-5986-72A83CFA98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B649BF9A-E99D-5AD3-ABB6-532AF82ECD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0094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CF5C3B81-67A6-65ED-D7C0-1FDDF41944DF}"/>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FAF1FE57-A6DF-35D8-6A87-3019AA502E0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E3B95681-04D8-6A52-36DF-731E859343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557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EDC33CF6-FFE0-2ECC-4CBD-F8EA3F58EDA2}"/>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0776B352-8DE6-1A01-3D92-C9AC366A91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5FD28027-9DFB-11D7-DFE2-E45FAA5B06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4043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D90774CD-5C61-EE45-3DD0-E9E3A7581B6D}"/>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70523BD1-281C-64F1-A657-A5C544A5015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3203117A-8CB0-991B-0827-1D7F6F7F307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0840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F5ABF742-6C13-9833-6878-40371D2CEDBD}"/>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38D6E03E-DA3C-733F-0719-83745C36AD8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C357745D-6D37-220D-E70E-5AE211F1DB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6331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sp>
        <p:nvSpPr>
          <p:cNvPr id="9" name="Google Shape;9;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 name="Google Shape;10;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 name="Google Shape;1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9"/>
        <p:cNvGrpSpPr/>
        <p:nvPr/>
      </p:nvGrpSpPr>
      <p:grpSpPr>
        <a:xfrm>
          <a:off x="0" y="0"/>
          <a:ext cx="0" cy="0"/>
          <a:chOff x="0" y="0"/>
          <a:chExt cx="0" cy="0"/>
        </a:xfrm>
      </p:grpSpPr>
      <p:sp>
        <p:nvSpPr>
          <p:cNvPr id="310" name="Google Shape;310;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1" name="Google Shape;311;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2" name="Google Shape;3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5"/>
        <p:cNvGrpSpPr/>
        <p:nvPr/>
      </p:nvGrpSpPr>
      <p:grpSpPr>
        <a:xfrm>
          <a:off x="0" y="0"/>
          <a:ext cx="0" cy="0"/>
          <a:chOff x="0" y="0"/>
          <a:chExt cx="0" cy="0"/>
        </a:xfrm>
      </p:grpSpPr>
      <p:sp>
        <p:nvSpPr>
          <p:cNvPr id="316" name="Google Shape;316;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18" name="Google Shape;3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1"/>
        <p:cNvGrpSpPr/>
        <p:nvPr/>
      </p:nvGrpSpPr>
      <p:grpSpPr>
        <a:xfrm>
          <a:off x="0" y="0"/>
          <a:ext cx="0" cy="0"/>
          <a:chOff x="0" y="0"/>
          <a:chExt cx="0" cy="0"/>
        </a:xfrm>
      </p:grpSpPr>
      <p:sp>
        <p:nvSpPr>
          <p:cNvPr id="322" name="Google Shape;3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1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4" name="Google Shape;324;p1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5" name="Google Shape;325;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7" name="Google Shape;327;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0" name="Google Shape;330;p1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1" name="Google Shape;331;p1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32" name="Google Shape;332;p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3" name="Google Shape;333;p1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34" name="Google Shape;334;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5" name="Google Shape;335;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7"/>
        <p:cNvGrpSpPr/>
        <p:nvPr/>
      </p:nvGrpSpPr>
      <p:grpSpPr>
        <a:xfrm>
          <a:off x="0" y="0"/>
          <a:ext cx="0" cy="0"/>
          <a:chOff x="0" y="0"/>
          <a:chExt cx="0" cy="0"/>
        </a:xfrm>
      </p:grpSpPr>
      <p:sp>
        <p:nvSpPr>
          <p:cNvPr id="338" name="Google Shape;33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9" name="Google Shape;339;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0" name="Google Shape;340;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1" name="Google Shape;341;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2"/>
        <p:cNvGrpSpPr/>
        <p:nvPr/>
      </p:nvGrpSpPr>
      <p:grpSpPr>
        <a:xfrm>
          <a:off x="0" y="0"/>
          <a:ext cx="0" cy="0"/>
          <a:chOff x="0" y="0"/>
          <a:chExt cx="0" cy="0"/>
        </a:xfrm>
      </p:grpSpPr>
      <p:sp>
        <p:nvSpPr>
          <p:cNvPr id="343" name="Google Shape;343;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4" name="Google Shape;344;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45" name="Google Shape;345;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46" name="Google Shape;3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7" name="Google Shape;3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9"/>
        <p:cNvGrpSpPr/>
        <p:nvPr/>
      </p:nvGrpSpPr>
      <p:grpSpPr>
        <a:xfrm>
          <a:off x="0" y="0"/>
          <a:ext cx="0" cy="0"/>
          <a:chOff x="0" y="0"/>
          <a:chExt cx="0" cy="0"/>
        </a:xfrm>
      </p:grpSpPr>
      <p:sp>
        <p:nvSpPr>
          <p:cNvPr id="350" name="Google Shape;350;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1" name="Google Shape;351;p18"/>
          <p:cNvSpPr>
            <a:spLocks noGrp="1"/>
          </p:cNvSpPr>
          <p:nvPr>
            <p:ph type="pic" idx="2"/>
          </p:nvPr>
        </p:nvSpPr>
        <p:spPr>
          <a:xfrm>
            <a:off x="1792288" y="612775"/>
            <a:ext cx="5486400" cy="4114800"/>
          </a:xfrm>
          <a:prstGeom prst="rect">
            <a:avLst/>
          </a:prstGeom>
          <a:noFill/>
          <a:ln>
            <a:noFill/>
          </a:ln>
        </p:spPr>
      </p:sp>
      <p:sp>
        <p:nvSpPr>
          <p:cNvPr id="352" name="Google Shape;352;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53" name="Google Shape;353;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6"/>
        <p:cNvGrpSpPr/>
        <p:nvPr/>
      </p:nvGrpSpPr>
      <p:grpSpPr>
        <a:xfrm>
          <a:off x="0" y="0"/>
          <a:ext cx="0" cy="0"/>
          <a:chOff x="0" y="0"/>
          <a:chExt cx="0" cy="0"/>
        </a:xfrm>
      </p:grpSpPr>
      <p:sp>
        <p:nvSpPr>
          <p:cNvPr id="357" name="Google Shape;357;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8" name="Google Shape;358;p1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9" name="Google Shape;359;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1" name="Google Shape;361;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2"/>
        <p:cNvGrpSpPr/>
        <p:nvPr/>
      </p:nvGrpSpPr>
      <p:grpSpPr>
        <a:xfrm>
          <a:off x="0" y="0"/>
          <a:ext cx="0" cy="0"/>
          <a:chOff x="0" y="0"/>
          <a:chExt cx="0" cy="0"/>
        </a:xfrm>
      </p:grpSpPr>
      <p:sp>
        <p:nvSpPr>
          <p:cNvPr id="363" name="Google Shape;363;p2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4" name="Google Shape;364;p2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5" name="Google Shape;3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7" name="Google Shape;3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7">
  <p:cSld name="CUSTOM_6">
    <p:spTree>
      <p:nvGrpSpPr>
        <p:cNvPr id="1" name="Shape 38"/>
        <p:cNvGrpSpPr/>
        <p:nvPr/>
      </p:nvGrpSpPr>
      <p:grpSpPr>
        <a:xfrm>
          <a:off x="0" y="0"/>
          <a:ext cx="0" cy="0"/>
          <a:chOff x="0" y="0"/>
          <a:chExt cx="0" cy="0"/>
        </a:xfrm>
      </p:grpSpPr>
      <p:sp>
        <p:nvSpPr>
          <p:cNvPr id="39" name="Google Shape;39;p4"/>
          <p:cNvSpPr>
            <a:spLocks noGrp="1"/>
          </p:cNvSpPr>
          <p:nvPr>
            <p:ph type="pic" idx="2"/>
          </p:nvPr>
        </p:nvSpPr>
        <p:spPr>
          <a:xfrm>
            <a:off x="426575" y="1496300"/>
            <a:ext cx="5289300" cy="8291700"/>
          </a:xfrm>
          <a:prstGeom prst="rect">
            <a:avLst/>
          </a:prstGeom>
          <a:noFill/>
          <a:ln>
            <a:noFill/>
          </a:ln>
        </p:spPr>
      </p:sp>
      <p:sp>
        <p:nvSpPr>
          <p:cNvPr id="40" name="Google Shape;40;p4"/>
          <p:cNvSpPr>
            <a:spLocks noGrp="1"/>
          </p:cNvSpPr>
          <p:nvPr>
            <p:ph type="pic" idx="3"/>
          </p:nvPr>
        </p:nvSpPr>
        <p:spPr>
          <a:xfrm>
            <a:off x="6165600" y="4748150"/>
            <a:ext cx="5586600" cy="5068200"/>
          </a:xfrm>
          <a:prstGeom prst="rect">
            <a:avLst/>
          </a:prstGeom>
          <a:noFill/>
          <a:ln>
            <a:noFill/>
          </a:ln>
        </p:spPr>
      </p:sp>
      <p:sp>
        <p:nvSpPr>
          <p:cNvPr id="41" name="Google Shape;41;p4"/>
          <p:cNvSpPr>
            <a:spLocks noGrp="1"/>
          </p:cNvSpPr>
          <p:nvPr>
            <p:ph type="pic" idx="4"/>
          </p:nvPr>
        </p:nvSpPr>
        <p:spPr>
          <a:xfrm>
            <a:off x="12201925" y="4748150"/>
            <a:ext cx="5586600" cy="5068200"/>
          </a:xfrm>
          <a:prstGeom prst="rect">
            <a:avLst/>
          </a:prstGeom>
          <a:noFill/>
          <a:ln>
            <a:noFill/>
          </a:ln>
        </p:spPr>
      </p:sp>
      <p:sp>
        <p:nvSpPr>
          <p:cNvPr id="42" name="Google Shape;42;p4"/>
          <p:cNvSpPr>
            <a:spLocks noGrp="1"/>
          </p:cNvSpPr>
          <p:nvPr>
            <p:ph type="pic" idx="5"/>
          </p:nvPr>
        </p:nvSpPr>
        <p:spPr>
          <a:xfrm>
            <a:off x="6165600" y="1496300"/>
            <a:ext cx="11638200" cy="2776800"/>
          </a:xfrm>
          <a:prstGeom prst="rect">
            <a:avLst/>
          </a:prstGeom>
          <a:noFill/>
          <a:ln>
            <a:noFill/>
          </a:ln>
        </p:spPr>
      </p:sp>
      <p:grpSp>
        <p:nvGrpSpPr>
          <p:cNvPr id="43" name="Google Shape;43;p4"/>
          <p:cNvGrpSpPr/>
          <p:nvPr/>
        </p:nvGrpSpPr>
        <p:grpSpPr>
          <a:xfrm>
            <a:off x="0" y="-216993"/>
            <a:ext cx="18288118" cy="1240447"/>
            <a:chOff x="0" y="-57150"/>
            <a:chExt cx="4816592" cy="326700"/>
          </a:xfrm>
        </p:grpSpPr>
        <p:sp>
          <p:nvSpPr>
            <p:cNvPr id="44" name="Google Shape;44;p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Google Shape;45;p4"/>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6" name="Google Shape;46;p4"/>
          <p:cNvGrpSpPr/>
          <p:nvPr/>
        </p:nvGrpSpPr>
        <p:grpSpPr>
          <a:xfrm>
            <a:off x="15178824" y="106043"/>
            <a:ext cx="811337" cy="811337"/>
            <a:chOff x="0" y="0"/>
            <a:chExt cx="812800" cy="812800"/>
          </a:xfrm>
        </p:grpSpPr>
        <p:sp>
          <p:nvSpPr>
            <p:cNvPr id="47" name="Google Shape;47;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9" name="Google Shape;49;p4"/>
          <p:cNvGrpSpPr/>
          <p:nvPr/>
        </p:nvGrpSpPr>
        <p:grpSpPr>
          <a:xfrm>
            <a:off x="16155759" y="106043"/>
            <a:ext cx="811337" cy="811337"/>
            <a:chOff x="0" y="0"/>
            <a:chExt cx="812800" cy="812800"/>
          </a:xfrm>
        </p:grpSpPr>
        <p:sp>
          <p:nvSpPr>
            <p:cNvPr id="50" name="Google Shape;50;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2" name="Google Shape;52;p4"/>
          <p:cNvGrpSpPr/>
          <p:nvPr/>
        </p:nvGrpSpPr>
        <p:grpSpPr>
          <a:xfrm>
            <a:off x="17132694" y="106043"/>
            <a:ext cx="811337" cy="811337"/>
            <a:chOff x="0" y="0"/>
            <a:chExt cx="812800" cy="812800"/>
          </a:xfrm>
        </p:grpSpPr>
        <p:sp>
          <p:nvSpPr>
            <p:cNvPr id="53" name="Google Shape;53;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55" name="Google Shape;55;p4"/>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56" name="Google Shape;56;p4"/>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57" name="Google Shape;57;p4"/>
          <p:cNvSpPr txBox="1">
            <a:spLocks noGrp="1"/>
          </p:cNvSpPr>
          <p:nvPr>
            <p:ph type="subTitle" idx="6"/>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58" name="Google Shape;58;p4"/>
          <p:cNvSpPr txBox="1">
            <a:spLocks noGrp="1"/>
          </p:cNvSpPr>
          <p:nvPr>
            <p:ph type="subTitle" idx="7"/>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59" name="Google Shape;59;p4"/>
          <p:cNvSpPr txBox="1">
            <a:spLocks noGrp="1"/>
          </p:cNvSpPr>
          <p:nvPr>
            <p:ph type="subTitle" idx="8"/>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6">
  <p:cSld name="CUSTOM_5">
    <p:spTree>
      <p:nvGrpSpPr>
        <p:cNvPr id="1" name="Shape 60"/>
        <p:cNvGrpSpPr/>
        <p:nvPr/>
      </p:nvGrpSpPr>
      <p:grpSpPr>
        <a:xfrm>
          <a:off x="0" y="0"/>
          <a:ext cx="0" cy="0"/>
          <a:chOff x="0" y="0"/>
          <a:chExt cx="0" cy="0"/>
        </a:xfrm>
      </p:grpSpPr>
      <p:sp>
        <p:nvSpPr>
          <p:cNvPr id="61" name="Google Shape;61;p5"/>
          <p:cNvSpPr>
            <a:spLocks noGrp="1"/>
          </p:cNvSpPr>
          <p:nvPr>
            <p:ph type="pic" idx="2"/>
          </p:nvPr>
        </p:nvSpPr>
        <p:spPr>
          <a:xfrm>
            <a:off x="639850" y="1450350"/>
            <a:ext cx="3802200" cy="3688500"/>
          </a:xfrm>
          <a:prstGeom prst="rect">
            <a:avLst/>
          </a:prstGeom>
          <a:noFill/>
          <a:ln>
            <a:noFill/>
          </a:ln>
        </p:spPr>
      </p:sp>
      <p:sp>
        <p:nvSpPr>
          <p:cNvPr id="62" name="Google Shape;62;p5"/>
          <p:cNvSpPr>
            <a:spLocks noGrp="1"/>
          </p:cNvSpPr>
          <p:nvPr>
            <p:ph type="pic" idx="3"/>
          </p:nvPr>
        </p:nvSpPr>
        <p:spPr>
          <a:xfrm>
            <a:off x="4986313" y="1454938"/>
            <a:ext cx="3802200" cy="3688500"/>
          </a:xfrm>
          <a:prstGeom prst="rect">
            <a:avLst/>
          </a:prstGeom>
          <a:noFill/>
          <a:ln>
            <a:noFill/>
          </a:ln>
        </p:spPr>
      </p:sp>
      <p:cxnSp>
        <p:nvCxnSpPr>
          <p:cNvPr id="63" name="Google Shape;63;p5"/>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64" name="Google Shape;64;p5"/>
          <p:cNvGrpSpPr/>
          <p:nvPr/>
        </p:nvGrpSpPr>
        <p:grpSpPr>
          <a:xfrm>
            <a:off x="0" y="-216993"/>
            <a:ext cx="18288118" cy="1240447"/>
            <a:chOff x="0" y="-57150"/>
            <a:chExt cx="4816592" cy="326700"/>
          </a:xfrm>
        </p:grpSpPr>
        <p:sp>
          <p:nvSpPr>
            <p:cNvPr id="65" name="Google Shape;65;p5"/>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5"/>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67;p5"/>
          <p:cNvGrpSpPr/>
          <p:nvPr/>
        </p:nvGrpSpPr>
        <p:grpSpPr>
          <a:xfrm>
            <a:off x="15178824" y="106043"/>
            <a:ext cx="811337" cy="811337"/>
            <a:chOff x="0" y="0"/>
            <a:chExt cx="812800" cy="812800"/>
          </a:xfrm>
        </p:grpSpPr>
        <p:sp>
          <p:nvSpPr>
            <p:cNvPr id="68" name="Google Shape;68;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0" name="Google Shape;70;p5"/>
          <p:cNvGrpSpPr/>
          <p:nvPr/>
        </p:nvGrpSpPr>
        <p:grpSpPr>
          <a:xfrm>
            <a:off x="16155759" y="106043"/>
            <a:ext cx="811337" cy="811337"/>
            <a:chOff x="0" y="0"/>
            <a:chExt cx="812800" cy="812800"/>
          </a:xfrm>
        </p:grpSpPr>
        <p:sp>
          <p:nvSpPr>
            <p:cNvPr id="71" name="Google Shape;71;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73;p5"/>
          <p:cNvGrpSpPr/>
          <p:nvPr/>
        </p:nvGrpSpPr>
        <p:grpSpPr>
          <a:xfrm>
            <a:off x="17132694" y="106043"/>
            <a:ext cx="811337" cy="811337"/>
            <a:chOff x="0" y="0"/>
            <a:chExt cx="812800" cy="812800"/>
          </a:xfrm>
        </p:grpSpPr>
        <p:sp>
          <p:nvSpPr>
            <p:cNvPr id="74" name="Google Shape;74;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76" name="Google Shape;76;p5"/>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77" name="Google Shape;77;p5"/>
          <p:cNvSpPr/>
          <p:nvPr/>
        </p:nvSpPr>
        <p:spPr>
          <a:xfrm rot="-5400000">
            <a:off x="9127524" y="759236"/>
            <a:ext cx="8943695" cy="13423932"/>
          </a:xfrm>
          <a:custGeom>
            <a:avLst/>
            <a:gdLst/>
            <a:ahLst/>
            <a:cxnLst/>
            <a:rect l="l" t="t" r="r" b="b"/>
            <a:pathLst>
              <a:path w="8943695" h="13423932" extrusionOk="0">
                <a:moveTo>
                  <a:pt x="0" y="0"/>
                </a:moveTo>
                <a:lnTo>
                  <a:pt x="8943694" y="0"/>
                </a:lnTo>
                <a:lnTo>
                  <a:pt x="8943694" y="13423932"/>
                </a:lnTo>
                <a:lnTo>
                  <a:pt x="0" y="1342393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5"/>
          <p:cNvSpPr/>
          <p:nvPr/>
        </p:nvSpPr>
        <p:spPr>
          <a:xfrm>
            <a:off x="9144000" y="5329304"/>
            <a:ext cx="2313951" cy="2525145"/>
          </a:xfrm>
          <a:custGeom>
            <a:avLst/>
            <a:gdLst/>
            <a:ahLst/>
            <a:cxnLst/>
            <a:rect l="l" t="t" r="r" b="b"/>
            <a:pathLst>
              <a:path w="2313951" h="2525145" extrusionOk="0">
                <a:moveTo>
                  <a:pt x="0" y="0"/>
                </a:moveTo>
                <a:lnTo>
                  <a:pt x="2313951" y="0"/>
                </a:lnTo>
                <a:lnTo>
                  <a:pt x="2313951" y="2525145"/>
                </a:lnTo>
                <a:lnTo>
                  <a:pt x="0" y="252514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 name="Google Shape;79;p5"/>
          <p:cNvSpPr txBox="1">
            <a:spLocks noGrp="1"/>
          </p:cNvSpPr>
          <p:nvPr>
            <p:ph type="subTitle" idx="1"/>
          </p:nvPr>
        </p:nvSpPr>
        <p:spPr>
          <a:xfrm>
            <a:off x="607050" y="5830950"/>
            <a:ext cx="3035100" cy="607200"/>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80" name="Google Shape;80;p5"/>
          <p:cNvSpPr txBox="1">
            <a:spLocks noGrp="1"/>
          </p:cNvSpPr>
          <p:nvPr>
            <p:ph type="body" idx="4"/>
          </p:nvPr>
        </p:nvSpPr>
        <p:spPr>
          <a:xfrm>
            <a:off x="607050" y="6634875"/>
            <a:ext cx="3675000" cy="32322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Clr>
                <a:srgbClr val="462AF0"/>
              </a:buClr>
              <a:buSzPts val="2100"/>
              <a:buChar char="•"/>
              <a:defRPr sz="2100">
                <a:solidFill>
                  <a:srgbClr val="462AF0"/>
                </a:solidFill>
              </a:defRPr>
            </a:lvl1pPr>
            <a:lvl2pPr marL="914400" lvl="1" indent="-361950">
              <a:spcBef>
                <a:spcPts val="560"/>
              </a:spcBef>
              <a:spcAft>
                <a:spcPts val="0"/>
              </a:spcAft>
              <a:buClr>
                <a:srgbClr val="462AF0"/>
              </a:buClr>
              <a:buSzPts val="2100"/>
              <a:buChar char="–"/>
              <a:defRPr>
                <a:solidFill>
                  <a:srgbClr val="462AF0"/>
                </a:solidFill>
              </a:defRPr>
            </a:lvl2pPr>
            <a:lvl3pPr marL="1371600" lvl="2" indent="-361950">
              <a:spcBef>
                <a:spcPts val="480"/>
              </a:spcBef>
              <a:spcAft>
                <a:spcPts val="0"/>
              </a:spcAft>
              <a:buClr>
                <a:srgbClr val="462AF0"/>
              </a:buClr>
              <a:buSzPts val="2100"/>
              <a:buChar char="•"/>
              <a:defRPr>
                <a:solidFill>
                  <a:srgbClr val="462AF0"/>
                </a:solidFill>
              </a:defRPr>
            </a:lvl3pPr>
            <a:lvl4pPr marL="1828800" lvl="3" indent="-361950">
              <a:spcBef>
                <a:spcPts val="400"/>
              </a:spcBef>
              <a:spcAft>
                <a:spcPts val="0"/>
              </a:spcAft>
              <a:buClr>
                <a:srgbClr val="462AF0"/>
              </a:buClr>
              <a:buSzPts val="2100"/>
              <a:buChar char="–"/>
              <a:defRPr>
                <a:solidFill>
                  <a:srgbClr val="462AF0"/>
                </a:solidFill>
              </a:defRPr>
            </a:lvl4pPr>
            <a:lvl5pPr marL="2286000" lvl="4" indent="-361950">
              <a:spcBef>
                <a:spcPts val="400"/>
              </a:spcBef>
              <a:spcAft>
                <a:spcPts val="0"/>
              </a:spcAft>
              <a:buClr>
                <a:srgbClr val="462AF0"/>
              </a:buClr>
              <a:buSzPts val="2100"/>
              <a:buChar char="»"/>
              <a:defRPr>
                <a:solidFill>
                  <a:srgbClr val="462AF0"/>
                </a:solidFill>
              </a:defRPr>
            </a:lvl5pPr>
            <a:lvl6pPr marL="2743200" lvl="5" indent="-361950">
              <a:spcBef>
                <a:spcPts val="400"/>
              </a:spcBef>
              <a:spcAft>
                <a:spcPts val="0"/>
              </a:spcAft>
              <a:buClr>
                <a:srgbClr val="462AF0"/>
              </a:buClr>
              <a:buSzPts val="2100"/>
              <a:buChar char="•"/>
              <a:defRPr>
                <a:solidFill>
                  <a:srgbClr val="462AF0"/>
                </a:solidFill>
              </a:defRPr>
            </a:lvl6pPr>
            <a:lvl7pPr marL="3200400" lvl="6" indent="-361950">
              <a:spcBef>
                <a:spcPts val="400"/>
              </a:spcBef>
              <a:spcAft>
                <a:spcPts val="0"/>
              </a:spcAft>
              <a:buClr>
                <a:srgbClr val="462AF0"/>
              </a:buClr>
              <a:buSzPts val="2100"/>
              <a:buChar char="•"/>
              <a:defRPr>
                <a:solidFill>
                  <a:srgbClr val="462AF0"/>
                </a:solidFill>
              </a:defRPr>
            </a:lvl7pPr>
            <a:lvl8pPr marL="3657600" lvl="7" indent="-361950">
              <a:spcBef>
                <a:spcPts val="400"/>
              </a:spcBef>
              <a:spcAft>
                <a:spcPts val="0"/>
              </a:spcAft>
              <a:buClr>
                <a:srgbClr val="462AF0"/>
              </a:buClr>
              <a:buSzPts val="2100"/>
              <a:buChar char="•"/>
              <a:defRPr>
                <a:solidFill>
                  <a:srgbClr val="462AF0"/>
                </a:solidFill>
              </a:defRPr>
            </a:lvl8pPr>
            <a:lvl9pPr marL="4114800" lvl="8" indent="-361950">
              <a:spcBef>
                <a:spcPts val="400"/>
              </a:spcBef>
              <a:spcAft>
                <a:spcPts val="0"/>
              </a:spcAft>
              <a:buClr>
                <a:srgbClr val="462AF0"/>
              </a:buClr>
              <a:buSzPts val="2100"/>
              <a:buChar char="•"/>
              <a:defRPr>
                <a:solidFill>
                  <a:srgbClr val="462AF0"/>
                </a:solidFill>
              </a:defRPr>
            </a:lvl9pPr>
          </a:lstStyle>
          <a:p>
            <a:endParaRPr/>
          </a:p>
        </p:txBody>
      </p:sp>
      <p:sp>
        <p:nvSpPr>
          <p:cNvPr id="81" name="Google Shape;81;p5"/>
          <p:cNvSpPr txBox="1">
            <a:spLocks noGrp="1"/>
          </p:cNvSpPr>
          <p:nvPr>
            <p:ph type="subTitle" idx="5"/>
          </p:nvPr>
        </p:nvSpPr>
        <p:spPr>
          <a:xfrm>
            <a:off x="4986225" y="5830950"/>
            <a:ext cx="3035100" cy="607200"/>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82" name="Google Shape;82;p5"/>
          <p:cNvSpPr txBox="1">
            <a:spLocks noGrp="1"/>
          </p:cNvSpPr>
          <p:nvPr>
            <p:ph type="body" idx="6"/>
          </p:nvPr>
        </p:nvSpPr>
        <p:spPr>
          <a:xfrm>
            <a:off x="4986225" y="6634875"/>
            <a:ext cx="3675000" cy="32322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Clr>
                <a:srgbClr val="462AF0"/>
              </a:buClr>
              <a:buSzPts val="2100"/>
              <a:buChar char="•"/>
              <a:defRPr sz="2100">
                <a:solidFill>
                  <a:srgbClr val="462AF0"/>
                </a:solidFill>
              </a:defRPr>
            </a:lvl1pPr>
            <a:lvl2pPr marL="914400" lvl="1" indent="-361950">
              <a:spcBef>
                <a:spcPts val="560"/>
              </a:spcBef>
              <a:spcAft>
                <a:spcPts val="0"/>
              </a:spcAft>
              <a:buClr>
                <a:srgbClr val="462AF0"/>
              </a:buClr>
              <a:buSzPts val="2100"/>
              <a:buChar char="–"/>
              <a:defRPr>
                <a:solidFill>
                  <a:srgbClr val="462AF0"/>
                </a:solidFill>
              </a:defRPr>
            </a:lvl2pPr>
            <a:lvl3pPr marL="1371600" lvl="2" indent="-361950">
              <a:spcBef>
                <a:spcPts val="480"/>
              </a:spcBef>
              <a:spcAft>
                <a:spcPts val="0"/>
              </a:spcAft>
              <a:buClr>
                <a:srgbClr val="462AF0"/>
              </a:buClr>
              <a:buSzPts val="2100"/>
              <a:buChar char="•"/>
              <a:defRPr>
                <a:solidFill>
                  <a:srgbClr val="462AF0"/>
                </a:solidFill>
              </a:defRPr>
            </a:lvl3pPr>
            <a:lvl4pPr marL="1828800" lvl="3" indent="-361950">
              <a:spcBef>
                <a:spcPts val="400"/>
              </a:spcBef>
              <a:spcAft>
                <a:spcPts val="0"/>
              </a:spcAft>
              <a:buClr>
                <a:srgbClr val="462AF0"/>
              </a:buClr>
              <a:buSzPts val="2100"/>
              <a:buChar char="–"/>
              <a:defRPr>
                <a:solidFill>
                  <a:srgbClr val="462AF0"/>
                </a:solidFill>
              </a:defRPr>
            </a:lvl4pPr>
            <a:lvl5pPr marL="2286000" lvl="4" indent="-361950">
              <a:spcBef>
                <a:spcPts val="400"/>
              </a:spcBef>
              <a:spcAft>
                <a:spcPts val="0"/>
              </a:spcAft>
              <a:buClr>
                <a:srgbClr val="462AF0"/>
              </a:buClr>
              <a:buSzPts val="2100"/>
              <a:buChar char="»"/>
              <a:defRPr>
                <a:solidFill>
                  <a:srgbClr val="462AF0"/>
                </a:solidFill>
              </a:defRPr>
            </a:lvl5pPr>
            <a:lvl6pPr marL="2743200" lvl="5" indent="-361950">
              <a:spcBef>
                <a:spcPts val="400"/>
              </a:spcBef>
              <a:spcAft>
                <a:spcPts val="0"/>
              </a:spcAft>
              <a:buClr>
                <a:srgbClr val="462AF0"/>
              </a:buClr>
              <a:buSzPts val="2100"/>
              <a:buChar char="•"/>
              <a:defRPr>
                <a:solidFill>
                  <a:srgbClr val="462AF0"/>
                </a:solidFill>
              </a:defRPr>
            </a:lvl6pPr>
            <a:lvl7pPr marL="3200400" lvl="6" indent="-361950">
              <a:spcBef>
                <a:spcPts val="400"/>
              </a:spcBef>
              <a:spcAft>
                <a:spcPts val="0"/>
              </a:spcAft>
              <a:buClr>
                <a:srgbClr val="462AF0"/>
              </a:buClr>
              <a:buSzPts val="2100"/>
              <a:buChar char="•"/>
              <a:defRPr>
                <a:solidFill>
                  <a:srgbClr val="462AF0"/>
                </a:solidFill>
              </a:defRPr>
            </a:lvl7pPr>
            <a:lvl8pPr marL="3657600" lvl="7" indent="-361950">
              <a:spcBef>
                <a:spcPts val="400"/>
              </a:spcBef>
              <a:spcAft>
                <a:spcPts val="0"/>
              </a:spcAft>
              <a:buClr>
                <a:srgbClr val="462AF0"/>
              </a:buClr>
              <a:buSzPts val="2100"/>
              <a:buChar char="•"/>
              <a:defRPr>
                <a:solidFill>
                  <a:srgbClr val="462AF0"/>
                </a:solidFill>
              </a:defRPr>
            </a:lvl8pPr>
            <a:lvl9pPr marL="4114800" lvl="8" indent="-361950">
              <a:spcBef>
                <a:spcPts val="400"/>
              </a:spcBef>
              <a:spcAft>
                <a:spcPts val="0"/>
              </a:spcAft>
              <a:buClr>
                <a:srgbClr val="462AF0"/>
              </a:buClr>
              <a:buSzPts val="2100"/>
              <a:buChar char="•"/>
              <a:defRPr>
                <a:solidFill>
                  <a:srgbClr val="462AF0"/>
                </a:solidFill>
              </a:defRPr>
            </a:lvl9pPr>
          </a:lstStyle>
          <a:p>
            <a:endParaRPr/>
          </a:p>
        </p:txBody>
      </p:sp>
      <p:sp>
        <p:nvSpPr>
          <p:cNvPr id="83" name="Google Shape;83;p5"/>
          <p:cNvSpPr txBox="1">
            <a:spLocks noGrp="1"/>
          </p:cNvSpPr>
          <p:nvPr>
            <p:ph type="title"/>
          </p:nvPr>
        </p:nvSpPr>
        <p:spPr>
          <a:xfrm>
            <a:off x="11238600" y="3730875"/>
            <a:ext cx="6562800" cy="1493100"/>
          </a:xfrm>
          <a:prstGeom prst="rect">
            <a:avLst/>
          </a:prstGeom>
        </p:spPr>
        <p:txBody>
          <a:bodyPr spcFirstLastPara="1" wrap="square" lIns="91425" tIns="45700" rIns="91425" bIns="45700" anchor="t" anchorCtr="0">
            <a:normAutofit/>
          </a:bodyPr>
          <a:lstStyle>
            <a:lvl1pPr lvl="0" algn="r">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5"/>
          <p:cNvSpPr txBox="1">
            <a:spLocks noGrp="1"/>
          </p:cNvSpPr>
          <p:nvPr>
            <p:ph type="subTitle" idx="7"/>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85" name="Google Shape;85;p5"/>
          <p:cNvSpPr txBox="1">
            <a:spLocks noGrp="1"/>
          </p:cNvSpPr>
          <p:nvPr>
            <p:ph type="subTitle" idx="8"/>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86" name="Google Shape;86;p5"/>
          <p:cNvSpPr txBox="1">
            <a:spLocks noGrp="1"/>
          </p:cNvSpPr>
          <p:nvPr>
            <p:ph type="subTitle" idx="9"/>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87" name="Google Shape;87;p5"/>
          <p:cNvSpPr txBox="1">
            <a:spLocks noGrp="1"/>
          </p:cNvSpPr>
          <p:nvPr>
            <p:ph type="subTitle" idx="13"/>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5">
  <p:cSld name="CUSTOM_4">
    <p:spTree>
      <p:nvGrpSpPr>
        <p:cNvPr id="1" name="Shape 88"/>
        <p:cNvGrpSpPr/>
        <p:nvPr/>
      </p:nvGrpSpPr>
      <p:grpSpPr>
        <a:xfrm>
          <a:off x="0" y="0"/>
          <a:ext cx="0" cy="0"/>
          <a:chOff x="0" y="0"/>
          <a:chExt cx="0" cy="0"/>
        </a:xfrm>
      </p:grpSpPr>
      <p:grpSp>
        <p:nvGrpSpPr>
          <p:cNvPr id="89" name="Google Shape;89;p6"/>
          <p:cNvGrpSpPr/>
          <p:nvPr/>
        </p:nvGrpSpPr>
        <p:grpSpPr>
          <a:xfrm>
            <a:off x="287017" y="4268852"/>
            <a:ext cx="4939455" cy="1648171"/>
            <a:chOff x="0" y="-57150"/>
            <a:chExt cx="421200" cy="140545"/>
          </a:xfrm>
        </p:grpSpPr>
        <p:sp>
          <p:nvSpPr>
            <p:cNvPr id="90" name="Google Shape;90;p6"/>
            <p:cNvSpPr/>
            <p:nvPr/>
          </p:nvSpPr>
          <p:spPr>
            <a:xfrm>
              <a:off x="0" y="0"/>
              <a:ext cx="421185" cy="83395"/>
            </a:xfrm>
            <a:custGeom>
              <a:avLst/>
              <a:gdLst/>
              <a:ahLst/>
              <a:cxnLst/>
              <a:rect l="l" t="t" r="r" b="b"/>
              <a:pathLst>
                <a:path w="421185" h="83395" extrusionOk="0">
                  <a:moveTo>
                    <a:pt x="41697" y="0"/>
                  </a:moveTo>
                  <a:lnTo>
                    <a:pt x="379488" y="0"/>
                  </a:lnTo>
                  <a:cubicBezTo>
                    <a:pt x="390547" y="0"/>
                    <a:pt x="401153" y="4393"/>
                    <a:pt x="408972" y="12213"/>
                  </a:cubicBezTo>
                  <a:cubicBezTo>
                    <a:pt x="416792" y="20033"/>
                    <a:pt x="421185" y="30638"/>
                    <a:pt x="421185" y="41697"/>
                  </a:cubicBezTo>
                  <a:lnTo>
                    <a:pt x="421185" y="41697"/>
                  </a:lnTo>
                  <a:cubicBezTo>
                    <a:pt x="421185" y="64726"/>
                    <a:pt x="402517" y="83395"/>
                    <a:pt x="379488"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6"/>
            <p:cNvSpPr txBox="1"/>
            <p:nvPr/>
          </p:nvSpPr>
          <p:spPr>
            <a:xfrm>
              <a:off x="0" y="-57150"/>
              <a:ext cx="4212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92;p6"/>
          <p:cNvGrpSpPr/>
          <p:nvPr/>
        </p:nvGrpSpPr>
        <p:grpSpPr>
          <a:xfrm>
            <a:off x="0" y="-216993"/>
            <a:ext cx="18288118" cy="1240447"/>
            <a:chOff x="0" y="-57150"/>
            <a:chExt cx="4816592" cy="326700"/>
          </a:xfrm>
        </p:grpSpPr>
        <p:sp>
          <p:nvSpPr>
            <p:cNvPr id="93" name="Google Shape;93;p6"/>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6"/>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95;p6"/>
          <p:cNvGrpSpPr/>
          <p:nvPr/>
        </p:nvGrpSpPr>
        <p:grpSpPr>
          <a:xfrm>
            <a:off x="15178824" y="106043"/>
            <a:ext cx="811337" cy="811337"/>
            <a:chOff x="0" y="0"/>
            <a:chExt cx="812800" cy="812800"/>
          </a:xfrm>
        </p:grpSpPr>
        <p:sp>
          <p:nvSpPr>
            <p:cNvPr id="96" name="Google Shape;96;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8" name="Google Shape;98;p6"/>
          <p:cNvGrpSpPr/>
          <p:nvPr/>
        </p:nvGrpSpPr>
        <p:grpSpPr>
          <a:xfrm>
            <a:off x="16155759" y="106043"/>
            <a:ext cx="811337" cy="811337"/>
            <a:chOff x="0" y="0"/>
            <a:chExt cx="812800" cy="812800"/>
          </a:xfrm>
        </p:grpSpPr>
        <p:sp>
          <p:nvSpPr>
            <p:cNvPr id="99" name="Google Shape;99;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1" name="Google Shape;101;p6"/>
          <p:cNvGrpSpPr/>
          <p:nvPr/>
        </p:nvGrpSpPr>
        <p:grpSpPr>
          <a:xfrm>
            <a:off x="17132694" y="106043"/>
            <a:ext cx="811337" cy="811337"/>
            <a:chOff x="0" y="0"/>
            <a:chExt cx="812800" cy="812800"/>
          </a:xfrm>
        </p:grpSpPr>
        <p:sp>
          <p:nvSpPr>
            <p:cNvPr id="102" name="Google Shape;102;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04" name="Google Shape;104;p6"/>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105" name="Google Shape;105;p6"/>
          <p:cNvGrpSpPr/>
          <p:nvPr/>
        </p:nvGrpSpPr>
        <p:grpSpPr>
          <a:xfrm>
            <a:off x="6612563" y="4268852"/>
            <a:ext cx="4929393" cy="1648171"/>
            <a:chOff x="0" y="-57150"/>
            <a:chExt cx="420342" cy="140545"/>
          </a:xfrm>
        </p:grpSpPr>
        <p:sp>
          <p:nvSpPr>
            <p:cNvPr id="106" name="Google Shape;106;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8" name="Google Shape;108;p6"/>
          <p:cNvGrpSpPr/>
          <p:nvPr/>
        </p:nvGrpSpPr>
        <p:grpSpPr>
          <a:xfrm>
            <a:off x="12927818" y="4268852"/>
            <a:ext cx="4929393" cy="1648171"/>
            <a:chOff x="0" y="-57150"/>
            <a:chExt cx="420342" cy="140545"/>
          </a:xfrm>
        </p:grpSpPr>
        <p:sp>
          <p:nvSpPr>
            <p:cNvPr id="109" name="Google Shape;109;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1" name="Google Shape;111;p6"/>
          <p:cNvGrpSpPr/>
          <p:nvPr/>
        </p:nvGrpSpPr>
        <p:grpSpPr>
          <a:xfrm>
            <a:off x="328109" y="7797795"/>
            <a:ext cx="4940088" cy="1648171"/>
            <a:chOff x="0" y="-57150"/>
            <a:chExt cx="421254" cy="140545"/>
          </a:xfrm>
        </p:grpSpPr>
        <p:sp>
          <p:nvSpPr>
            <p:cNvPr id="112" name="Google Shape;112;p6"/>
            <p:cNvSpPr/>
            <p:nvPr/>
          </p:nvSpPr>
          <p:spPr>
            <a:xfrm>
              <a:off x="0" y="0"/>
              <a:ext cx="421254" cy="83395"/>
            </a:xfrm>
            <a:custGeom>
              <a:avLst/>
              <a:gdLst/>
              <a:ahLst/>
              <a:cxnLst/>
              <a:rect l="l" t="t" r="r" b="b"/>
              <a:pathLst>
                <a:path w="421254" h="83395" extrusionOk="0">
                  <a:moveTo>
                    <a:pt x="41697" y="0"/>
                  </a:moveTo>
                  <a:lnTo>
                    <a:pt x="379557" y="0"/>
                  </a:lnTo>
                  <a:cubicBezTo>
                    <a:pt x="402586" y="0"/>
                    <a:pt x="421254" y="18669"/>
                    <a:pt x="421254" y="41697"/>
                  </a:cubicBezTo>
                  <a:lnTo>
                    <a:pt x="421254" y="41697"/>
                  </a:lnTo>
                  <a:cubicBezTo>
                    <a:pt x="421254" y="52756"/>
                    <a:pt x="416861" y="63362"/>
                    <a:pt x="409041" y="71182"/>
                  </a:cubicBezTo>
                  <a:cubicBezTo>
                    <a:pt x="401222" y="79002"/>
                    <a:pt x="390616" y="83395"/>
                    <a:pt x="379557"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6"/>
            <p:cNvSpPr txBox="1"/>
            <p:nvPr/>
          </p:nvSpPr>
          <p:spPr>
            <a:xfrm>
              <a:off x="0" y="-57150"/>
              <a:ext cx="4212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4" name="Google Shape;114;p6"/>
          <p:cNvGrpSpPr/>
          <p:nvPr/>
        </p:nvGrpSpPr>
        <p:grpSpPr>
          <a:xfrm>
            <a:off x="6654061" y="7797795"/>
            <a:ext cx="4929393" cy="1648171"/>
            <a:chOff x="0" y="-57150"/>
            <a:chExt cx="420342" cy="140545"/>
          </a:xfrm>
        </p:grpSpPr>
        <p:sp>
          <p:nvSpPr>
            <p:cNvPr id="115" name="Google Shape;115;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7" name="Google Shape;117;p6"/>
          <p:cNvGrpSpPr/>
          <p:nvPr/>
        </p:nvGrpSpPr>
        <p:grpSpPr>
          <a:xfrm>
            <a:off x="12974406" y="7797795"/>
            <a:ext cx="4919172" cy="1648171"/>
            <a:chOff x="0" y="-57150"/>
            <a:chExt cx="419474" cy="140545"/>
          </a:xfrm>
        </p:grpSpPr>
        <p:sp>
          <p:nvSpPr>
            <p:cNvPr id="118" name="Google Shape;118;p6"/>
            <p:cNvSpPr/>
            <p:nvPr/>
          </p:nvSpPr>
          <p:spPr>
            <a:xfrm>
              <a:off x="0" y="0"/>
              <a:ext cx="419474" cy="83395"/>
            </a:xfrm>
            <a:custGeom>
              <a:avLst/>
              <a:gdLst/>
              <a:ahLst/>
              <a:cxnLst/>
              <a:rect l="l" t="t" r="r" b="b"/>
              <a:pathLst>
                <a:path w="419474" h="83395" extrusionOk="0">
                  <a:moveTo>
                    <a:pt x="41697" y="0"/>
                  </a:moveTo>
                  <a:lnTo>
                    <a:pt x="377777" y="0"/>
                  </a:lnTo>
                  <a:cubicBezTo>
                    <a:pt x="400805" y="0"/>
                    <a:pt x="419474" y="18669"/>
                    <a:pt x="419474" y="41697"/>
                  </a:cubicBezTo>
                  <a:lnTo>
                    <a:pt x="419474" y="41697"/>
                  </a:lnTo>
                  <a:cubicBezTo>
                    <a:pt x="419474" y="52756"/>
                    <a:pt x="415081" y="63362"/>
                    <a:pt x="407261" y="71182"/>
                  </a:cubicBezTo>
                  <a:cubicBezTo>
                    <a:pt x="399441" y="79002"/>
                    <a:pt x="388835" y="83395"/>
                    <a:pt x="377777"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6"/>
            <p:cNvSpPr txBox="1"/>
            <p:nvPr/>
          </p:nvSpPr>
          <p:spPr>
            <a:xfrm>
              <a:off x="0" y="-57150"/>
              <a:ext cx="4194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20" name="Google Shape;120;p6"/>
          <p:cNvCxnSpPr/>
          <p:nvPr/>
        </p:nvCxnSpPr>
        <p:spPr>
          <a:xfrm rot="10800000" flipH="1">
            <a:off x="1163235" y="4020991"/>
            <a:ext cx="2196000" cy="588300"/>
          </a:xfrm>
          <a:prstGeom prst="straightConnector1">
            <a:avLst/>
          </a:prstGeom>
          <a:noFill/>
          <a:ln w="28575" cap="flat" cmpd="sng">
            <a:solidFill>
              <a:srgbClr val="462AF0"/>
            </a:solidFill>
            <a:prstDash val="solid"/>
            <a:round/>
            <a:headEnd type="none" w="sm" len="sm"/>
            <a:tailEnd type="none" w="sm" len="sm"/>
          </a:ln>
        </p:spPr>
      </p:cxnSp>
      <p:cxnSp>
        <p:nvCxnSpPr>
          <p:cNvPr id="121" name="Google Shape;121;p6"/>
          <p:cNvCxnSpPr/>
          <p:nvPr/>
        </p:nvCxnSpPr>
        <p:spPr>
          <a:xfrm rot="10800000" flipH="1">
            <a:off x="3352550" y="3030119"/>
            <a:ext cx="913200" cy="981000"/>
          </a:xfrm>
          <a:prstGeom prst="straightConnector1">
            <a:avLst/>
          </a:prstGeom>
          <a:noFill/>
          <a:ln w="28575" cap="flat" cmpd="sng">
            <a:solidFill>
              <a:srgbClr val="462AF0"/>
            </a:solidFill>
            <a:prstDash val="solid"/>
            <a:round/>
            <a:headEnd type="none" w="sm" len="sm"/>
            <a:tailEnd type="none" w="sm" len="sm"/>
          </a:ln>
        </p:spPr>
      </p:cxnSp>
      <p:grpSp>
        <p:nvGrpSpPr>
          <p:cNvPr id="122" name="Google Shape;122;p6"/>
          <p:cNvGrpSpPr/>
          <p:nvPr/>
        </p:nvGrpSpPr>
        <p:grpSpPr>
          <a:xfrm>
            <a:off x="8157170" y="2894748"/>
            <a:ext cx="1815795" cy="1588821"/>
            <a:chOff x="0" y="0"/>
            <a:chExt cx="812800" cy="711200"/>
          </a:xfrm>
        </p:grpSpPr>
        <p:sp>
          <p:nvSpPr>
            <p:cNvPr id="123" name="Google Shape;123;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6"/>
            <p:cNvSpPr txBox="1"/>
            <p:nvPr/>
          </p:nvSpPr>
          <p:spPr>
            <a:xfrm>
              <a:off x="127000" y="273050"/>
              <a:ext cx="558900" cy="3873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25" name="Google Shape;125;p6"/>
          <p:cNvSpPr/>
          <p:nvPr/>
        </p:nvSpPr>
        <p:spPr>
          <a:xfrm>
            <a:off x="2058667" y="7222041"/>
            <a:ext cx="851724" cy="979252"/>
          </a:xfrm>
          <a:custGeom>
            <a:avLst/>
            <a:gdLst/>
            <a:ahLst/>
            <a:cxnLst/>
            <a:rect l="l" t="t" r="r" b="b"/>
            <a:pathLst>
              <a:path w="851724" h="979252" extrusionOk="0">
                <a:moveTo>
                  <a:pt x="0" y="0"/>
                </a:moveTo>
                <a:lnTo>
                  <a:pt x="851725" y="0"/>
                </a:lnTo>
                <a:lnTo>
                  <a:pt x="851725" y="979252"/>
                </a:lnTo>
                <a:lnTo>
                  <a:pt x="0" y="97925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26" name="Google Shape;126;p6"/>
          <p:cNvGrpSpPr/>
          <p:nvPr/>
        </p:nvGrpSpPr>
        <p:grpSpPr>
          <a:xfrm>
            <a:off x="13969539" y="2957807"/>
            <a:ext cx="2928825" cy="1714500"/>
            <a:chOff x="0" y="0"/>
            <a:chExt cx="3905100" cy="2286000"/>
          </a:xfrm>
        </p:grpSpPr>
        <p:cxnSp>
          <p:nvCxnSpPr>
            <p:cNvPr id="127" name="Google Shape;127;p6"/>
            <p:cNvCxnSpPr/>
            <p:nvPr/>
          </p:nvCxnSpPr>
          <p:spPr>
            <a:xfrm>
              <a:off x="0" y="393003"/>
              <a:ext cx="3905100" cy="0"/>
            </a:xfrm>
            <a:prstGeom prst="straightConnector1">
              <a:avLst/>
            </a:prstGeom>
            <a:noFill/>
            <a:ln w="38100" cap="flat" cmpd="sng">
              <a:solidFill>
                <a:srgbClr val="462AF0"/>
              </a:solidFill>
              <a:prstDash val="solid"/>
              <a:round/>
              <a:headEnd type="none" w="sm" len="sm"/>
              <a:tailEnd type="none" w="sm" len="sm"/>
            </a:ln>
          </p:spPr>
        </p:cxnSp>
        <p:cxnSp>
          <p:nvCxnSpPr>
            <p:cNvPr id="128" name="Google Shape;128;p6"/>
            <p:cNvCxnSpPr/>
            <p:nvPr/>
          </p:nvCxnSpPr>
          <p:spPr>
            <a:xfrm>
              <a:off x="0" y="771666"/>
              <a:ext cx="3905100" cy="0"/>
            </a:xfrm>
            <a:prstGeom prst="straightConnector1">
              <a:avLst/>
            </a:prstGeom>
            <a:noFill/>
            <a:ln w="38100" cap="flat" cmpd="sng">
              <a:solidFill>
                <a:srgbClr val="462AF0"/>
              </a:solidFill>
              <a:prstDash val="solid"/>
              <a:round/>
              <a:headEnd type="none" w="sm" len="sm"/>
              <a:tailEnd type="none" w="sm" len="sm"/>
            </a:ln>
          </p:spPr>
        </p:cxnSp>
        <p:cxnSp>
          <p:nvCxnSpPr>
            <p:cNvPr id="129" name="Google Shape;129;p6"/>
            <p:cNvCxnSpPr/>
            <p:nvPr/>
          </p:nvCxnSpPr>
          <p:spPr>
            <a:xfrm>
              <a:off x="0" y="1150328"/>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0" name="Google Shape;130;p6"/>
            <p:cNvCxnSpPr/>
            <p:nvPr/>
          </p:nvCxnSpPr>
          <p:spPr>
            <a:xfrm>
              <a:off x="0" y="1528991"/>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1" name="Google Shape;131;p6"/>
            <p:cNvCxnSpPr/>
            <p:nvPr/>
          </p:nvCxnSpPr>
          <p:spPr>
            <a:xfrm>
              <a:off x="0" y="1907654"/>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2" name="Google Shape;132;p6"/>
            <p:cNvCxnSpPr/>
            <p:nvPr/>
          </p:nvCxnSpPr>
          <p:spPr>
            <a:xfrm>
              <a:off x="1752083"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3" name="Google Shape;133;p6"/>
            <p:cNvCxnSpPr/>
            <p:nvPr/>
          </p:nvCxnSpPr>
          <p:spPr>
            <a:xfrm>
              <a:off x="1373420"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4" name="Google Shape;134;p6"/>
            <p:cNvCxnSpPr/>
            <p:nvPr/>
          </p:nvCxnSpPr>
          <p:spPr>
            <a:xfrm>
              <a:off x="994757"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5" name="Google Shape;135;p6"/>
            <p:cNvCxnSpPr/>
            <p:nvPr/>
          </p:nvCxnSpPr>
          <p:spPr>
            <a:xfrm>
              <a:off x="616095"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6" name="Google Shape;136;p6"/>
            <p:cNvCxnSpPr/>
            <p:nvPr/>
          </p:nvCxnSpPr>
          <p:spPr>
            <a:xfrm>
              <a:off x="237432"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7" name="Google Shape;137;p6"/>
            <p:cNvCxnSpPr/>
            <p:nvPr/>
          </p:nvCxnSpPr>
          <p:spPr>
            <a:xfrm>
              <a:off x="3647766"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8" name="Google Shape;138;p6"/>
            <p:cNvCxnSpPr/>
            <p:nvPr/>
          </p:nvCxnSpPr>
          <p:spPr>
            <a:xfrm>
              <a:off x="3269104"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9" name="Google Shape;139;p6"/>
            <p:cNvCxnSpPr/>
            <p:nvPr/>
          </p:nvCxnSpPr>
          <p:spPr>
            <a:xfrm>
              <a:off x="2890441"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40" name="Google Shape;140;p6"/>
            <p:cNvCxnSpPr/>
            <p:nvPr/>
          </p:nvCxnSpPr>
          <p:spPr>
            <a:xfrm>
              <a:off x="2511778"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41" name="Google Shape;141;p6"/>
            <p:cNvCxnSpPr/>
            <p:nvPr/>
          </p:nvCxnSpPr>
          <p:spPr>
            <a:xfrm>
              <a:off x="2133116" y="0"/>
              <a:ext cx="0" cy="2286000"/>
            </a:xfrm>
            <a:prstGeom prst="straightConnector1">
              <a:avLst/>
            </a:prstGeom>
            <a:noFill/>
            <a:ln w="38100" cap="flat" cmpd="sng">
              <a:solidFill>
                <a:srgbClr val="462AF0"/>
              </a:solidFill>
              <a:prstDash val="solid"/>
              <a:round/>
              <a:headEnd type="none" w="sm" len="sm"/>
              <a:tailEnd type="none" w="sm" len="sm"/>
            </a:ln>
          </p:spPr>
        </p:cxnSp>
      </p:grpSp>
      <p:sp>
        <p:nvSpPr>
          <p:cNvPr id="142" name="Google Shape;142;p6"/>
          <p:cNvSpPr/>
          <p:nvPr/>
        </p:nvSpPr>
        <p:spPr>
          <a:xfrm>
            <a:off x="2910392" y="6846715"/>
            <a:ext cx="652895" cy="750652"/>
          </a:xfrm>
          <a:custGeom>
            <a:avLst/>
            <a:gdLst/>
            <a:ahLst/>
            <a:cxnLst/>
            <a:rect l="l" t="t" r="r" b="b"/>
            <a:pathLst>
              <a:path w="652895" h="750652" extrusionOk="0">
                <a:moveTo>
                  <a:pt x="0" y="0"/>
                </a:moveTo>
                <a:lnTo>
                  <a:pt x="652894" y="0"/>
                </a:lnTo>
                <a:lnTo>
                  <a:pt x="652894" y="750652"/>
                </a:lnTo>
                <a:lnTo>
                  <a:pt x="0" y="75065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3" name="Google Shape;143;p6"/>
          <p:cNvGrpSpPr/>
          <p:nvPr/>
        </p:nvGrpSpPr>
        <p:grpSpPr>
          <a:xfrm>
            <a:off x="8141708" y="6583146"/>
            <a:ext cx="2041614" cy="1700749"/>
            <a:chOff x="-3" y="-137078"/>
            <a:chExt cx="2722152" cy="2267666"/>
          </a:xfrm>
        </p:grpSpPr>
        <p:grpSp>
          <p:nvGrpSpPr>
            <p:cNvPr id="144" name="Google Shape;144;p6"/>
            <p:cNvGrpSpPr/>
            <p:nvPr/>
          </p:nvGrpSpPr>
          <p:grpSpPr>
            <a:xfrm>
              <a:off x="1772379" y="-137078"/>
              <a:ext cx="709256" cy="2267666"/>
              <a:chOff x="0" y="-47625"/>
              <a:chExt cx="140100" cy="447934"/>
            </a:xfrm>
          </p:grpSpPr>
          <p:sp>
            <p:nvSpPr>
              <p:cNvPr id="145" name="Google Shape;145;p6"/>
              <p:cNvSpPr/>
              <p:nvPr/>
            </p:nvSpPr>
            <p:spPr>
              <a:xfrm>
                <a:off x="0" y="0"/>
                <a:ext cx="139984" cy="400309"/>
              </a:xfrm>
              <a:custGeom>
                <a:avLst/>
                <a:gdLst/>
                <a:ahLst/>
                <a:cxnLst/>
                <a:rect l="l" t="t" r="r" b="b"/>
                <a:pathLst>
                  <a:path w="139984" h="400309" extrusionOk="0">
                    <a:moveTo>
                      <a:pt x="0" y="0"/>
                    </a:moveTo>
                    <a:lnTo>
                      <a:pt x="139984" y="0"/>
                    </a:lnTo>
                    <a:lnTo>
                      <a:pt x="139984" y="400309"/>
                    </a:lnTo>
                    <a:lnTo>
                      <a:pt x="0" y="400309"/>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6"/>
              <p:cNvSpPr txBox="1"/>
              <p:nvPr/>
            </p:nvSpPr>
            <p:spPr>
              <a:xfrm>
                <a:off x="0" y="-47625"/>
                <a:ext cx="140100" cy="4479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7" name="Google Shape;147;p6"/>
            <p:cNvGrpSpPr/>
            <p:nvPr/>
          </p:nvGrpSpPr>
          <p:grpSpPr>
            <a:xfrm rot="5400000">
              <a:off x="1006445" y="-1006447"/>
              <a:ext cx="709256" cy="2722152"/>
              <a:chOff x="0" y="-47625"/>
              <a:chExt cx="140100" cy="537709"/>
            </a:xfrm>
          </p:grpSpPr>
          <p:sp>
            <p:nvSpPr>
              <p:cNvPr id="148" name="Google Shape;148;p6"/>
              <p:cNvSpPr/>
              <p:nvPr/>
            </p:nvSpPr>
            <p:spPr>
              <a:xfrm>
                <a:off x="0" y="0"/>
                <a:ext cx="139984" cy="490084"/>
              </a:xfrm>
              <a:custGeom>
                <a:avLst/>
                <a:gdLst/>
                <a:ahLst/>
                <a:cxnLst/>
                <a:rect l="l" t="t" r="r" b="b"/>
                <a:pathLst>
                  <a:path w="139984" h="490084" extrusionOk="0">
                    <a:moveTo>
                      <a:pt x="0" y="0"/>
                    </a:moveTo>
                    <a:lnTo>
                      <a:pt x="139984" y="0"/>
                    </a:lnTo>
                    <a:lnTo>
                      <a:pt x="139984" y="490084"/>
                    </a:lnTo>
                    <a:lnTo>
                      <a:pt x="0" y="490084"/>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6"/>
              <p:cNvSpPr txBox="1"/>
              <p:nvPr/>
            </p:nvSpPr>
            <p:spPr>
              <a:xfrm>
                <a:off x="0" y="-47625"/>
                <a:ext cx="140100" cy="53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0" name="Google Shape;150;p6"/>
            <p:cNvGrpSpPr/>
            <p:nvPr/>
          </p:nvGrpSpPr>
          <p:grpSpPr>
            <a:xfrm>
              <a:off x="21594" y="637709"/>
              <a:ext cx="1528455" cy="1482300"/>
              <a:chOff x="0" y="-47625"/>
              <a:chExt cx="301917" cy="292800"/>
            </a:xfrm>
          </p:grpSpPr>
          <p:sp>
            <p:nvSpPr>
              <p:cNvPr id="151" name="Google Shape;151;p6"/>
              <p:cNvSpPr/>
              <p:nvPr/>
            </p:nvSpPr>
            <p:spPr>
              <a:xfrm>
                <a:off x="0" y="0"/>
                <a:ext cx="301917" cy="245042"/>
              </a:xfrm>
              <a:custGeom>
                <a:avLst/>
                <a:gdLst/>
                <a:ahLst/>
                <a:cxnLst/>
                <a:rect l="l" t="t" r="r" b="b"/>
                <a:pathLst>
                  <a:path w="301917" h="245042" extrusionOk="0">
                    <a:moveTo>
                      <a:pt x="0" y="0"/>
                    </a:moveTo>
                    <a:lnTo>
                      <a:pt x="301917" y="0"/>
                    </a:lnTo>
                    <a:lnTo>
                      <a:pt x="301917" y="245042"/>
                    </a:lnTo>
                    <a:lnTo>
                      <a:pt x="0" y="245042"/>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6"/>
              <p:cNvSpPr txBox="1"/>
              <p:nvPr/>
            </p:nvSpPr>
            <p:spPr>
              <a:xfrm>
                <a:off x="0" y="-47625"/>
                <a:ext cx="301800" cy="2928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53" name="Google Shape;153;p6"/>
          <p:cNvSpPr txBox="1"/>
          <p:nvPr/>
        </p:nvSpPr>
        <p:spPr>
          <a:xfrm>
            <a:off x="14623941" y="6780075"/>
            <a:ext cx="1904400" cy="1385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9000" b="1">
                <a:solidFill>
                  <a:srgbClr val="462AF0"/>
                </a:solidFill>
                <a:latin typeface="Barlow"/>
                <a:ea typeface="Barlow"/>
                <a:cs typeface="Barlow"/>
                <a:sym typeface="Barlow"/>
              </a:rPr>
              <a:t>Aa</a:t>
            </a:r>
            <a:endParaRPr/>
          </a:p>
        </p:txBody>
      </p:sp>
      <p:sp>
        <p:nvSpPr>
          <p:cNvPr id="154" name="Google Shape;154;p6"/>
          <p:cNvSpPr txBox="1">
            <a:spLocks noGrp="1"/>
          </p:cNvSpPr>
          <p:nvPr>
            <p:ph type="subTitle" idx="1"/>
          </p:nvPr>
        </p:nvSpPr>
        <p:spPr>
          <a:xfrm>
            <a:off x="65575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5" name="Google Shape;155;p6"/>
          <p:cNvSpPr txBox="1">
            <a:spLocks noGrp="1"/>
          </p:cNvSpPr>
          <p:nvPr>
            <p:ph type="body" idx="2"/>
          </p:nvPr>
        </p:nvSpPr>
        <p:spPr>
          <a:xfrm>
            <a:off x="59065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56" name="Google Shape;156;p6"/>
          <p:cNvSpPr txBox="1">
            <a:spLocks noGrp="1"/>
          </p:cNvSpPr>
          <p:nvPr>
            <p:ph type="subTitle" idx="3"/>
          </p:nvPr>
        </p:nvSpPr>
        <p:spPr>
          <a:xfrm>
            <a:off x="700480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7" name="Google Shape;157;p6"/>
          <p:cNvSpPr txBox="1">
            <a:spLocks noGrp="1"/>
          </p:cNvSpPr>
          <p:nvPr>
            <p:ph type="body" idx="4"/>
          </p:nvPr>
        </p:nvSpPr>
        <p:spPr>
          <a:xfrm>
            <a:off x="693970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58" name="Google Shape;158;p6"/>
          <p:cNvSpPr txBox="1">
            <a:spLocks noGrp="1"/>
          </p:cNvSpPr>
          <p:nvPr>
            <p:ph type="subTitle" idx="5"/>
          </p:nvPr>
        </p:nvSpPr>
        <p:spPr>
          <a:xfrm>
            <a:off x="1335385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9" name="Google Shape;159;p6"/>
          <p:cNvSpPr txBox="1">
            <a:spLocks noGrp="1"/>
          </p:cNvSpPr>
          <p:nvPr>
            <p:ph type="body" idx="6"/>
          </p:nvPr>
        </p:nvSpPr>
        <p:spPr>
          <a:xfrm>
            <a:off x="1328875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0" name="Google Shape;160;p6"/>
          <p:cNvSpPr txBox="1">
            <a:spLocks noGrp="1"/>
          </p:cNvSpPr>
          <p:nvPr>
            <p:ph type="subTitle" idx="7"/>
          </p:nvPr>
        </p:nvSpPr>
        <p:spPr>
          <a:xfrm>
            <a:off x="65320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1" name="Google Shape;161;p6"/>
          <p:cNvSpPr txBox="1">
            <a:spLocks noGrp="1"/>
          </p:cNvSpPr>
          <p:nvPr>
            <p:ph type="body" idx="8"/>
          </p:nvPr>
        </p:nvSpPr>
        <p:spPr>
          <a:xfrm>
            <a:off x="58810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2" name="Google Shape;162;p6"/>
          <p:cNvSpPr txBox="1">
            <a:spLocks noGrp="1"/>
          </p:cNvSpPr>
          <p:nvPr>
            <p:ph type="subTitle" idx="9"/>
          </p:nvPr>
        </p:nvSpPr>
        <p:spPr>
          <a:xfrm>
            <a:off x="700225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3" name="Google Shape;163;p6"/>
          <p:cNvSpPr txBox="1">
            <a:spLocks noGrp="1"/>
          </p:cNvSpPr>
          <p:nvPr>
            <p:ph type="body" idx="13"/>
          </p:nvPr>
        </p:nvSpPr>
        <p:spPr>
          <a:xfrm>
            <a:off x="693715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4" name="Google Shape;164;p6"/>
          <p:cNvSpPr txBox="1">
            <a:spLocks noGrp="1"/>
          </p:cNvSpPr>
          <p:nvPr>
            <p:ph type="subTitle" idx="14"/>
          </p:nvPr>
        </p:nvSpPr>
        <p:spPr>
          <a:xfrm>
            <a:off x="1335130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5" name="Google Shape;165;p6"/>
          <p:cNvSpPr txBox="1">
            <a:spLocks noGrp="1"/>
          </p:cNvSpPr>
          <p:nvPr>
            <p:ph type="body" idx="15"/>
          </p:nvPr>
        </p:nvSpPr>
        <p:spPr>
          <a:xfrm>
            <a:off x="1328620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6" name="Google Shape;166;p6"/>
          <p:cNvSpPr txBox="1">
            <a:spLocks noGrp="1"/>
          </p:cNvSpPr>
          <p:nvPr>
            <p:ph type="title"/>
          </p:nvPr>
        </p:nvSpPr>
        <p:spPr>
          <a:xfrm>
            <a:off x="3502263" y="1193950"/>
            <a:ext cx="11320500" cy="1385400"/>
          </a:xfrm>
          <a:prstGeom prst="rect">
            <a:avLst/>
          </a:prstGeom>
        </p:spPr>
        <p:txBody>
          <a:bodyPr spcFirstLastPara="1" wrap="square" lIns="91425" tIns="45700" rIns="91425" bIns="45700" anchor="t" anchorCtr="0">
            <a:normAutofit/>
          </a:bodyPr>
          <a:lstStyle>
            <a:lvl1pPr lvl="0">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6"/>
          <p:cNvSpPr txBox="1">
            <a:spLocks noGrp="1"/>
          </p:cNvSpPr>
          <p:nvPr>
            <p:ph type="subTitle" idx="16"/>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168" name="Google Shape;168;p6"/>
          <p:cNvSpPr txBox="1">
            <a:spLocks noGrp="1"/>
          </p:cNvSpPr>
          <p:nvPr>
            <p:ph type="subTitle" idx="17"/>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169" name="Google Shape;169;p6"/>
          <p:cNvSpPr txBox="1">
            <a:spLocks noGrp="1"/>
          </p:cNvSpPr>
          <p:nvPr>
            <p:ph type="subTitle" idx="18"/>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70" name="Google Shape;170;p6"/>
          <p:cNvSpPr txBox="1">
            <a:spLocks noGrp="1"/>
          </p:cNvSpPr>
          <p:nvPr>
            <p:ph type="subTitle" idx="19"/>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4">
  <p:cSld name="CUSTOM_3">
    <p:spTree>
      <p:nvGrpSpPr>
        <p:cNvPr id="1" name="Shape 171"/>
        <p:cNvGrpSpPr/>
        <p:nvPr/>
      </p:nvGrpSpPr>
      <p:grpSpPr>
        <a:xfrm>
          <a:off x="0" y="0"/>
          <a:ext cx="0" cy="0"/>
          <a:chOff x="0" y="0"/>
          <a:chExt cx="0" cy="0"/>
        </a:xfrm>
      </p:grpSpPr>
      <p:sp>
        <p:nvSpPr>
          <p:cNvPr id="172" name="Google Shape;172;p7"/>
          <p:cNvSpPr>
            <a:spLocks noGrp="1"/>
          </p:cNvSpPr>
          <p:nvPr>
            <p:ph type="pic" idx="2"/>
          </p:nvPr>
        </p:nvSpPr>
        <p:spPr>
          <a:xfrm>
            <a:off x="9401050" y="2004900"/>
            <a:ext cx="3802200" cy="3688500"/>
          </a:xfrm>
          <a:prstGeom prst="rect">
            <a:avLst/>
          </a:prstGeom>
          <a:noFill/>
          <a:ln>
            <a:noFill/>
          </a:ln>
        </p:spPr>
      </p:sp>
      <p:sp>
        <p:nvSpPr>
          <p:cNvPr id="173" name="Google Shape;173;p7"/>
          <p:cNvSpPr>
            <a:spLocks noGrp="1"/>
          </p:cNvSpPr>
          <p:nvPr>
            <p:ph type="pic" idx="3"/>
          </p:nvPr>
        </p:nvSpPr>
        <p:spPr>
          <a:xfrm>
            <a:off x="9399150" y="5983213"/>
            <a:ext cx="3802200" cy="3688500"/>
          </a:xfrm>
          <a:prstGeom prst="rect">
            <a:avLst/>
          </a:prstGeom>
          <a:noFill/>
          <a:ln>
            <a:noFill/>
          </a:ln>
        </p:spPr>
      </p:sp>
      <p:sp>
        <p:nvSpPr>
          <p:cNvPr id="174" name="Google Shape;174;p7"/>
          <p:cNvSpPr>
            <a:spLocks noGrp="1"/>
          </p:cNvSpPr>
          <p:nvPr>
            <p:ph type="pic" idx="4"/>
          </p:nvPr>
        </p:nvSpPr>
        <p:spPr>
          <a:xfrm>
            <a:off x="13457175" y="2004914"/>
            <a:ext cx="3802200" cy="7649700"/>
          </a:xfrm>
          <a:prstGeom prst="rect">
            <a:avLst/>
          </a:prstGeom>
          <a:noFill/>
          <a:ln>
            <a:noFill/>
          </a:ln>
        </p:spPr>
      </p:sp>
      <p:grpSp>
        <p:nvGrpSpPr>
          <p:cNvPr id="175" name="Google Shape;175;p7"/>
          <p:cNvGrpSpPr/>
          <p:nvPr/>
        </p:nvGrpSpPr>
        <p:grpSpPr>
          <a:xfrm>
            <a:off x="0" y="-216993"/>
            <a:ext cx="18288118" cy="1240447"/>
            <a:chOff x="0" y="-57150"/>
            <a:chExt cx="4816592" cy="326700"/>
          </a:xfrm>
        </p:grpSpPr>
        <p:sp>
          <p:nvSpPr>
            <p:cNvPr id="176" name="Google Shape;176;p7"/>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7"/>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8" name="Google Shape;178;p7"/>
          <p:cNvGrpSpPr/>
          <p:nvPr/>
        </p:nvGrpSpPr>
        <p:grpSpPr>
          <a:xfrm>
            <a:off x="15178824" y="106043"/>
            <a:ext cx="811337" cy="811337"/>
            <a:chOff x="0" y="0"/>
            <a:chExt cx="812800" cy="812800"/>
          </a:xfrm>
        </p:grpSpPr>
        <p:sp>
          <p:nvSpPr>
            <p:cNvPr id="179" name="Google Shape;179;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1" name="Google Shape;181;p7"/>
          <p:cNvGrpSpPr/>
          <p:nvPr/>
        </p:nvGrpSpPr>
        <p:grpSpPr>
          <a:xfrm>
            <a:off x="16155759" y="106043"/>
            <a:ext cx="811337" cy="811337"/>
            <a:chOff x="0" y="0"/>
            <a:chExt cx="812800" cy="812800"/>
          </a:xfrm>
        </p:grpSpPr>
        <p:sp>
          <p:nvSpPr>
            <p:cNvPr id="182" name="Google Shape;182;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4" name="Google Shape;184;p7"/>
          <p:cNvGrpSpPr/>
          <p:nvPr/>
        </p:nvGrpSpPr>
        <p:grpSpPr>
          <a:xfrm>
            <a:off x="17132694" y="106043"/>
            <a:ext cx="811337" cy="811337"/>
            <a:chOff x="0" y="0"/>
            <a:chExt cx="812800" cy="812800"/>
          </a:xfrm>
        </p:grpSpPr>
        <p:sp>
          <p:nvSpPr>
            <p:cNvPr id="185" name="Google Shape;185;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87" name="Google Shape;187;p7"/>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188" name="Google Shape;188;p7"/>
          <p:cNvGrpSpPr/>
          <p:nvPr/>
        </p:nvGrpSpPr>
        <p:grpSpPr>
          <a:xfrm>
            <a:off x="623032" y="8023607"/>
            <a:ext cx="4035261" cy="1648171"/>
            <a:chOff x="0" y="-57150"/>
            <a:chExt cx="344100" cy="140545"/>
          </a:xfrm>
        </p:grpSpPr>
        <p:sp>
          <p:nvSpPr>
            <p:cNvPr id="189" name="Google Shape;189;p7"/>
            <p:cNvSpPr/>
            <p:nvPr/>
          </p:nvSpPr>
          <p:spPr>
            <a:xfrm>
              <a:off x="0" y="0"/>
              <a:ext cx="344062" cy="83395"/>
            </a:xfrm>
            <a:custGeom>
              <a:avLst/>
              <a:gdLst/>
              <a:ahLst/>
              <a:cxnLst/>
              <a:rect l="l" t="t" r="r" b="b"/>
              <a:pathLst>
                <a:path w="344062" h="83395" extrusionOk="0">
                  <a:moveTo>
                    <a:pt x="41697" y="0"/>
                  </a:moveTo>
                  <a:lnTo>
                    <a:pt x="302365" y="0"/>
                  </a:lnTo>
                  <a:cubicBezTo>
                    <a:pt x="313423" y="0"/>
                    <a:pt x="324029" y="4393"/>
                    <a:pt x="331849" y="12213"/>
                  </a:cubicBezTo>
                  <a:cubicBezTo>
                    <a:pt x="339669" y="20033"/>
                    <a:pt x="344062" y="30638"/>
                    <a:pt x="344062" y="41697"/>
                  </a:cubicBezTo>
                  <a:lnTo>
                    <a:pt x="344062" y="41697"/>
                  </a:lnTo>
                  <a:cubicBezTo>
                    <a:pt x="344062" y="64726"/>
                    <a:pt x="325393" y="83395"/>
                    <a:pt x="30236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7"/>
            <p:cNvSpPr txBox="1"/>
            <p:nvPr/>
          </p:nvSpPr>
          <p:spPr>
            <a:xfrm>
              <a:off x="0" y="-57150"/>
              <a:ext cx="3441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1" name="Google Shape;191;p7"/>
          <p:cNvGrpSpPr/>
          <p:nvPr/>
        </p:nvGrpSpPr>
        <p:grpSpPr>
          <a:xfrm>
            <a:off x="4046559" y="8863743"/>
            <a:ext cx="329717" cy="638097"/>
            <a:chOff x="14757" y="14757"/>
            <a:chExt cx="439622" cy="850796"/>
          </a:xfrm>
        </p:grpSpPr>
        <p:cxnSp>
          <p:nvCxnSpPr>
            <p:cNvPr id="192" name="Google Shape;192;p7"/>
            <p:cNvCxnSpPr/>
            <p:nvPr/>
          </p:nvCxnSpPr>
          <p:spPr>
            <a:xfrm>
              <a:off x="19079" y="14757"/>
              <a:ext cx="435300" cy="435300"/>
            </a:xfrm>
            <a:prstGeom prst="straightConnector1">
              <a:avLst/>
            </a:prstGeom>
            <a:noFill/>
            <a:ln w="41725" cap="flat" cmpd="sng">
              <a:solidFill>
                <a:srgbClr val="FFFFFF"/>
              </a:solidFill>
              <a:prstDash val="solid"/>
              <a:round/>
              <a:headEnd type="none" w="sm" len="sm"/>
              <a:tailEnd type="none" w="sm" len="sm"/>
            </a:ln>
          </p:spPr>
        </p:cxnSp>
        <p:cxnSp>
          <p:nvCxnSpPr>
            <p:cNvPr id="193" name="Google Shape;193;p7"/>
            <p:cNvCxnSpPr/>
            <p:nvPr/>
          </p:nvCxnSpPr>
          <p:spPr>
            <a:xfrm rot="10800000" flipH="1">
              <a:off x="14757" y="430253"/>
              <a:ext cx="435300" cy="435300"/>
            </a:xfrm>
            <a:prstGeom prst="straightConnector1">
              <a:avLst/>
            </a:prstGeom>
            <a:noFill/>
            <a:ln w="41725" cap="flat" cmpd="sng">
              <a:solidFill>
                <a:srgbClr val="FFFFFF"/>
              </a:solidFill>
              <a:prstDash val="solid"/>
              <a:round/>
              <a:headEnd type="none" w="sm" len="sm"/>
              <a:tailEnd type="none" w="sm" len="sm"/>
            </a:ln>
          </p:spPr>
        </p:cxnSp>
      </p:grpSp>
      <p:sp>
        <p:nvSpPr>
          <p:cNvPr id="194" name="Google Shape;194;p7"/>
          <p:cNvSpPr/>
          <p:nvPr/>
        </p:nvSpPr>
        <p:spPr>
          <a:xfrm>
            <a:off x="7248498" y="3575641"/>
            <a:ext cx="736600" cy="1181136"/>
          </a:xfrm>
          <a:custGeom>
            <a:avLst/>
            <a:gdLst/>
            <a:ahLst/>
            <a:cxnLst/>
            <a:rect l="l" t="t" r="r" b="b"/>
            <a:pathLst>
              <a:path w="736600" h="1181136" extrusionOk="0">
                <a:moveTo>
                  <a:pt x="0" y="0"/>
                </a:moveTo>
                <a:lnTo>
                  <a:pt x="736600" y="0"/>
                </a:lnTo>
                <a:lnTo>
                  <a:pt x="736600" y="1181136"/>
                </a:lnTo>
                <a:lnTo>
                  <a:pt x="0" y="1181136"/>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7"/>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196" name="Google Shape;196;p7"/>
          <p:cNvSpPr txBox="1">
            <a:spLocks noGrp="1"/>
          </p:cNvSpPr>
          <p:nvPr>
            <p:ph type="subTitle" idx="5"/>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197" name="Google Shape;197;p7"/>
          <p:cNvSpPr txBox="1">
            <a:spLocks noGrp="1"/>
          </p:cNvSpPr>
          <p:nvPr>
            <p:ph type="subTitle" idx="6"/>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98" name="Google Shape;198;p7"/>
          <p:cNvSpPr txBox="1">
            <a:spLocks noGrp="1"/>
          </p:cNvSpPr>
          <p:nvPr>
            <p:ph type="subTitle" idx="7"/>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99" name="Google Shape;199;p7"/>
          <p:cNvSpPr txBox="1">
            <a:spLocks noGrp="1"/>
          </p:cNvSpPr>
          <p:nvPr>
            <p:ph type="title"/>
          </p:nvPr>
        </p:nvSpPr>
        <p:spPr>
          <a:xfrm>
            <a:off x="689075" y="3350250"/>
            <a:ext cx="6267300" cy="1525800"/>
          </a:xfrm>
          <a:prstGeom prst="rect">
            <a:avLst/>
          </a:prstGeom>
        </p:spPr>
        <p:txBody>
          <a:bodyPr spcFirstLastPara="1" wrap="square" lIns="91425" tIns="45700" rIns="91425" bIns="45700" anchor="t" anchorCtr="0">
            <a:normAutofit/>
          </a:bodyPr>
          <a:lstStyle>
            <a:lvl1pPr lvl="0" algn="l">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7"/>
          <p:cNvSpPr txBox="1">
            <a:spLocks noGrp="1"/>
          </p:cNvSpPr>
          <p:nvPr>
            <p:ph type="body" idx="8"/>
          </p:nvPr>
        </p:nvSpPr>
        <p:spPr>
          <a:xfrm>
            <a:off x="623450" y="5154975"/>
            <a:ext cx="6513600" cy="31500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SzPts val="2100"/>
              <a:buChar char="•"/>
              <a:defRPr sz="2100"/>
            </a:lvl1pPr>
            <a:lvl2pPr marL="914400" lvl="1" indent="-361950">
              <a:spcBef>
                <a:spcPts val="560"/>
              </a:spcBef>
              <a:spcAft>
                <a:spcPts val="0"/>
              </a:spcAft>
              <a:buSzPts val="2100"/>
              <a:buChar char="–"/>
              <a:defRPr/>
            </a:lvl2pPr>
            <a:lvl3pPr marL="1371600" lvl="2" indent="-361950">
              <a:spcBef>
                <a:spcPts val="480"/>
              </a:spcBef>
              <a:spcAft>
                <a:spcPts val="0"/>
              </a:spcAft>
              <a:buSzPts val="2100"/>
              <a:buChar char="•"/>
              <a:defRPr/>
            </a:lvl3pPr>
            <a:lvl4pPr marL="1828800" lvl="3" indent="-361950">
              <a:spcBef>
                <a:spcPts val="400"/>
              </a:spcBef>
              <a:spcAft>
                <a:spcPts val="0"/>
              </a:spcAft>
              <a:buSzPts val="2100"/>
              <a:buChar char="–"/>
              <a:defRPr/>
            </a:lvl4pPr>
            <a:lvl5pPr marL="2286000" lvl="4" indent="-361950">
              <a:spcBef>
                <a:spcPts val="400"/>
              </a:spcBef>
              <a:spcAft>
                <a:spcPts val="0"/>
              </a:spcAft>
              <a:buSzPts val="2100"/>
              <a:buChar char="»"/>
              <a:defRPr/>
            </a:lvl5pPr>
            <a:lvl6pPr marL="2743200" lvl="5" indent="-361950">
              <a:spcBef>
                <a:spcPts val="400"/>
              </a:spcBef>
              <a:spcAft>
                <a:spcPts val="0"/>
              </a:spcAft>
              <a:buSzPts val="2100"/>
              <a:buChar char="•"/>
              <a:defRPr/>
            </a:lvl6pPr>
            <a:lvl7pPr marL="3200400" lvl="6" indent="-361950">
              <a:spcBef>
                <a:spcPts val="400"/>
              </a:spcBef>
              <a:spcAft>
                <a:spcPts val="0"/>
              </a:spcAft>
              <a:buSzPts val="2100"/>
              <a:buChar char="•"/>
              <a:defRPr/>
            </a:lvl7pPr>
            <a:lvl8pPr marL="3657600" lvl="7" indent="-361950">
              <a:spcBef>
                <a:spcPts val="400"/>
              </a:spcBef>
              <a:spcAft>
                <a:spcPts val="0"/>
              </a:spcAft>
              <a:buSzPts val="2100"/>
              <a:buChar char="•"/>
              <a:defRPr/>
            </a:lvl8pPr>
            <a:lvl9pPr marL="4114800" lvl="8" indent="-361950">
              <a:spcBef>
                <a:spcPts val="400"/>
              </a:spcBef>
              <a:spcAft>
                <a:spcPts val="0"/>
              </a:spcAft>
              <a:buSzPts val="2100"/>
              <a:buChar char="•"/>
              <a:defRPr/>
            </a:lvl9pPr>
          </a:lstStyle>
          <a:p>
            <a:endParaRPr/>
          </a:p>
        </p:txBody>
      </p:sp>
      <p:sp>
        <p:nvSpPr>
          <p:cNvPr id="201" name="Google Shape;201;p7"/>
          <p:cNvSpPr txBox="1">
            <a:spLocks noGrp="1"/>
          </p:cNvSpPr>
          <p:nvPr>
            <p:ph type="subTitle" idx="9"/>
          </p:nvPr>
        </p:nvSpPr>
        <p:spPr>
          <a:xfrm>
            <a:off x="935175" y="8862900"/>
            <a:ext cx="2838300" cy="6381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3500"/>
              <a:buNone/>
              <a:defRPr>
                <a:solidFill>
                  <a:schemeClr val="lt1"/>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3">
  <p:cSld name="CUSTOM_2">
    <p:spTree>
      <p:nvGrpSpPr>
        <p:cNvPr id="1" name="Shape 202"/>
        <p:cNvGrpSpPr/>
        <p:nvPr/>
      </p:nvGrpSpPr>
      <p:grpSpPr>
        <a:xfrm>
          <a:off x="0" y="0"/>
          <a:ext cx="0" cy="0"/>
          <a:chOff x="0" y="0"/>
          <a:chExt cx="0" cy="0"/>
        </a:xfrm>
      </p:grpSpPr>
      <p:sp>
        <p:nvSpPr>
          <p:cNvPr id="203" name="Google Shape;203;p8"/>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blip>
            <a:stretch>
              <a:fillRect t="-8109" b="-8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04" name="Google Shape;204;p8"/>
          <p:cNvGrpSpPr/>
          <p:nvPr/>
        </p:nvGrpSpPr>
        <p:grpSpPr>
          <a:xfrm>
            <a:off x="0" y="1028700"/>
            <a:ext cx="18288008" cy="9258303"/>
            <a:chOff x="0" y="0"/>
            <a:chExt cx="18320986" cy="9274998"/>
          </a:xfrm>
        </p:grpSpPr>
        <p:sp>
          <p:nvSpPr>
            <p:cNvPr id="205" name="Google Shape;205;p8"/>
            <p:cNvSpPr/>
            <p:nvPr/>
          </p:nvSpPr>
          <p:spPr>
            <a:xfrm>
              <a:off x="0" y="0"/>
              <a:ext cx="18320986" cy="9274998"/>
            </a:xfrm>
            <a:custGeom>
              <a:avLst/>
              <a:gdLst/>
              <a:ahLst/>
              <a:cxnLst/>
              <a:rect l="l" t="t" r="r" b="b"/>
              <a:pathLst>
                <a:path w="18320986" h="9274998" extrusionOk="0">
                  <a:moveTo>
                    <a:pt x="9160493" y="0"/>
                  </a:moveTo>
                  <a:cubicBezTo>
                    <a:pt x="4101292" y="0"/>
                    <a:pt x="0" y="2076279"/>
                    <a:pt x="0" y="4637499"/>
                  </a:cubicBezTo>
                  <a:cubicBezTo>
                    <a:pt x="0" y="7198720"/>
                    <a:pt x="4101292" y="9274998"/>
                    <a:pt x="9160493" y="9274998"/>
                  </a:cubicBezTo>
                  <a:cubicBezTo>
                    <a:pt x="14219692" y="9274998"/>
                    <a:pt x="18320986" y="7198720"/>
                    <a:pt x="18320986" y="4637499"/>
                  </a:cubicBezTo>
                  <a:cubicBezTo>
                    <a:pt x="18320986" y="2076279"/>
                    <a:pt x="14219692" y="0"/>
                    <a:pt x="9160493"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8"/>
            <p:cNvSpPr txBox="1"/>
            <p:nvPr/>
          </p:nvSpPr>
          <p:spPr>
            <a:xfrm>
              <a:off x="1717592" y="812381"/>
              <a:ext cx="14885700" cy="75930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07" name="Google Shape;207;p8"/>
          <p:cNvGrpSpPr/>
          <p:nvPr/>
        </p:nvGrpSpPr>
        <p:grpSpPr>
          <a:xfrm>
            <a:off x="0" y="-216993"/>
            <a:ext cx="18288118" cy="1240447"/>
            <a:chOff x="0" y="-57150"/>
            <a:chExt cx="4816592" cy="326700"/>
          </a:xfrm>
        </p:grpSpPr>
        <p:sp>
          <p:nvSpPr>
            <p:cNvPr id="208" name="Google Shape;208;p8"/>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8"/>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0" name="Google Shape;210;p8"/>
          <p:cNvGrpSpPr/>
          <p:nvPr/>
        </p:nvGrpSpPr>
        <p:grpSpPr>
          <a:xfrm>
            <a:off x="15178824" y="106043"/>
            <a:ext cx="811337" cy="811337"/>
            <a:chOff x="0" y="0"/>
            <a:chExt cx="812800" cy="812800"/>
          </a:xfrm>
        </p:grpSpPr>
        <p:sp>
          <p:nvSpPr>
            <p:cNvPr id="211" name="Google Shape;211;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3" name="Google Shape;213;p8"/>
          <p:cNvGrpSpPr/>
          <p:nvPr/>
        </p:nvGrpSpPr>
        <p:grpSpPr>
          <a:xfrm>
            <a:off x="16155759" y="106043"/>
            <a:ext cx="811337" cy="811337"/>
            <a:chOff x="0" y="0"/>
            <a:chExt cx="812800" cy="812800"/>
          </a:xfrm>
        </p:grpSpPr>
        <p:sp>
          <p:nvSpPr>
            <p:cNvPr id="214" name="Google Shape;214;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6" name="Google Shape;216;p8"/>
          <p:cNvGrpSpPr/>
          <p:nvPr/>
        </p:nvGrpSpPr>
        <p:grpSpPr>
          <a:xfrm>
            <a:off x="17132694" y="106043"/>
            <a:ext cx="811337" cy="811337"/>
            <a:chOff x="0" y="0"/>
            <a:chExt cx="812800" cy="812800"/>
          </a:xfrm>
        </p:grpSpPr>
        <p:sp>
          <p:nvSpPr>
            <p:cNvPr id="217" name="Google Shape;217;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219" name="Google Shape;219;p8"/>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220" name="Google Shape;220;p8"/>
          <p:cNvSpPr txBox="1">
            <a:spLocks noGrp="1"/>
          </p:cNvSpPr>
          <p:nvPr>
            <p:ph type="title"/>
          </p:nvPr>
        </p:nvSpPr>
        <p:spPr>
          <a:xfrm>
            <a:off x="3199300" y="2382250"/>
            <a:ext cx="12370800" cy="4954800"/>
          </a:xfrm>
          <a:prstGeom prst="rect">
            <a:avLst/>
          </a:prstGeom>
        </p:spPr>
        <p:txBody>
          <a:bodyPr spcFirstLastPara="1" wrap="square" lIns="91425" tIns="45700" rIns="91425" bIns="45700" anchor="t" anchorCtr="0">
            <a:normAutofit/>
          </a:bodyPr>
          <a:lstStyle>
            <a:lvl1pPr lvl="0">
              <a:spcBef>
                <a:spcPts val="0"/>
              </a:spcBef>
              <a:spcAft>
                <a:spcPts val="0"/>
              </a:spcAft>
              <a:buClr>
                <a:schemeClr val="lt1"/>
              </a:buClr>
              <a:buSzPts val="25000"/>
              <a:buNone/>
              <a:defRPr sz="2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8"/>
          <p:cNvSpPr txBox="1">
            <a:spLocks noGrp="1"/>
          </p:cNvSpPr>
          <p:nvPr>
            <p:ph type="subTitle" idx="1"/>
          </p:nvPr>
        </p:nvSpPr>
        <p:spPr>
          <a:xfrm>
            <a:off x="4610275" y="8157400"/>
            <a:ext cx="9516000" cy="8112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200"/>
              <a:buNone/>
              <a:defRPr sz="3200">
                <a:solidFill>
                  <a:schemeClr val="lt1"/>
                </a:solidFill>
              </a:defRPr>
            </a:lvl1pPr>
            <a:lvl2pPr lvl="1" algn="ctr">
              <a:spcBef>
                <a:spcPts val="560"/>
              </a:spcBef>
              <a:spcAft>
                <a:spcPts val="0"/>
              </a:spcAft>
              <a:buClr>
                <a:schemeClr val="lt1"/>
              </a:buClr>
              <a:buSzPts val="3200"/>
              <a:buNone/>
              <a:defRPr sz="3200">
                <a:solidFill>
                  <a:schemeClr val="lt1"/>
                </a:solidFill>
              </a:defRPr>
            </a:lvl2pPr>
            <a:lvl3pPr lvl="2" algn="ctr">
              <a:spcBef>
                <a:spcPts val="480"/>
              </a:spcBef>
              <a:spcAft>
                <a:spcPts val="0"/>
              </a:spcAft>
              <a:buClr>
                <a:schemeClr val="lt1"/>
              </a:buClr>
              <a:buSzPts val="3200"/>
              <a:buNone/>
              <a:defRPr sz="3200">
                <a:solidFill>
                  <a:schemeClr val="lt1"/>
                </a:solidFill>
              </a:defRPr>
            </a:lvl3pPr>
            <a:lvl4pPr lvl="3" algn="ctr">
              <a:spcBef>
                <a:spcPts val="400"/>
              </a:spcBef>
              <a:spcAft>
                <a:spcPts val="0"/>
              </a:spcAft>
              <a:buClr>
                <a:schemeClr val="lt1"/>
              </a:buClr>
              <a:buSzPts val="3200"/>
              <a:buNone/>
              <a:defRPr sz="3200">
                <a:solidFill>
                  <a:schemeClr val="lt1"/>
                </a:solidFill>
              </a:defRPr>
            </a:lvl4pPr>
            <a:lvl5pPr lvl="4" algn="ctr">
              <a:spcBef>
                <a:spcPts val="400"/>
              </a:spcBef>
              <a:spcAft>
                <a:spcPts val="0"/>
              </a:spcAft>
              <a:buClr>
                <a:schemeClr val="lt1"/>
              </a:buClr>
              <a:buSzPts val="3200"/>
              <a:buNone/>
              <a:defRPr sz="3200">
                <a:solidFill>
                  <a:schemeClr val="lt1"/>
                </a:solidFill>
              </a:defRPr>
            </a:lvl5pPr>
            <a:lvl6pPr lvl="5" algn="ctr">
              <a:spcBef>
                <a:spcPts val="400"/>
              </a:spcBef>
              <a:spcAft>
                <a:spcPts val="0"/>
              </a:spcAft>
              <a:buClr>
                <a:schemeClr val="lt1"/>
              </a:buClr>
              <a:buSzPts val="3200"/>
              <a:buNone/>
              <a:defRPr sz="3200">
                <a:solidFill>
                  <a:schemeClr val="lt1"/>
                </a:solidFill>
              </a:defRPr>
            </a:lvl6pPr>
            <a:lvl7pPr lvl="6" algn="ctr">
              <a:spcBef>
                <a:spcPts val="400"/>
              </a:spcBef>
              <a:spcAft>
                <a:spcPts val="0"/>
              </a:spcAft>
              <a:buClr>
                <a:schemeClr val="lt1"/>
              </a:buClr>
              <a:buSzPts val="3200"/>
              <a:buNone/>
              <a:defRPr sz="3200">
                <a:solidFill>
                  <a:schemeClr val="lt1"/>
                </a:solidFill>
              </a:defRPr>
            </a:lvl7pPr>
            <a:lvl8pPr lvl="7" algn="ctr">
              <a:spcBef>
                <a:spcPts val="400"/>
              </a:spcBef>
              <a:spcAft>
                <a:spcPts val="0"/>
              </a:spcAft>
              <a:buClr>
                <a:schemeClr val="lt1"/>
              </a:buClr>
              <a:buSzPts val="3200"/>
              <a:buNone/>
              <a:defRPr sz="3200">
                <a:solidFill>
                  <a:schemeClr val="lt1"/>
                </a:solidFill>
              </a:defRPr>
            </a:lvl8pPr>
            <a:lvl9pPr lvl="8" algn="ctr">
              <a:spcBef>
                <a:spcPts val="400"/>
              </a:spcBef>
              <a:spcAft>
                <a:spcPts val="0"/>
              </a:spcAft>
              <a:buClr>
                <a:schemeClr val="lt1"/>
              </a:buClr>
              <a:buSzPts val="3200"/>
              <a:buNone/>
              <a:defRPr sz="3200">
                <a:solidFill>
                  <a:schemeClr val="lt1"/>
                </a:solidFill>
              </a:defRPr>
            </a:lvl9pPr>
          </a:lstStyle>
          <a:p>
            <a:endParaRPr/>
          </a:p>
        </p:txBody>
      </p:sp>
      <p:sp>
        <p:nvSpPr>
          <p:cNvPr id="222" name="Google Shape;222;p8"/>
          <p:cNvSpPr txBox="1">
            <a:spLocks noGrp="1"/>
          </p:cNvSpPr>
          <p:nvPr>
            <p:ph type="subTitle" idx="2"/>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223" name="Google Shape;223;p8"/>
          <p:cNvSpPr txBox="1">
            <a:spLocks noGrp="1"/>
          </p:cNvSpPr>
          <p:nvPr>
            <p:ph type="subTitle" idx="3"/>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224" name="Google Shape;224;p8"/>
          <p:cNvSpPr txBox="1">
            <a:spLocks noGrp="1"/>
          </p:cNvSpPr>
          <p:nvPr>
            <p:ph type="subTitle" idx="4"/>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25" name="Google Shape;225;p8"/>
          <p:cNvSpPr txBox="1">
            <a:spLocks noGrp="1"/>
          </p:cNvSpPr>
          <p:nvPr>
            <p:ph type="subTitle" idx="5"/>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226"/>
        <p:cNvGrpSpPr/>
        <p:nvPr/>
      </p:nvGrpSpPr>
      <p:grpSpPr>
        <a:xfrm>
          <a:off x="0" y="0"/>
          <a:ext cx="0" cy="0"/>
          <a:chOff x="0" y="0"/>
          <a:chExt cx="0" cy="0"/>
        </a:xfrm>
      </p:grpSpPr>
      <p:sp>
        <p:nvSpPr>
          <p:cNvPr id="227" name="Google Shape;227;p9"/>
          <p:cNvSpPr>
            <a:spLocks noGrp="1"/>
          </p:cNvSpPr>
          <p:nvPr>
            <p:ph type="pic" idx="2"/>
          </p:nvPr>
        </p:nvSpPr>
        <p:spPr>
          <a:xfrm>
            <a:off x="508600" y="1414250"/>
            <a:ext cx="17461200" cy="3853800"/>
          </a:xfrm>
          <a:prstGeom prst="rect">
            <a:avLst/>
          </a:prstGeom>
          <a:noFill/>
          <a:ln>
            <a:noFill/>
          </a:ln>
        </p:spPr>
      </p:sp>
      <p:grpSp>
        <p:nvGrpSpPr>
          <p:cNvPr id="228" name="Google Shape;228;p9"/>
          <p:cNvGrpSpPr/>
          <p:nvPr/>
        </p:nvGrpSpPr>
        <p:grpSpPr>
          <a:xfrm>
            <a:off x="0" y="-216993"/>
            <a:ext cx="18288118" cy="1240447"/>
            <a:chOff x="0" y="-57150"/>
            <a:chExt cx="4816592" cy="326700"/>
          </a:xfrm>
        </p:grpSpPr>
        <p:sp>
          <p:nvSpPr>
            <p:cNvPr id="229" name="Google Shape;229;p9"/>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p9"/>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1" name="Google Shape;231;p9"/>
          <p:cNvGrpSpPr/>
          <p:nvPr/>
        </p:nvGrpSpPr>
        <p:grpSpPr>
          <a:xfrm>
            <a:off x="15178824" y="106043"/>
            <a:ext cx="811337" cy="811337"/>
            <a:chOff x="0" y="0"/>
            <a:chExt cx="812800" cy="812800"/>
          </a:xfrm>
        </p:grpSpPr>
        <p:sp>
          <p:nvSpPr>
            <p:cNvPr id="232" name="Google Shape;232;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4" name="Google Shape;234;p9"/>
          <p:cNvGrpSpPr/>
          <p:nvPr/>
        </p:nvGrpSpPr>
        <p:grpSpPr>
          <a:xfrm>
            <a:off x="16155759" y="106043"/>
            <a:ext cx="811337" cy="811337"/>
            <a:chOff x="0" y="0"/>
            <a:chExt cx="812800" cy="812800"/>
          </a:xfrm>
        </p:grpSpPr>
        <p:sp>
          <p:nvSpPr>
            <p:cNvPr id="235" name="Google Shape;235;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7" name="Google Shape;237;p9"/>
          <p:cNvGrpSpPr/>
          <p:nvPr/>
        </p:nvGrpSpPr>
        <p:grpSpPr>
          <a:xfrm>
            <a:off x="17132694" y="106043"/>
            <a:ext cx="811337" cy="811337"/>
            <a:chOff x="0" y="0"/>
            <a:chExt cx="812800" cy="812800"/>
          </a:xfrm>
        </p:grpSpPr>
        <p:sp>
          <p:nvSpPr>
            <p:cNvPr id="238" name="Google Shape;238;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240" name="Google Shape;240;p9"/>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241" name="Google Shape;241;p9"/>
          <p:cNvGrpSpPr/>
          <p:nvPr/>
        </p:nvGrpSpPr>
        <p:grpSpPr>
          <a:xfrm>
            <a:off x="8412287" y="5115064"/>
            <a:ext cx="9531706" cy="1648171"/>
            <a:chOff x="0" y="-57150"/>
            <a:chExt cx="812800" cy="140545"/>
          </a:xfrm>
        </p:grpSpPr>
        <p:sp>
          <p:nvSpPr>
            <p:cNvPr id="242" name="Google Shape;242;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4" name="Google Shape;244;p9"/>
          <p:cNvGrpSpPr/>
          <p:nvPr/>
        </p:nvGrpSpPr>
        <p:grpSpPr>
          <a:xfrm>
            <a:off x="8412287" y="6650915"/>
            <a:ext cx="9531706" cy="1648171"/>
            <a:chOff x="0" y="-57150"/>
            <a:chExt cx="812800" cy="140545"/>
          </a:xfrm>
        </p:grpSpPr>
        <p:sp>
          <p:nvSpPr>
            <p:cNvPr id="245" name="Google Shape;245;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7" name="Google Shape;247;p9"/>
          <p:cNvGrpSpPr/>
          <p:nvPr/>
        </p:nvGrpSpPr>
        <p:grpSpPr>
          <a:xfrm>
            <a:off x="8412287" y="8186767"/>
            <a:ext cx="9531706" cy="1648171"/>
            <a:chOff x="0" y="-57150"/>
            <a:chExt cx="812800" cy="140545"/>
          </a:xfrm>
        </p:grpSpPr>
        <p:sp>
          <p:nvSpPr>
            <p:cNvPr id="248" name="Google Shape;248;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0" name="Google Shape;250;p9"/>
          <p:cNvGrpSpPr/>
          <p:nvPr/>
        </p:nvGrpSpPr>
        <p:grpSpPr>
          <a:xfrm>
            <a:off x="6972733" y="5777736"/>
            <a:ext cx="985520" cy="985520"/>
            <a:chOff x="0" y="0"/>
            <a:chExt cx="812800" cy="812800"/>
          </a:xfrm>
        </p:grpSpPr>
        <p:sp>
          <p:nvSpPr>
            <p:cNvPr id="251" name="Google Shape;251;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3" name="Google Shape;253;p9"/>
          <p:cNvGrpSpPr/>
          <p:nvPr/>
        </p:nvGrpSpPr>
        <p:grpSpPr>
          <a:xfrm>
            <a:off x="6972733" y="7321113"/>
            <a:ext cx="985520" cy="985520"/>
            <a:chOff x="0" y="0"/>
            <a:chExt cx="812800" cy="812800"/>
          </a:xfrm>
        </p:grpSpPr>
        <p:sp>
          <p:nvSpPr>
            <p:cNvPr id="254" name="Google Shape;254;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6" name="Google Shape;256;p9"/>
          <p:cNvGrpSpPr/>
          <p:nvPr/>
        </p:nvGrpSpPr>
        <p:grpSpPr>
          <a:xfrm>
            <a:off x="6972733" y="8864490"/>
            <a:ext cx="985520" cy="985520"/>
            <a:chOff x="0" y="0"/>
            <a:chExt cx="812800" cy="812800"/>
          </a:xfrm>
        </p:grpSpPr>
        <p:sp>
          <p:nvSpPr>
            <p:cNvPr id="257" name="Google Shape;257;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9" name="Google Shape;259;p9"/>
          <p:cNvSpPr txBox="1">
            <a:spLocks noGrp="1"/>
          </p:cNvSpPr>
          <p:nvPr>
            <p:ph type="title"/>
          </p:nvPr>
        </p:nvSpPr>
        <p:spPr>
          <a:xfrm>
            <a:off x="541425" y="5762025"/>
            <a:ext cx="5627400" cy="4088100"/>
          </a:xfrm>
          <a:prstGeom prst="rect">
            <a:avLst/>
          </a:prstGeom>
        </p:spPr>
        <p:txBody>
          <a:bodyPr spcFirstLastPara="1" wrap="square" lIns="91425" tIns="45700" rIns="91425" bIns="45700" anchor="t" anchorCtr="0">
            <a:normAutofit/>
          </a:bodyPr>
          <a:lstStyle>
            <a:lvl1pPr lvl="0" algn="l">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9"/>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261" name="Google Shape;261;p9"/>
          <p:cNvSpPr txBox="1">
            <a:spLocks noGrp="1"/>
          </p:cNvSpPr>
          <p:nvPr>
            <p:ph type="subTitle" idx="3"/>
          </p:nvPr>
        </p:nvSpPr>
        <p:spPr>
          <a:xfrm>
            <a:off x="9406525" y="5933425"/>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2" name="Google Shape;262;p9"/>
          <p:cNvSpPr txBox="1">
            <a:spLocks noGrp="1"/>
          </p:cNvSpPr>
          <p:nvPr>
            <p:ph type="subTitle" idx="4"/>
          </p:nvPr>
        </p:nvSpPr>
        <p:spPr>
          <a:xfrm>
            <a:off x="7203363" y="5965038"/>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3" name="Google Shape;263;p9"/>
          <p:cNvSpPr txBox="1">
            <a:spLocks noGrp="1"/>
          </p:cNvSpPr>
          <p:nvPr>
            <p:ph type="subTitle" idx="5"/>
          </p:nvPr>
        </p:nvSpPr>
        <p:spPr>
          <a:xfrm>
            <a:off x="9406525" y="7468500"/>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4" name="Google Shape;264;p9"/>
          <p:cNvSpPr txBox="1">
            <a:spLocks noGrp="1"/>
          </p:cNvSpPr>
          <p:nvPr>
            <p:ph type="subTitle" idx="6"/>
          </p:nvPr>
        </p:nvSpPr>
        <p:spPr>
          <a:xfrm>
            <a:off x="7203363" y="7500113"/>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5" name="Google Shape;265;p9"/>
          <p:cNvSpPr txBox="1">
            <a:spLocks noGrp="1"/>
          </p:cNvSpPr>
          <p:nvPr>
            <p:ph type="subTitle" idx="7"/>
          </p:nvPr>
        </p:nvSpPr>
        <p:spPr>
          <a:xfrm>
            <a:off x="9406525" y="9003600"/>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6" name="Google Shape;266;p9"/>
          <p:cNvSpPr txBox="1">
            <a:spLocks noGrp="1"/>
          </p:cNvSpPr>
          <p:nvPr>
            <p:ph type="subTitle" idx="8"/>
          </p:nvPr>
        </p:nvSpPr>
        <p:spPr>
          <a:xfrm>
            <a:off x="7203363" y="9035213"/>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7" name="Google Shape;267;p9"/>
          <p:cNvSpPr txBox="1">
            <a:spLocks noGrp="1"/>
          </p:cNvSpPr>
          <p:nvPr>
            <p:ph type="subTitle" idx="9"/>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8" name="Google Shape;268;p9"/>
          <p:cNvSpPr txBox="1">
            <a:spLocks noGrp="1"/>
          </p:cNvSpPr>
          <p:nvPr>
            <p:ph type="subTitle" idx="13"/>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9" name="Google Shape;269;p9"/>
          <p:cNvSpPr txBox="1">
            <a:spLocks noGrp="1"/>
          </p:cNvSpPr>
          <p:nvPr>
            <p:ph type="subTitle" idx="14"/>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70"/>
        <p:cNvGrpSpPr/>
        <p:nvPr/>
      </p:nvGrpSpPr>
      <p:grpSpPr>
        <a:xfrm>
          <a:off x="0" y="0"/>
          <a:ext cx="0" cy="0"/>
          <a:chOff x="0" y="0"/>
          <a:chExt cx="0" cy="0"/>
        </a:xfrm>
      </p:grpSpPr>
      <p:sp>
        <p:nvSpPr>
          <p:cNvPr id="271" name="Google Shape;271;p10"/>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blip>
            <a:stretch>
              <a:fillRect t="-8109" b="-8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72" name="Google Shape;272;p10"/>
          <p:cNvGrpSpPr/>
          <p:nvPr/>
        </p:nvGrpSpPr>
        <p:grpSpPr>
          <a:xfrm>
            <a:off x="-3787027" y="-2461496"/>
            <a:ext cx="23112068" cy="14039925"/>
            <a:chOff x="-33" y="-272821"/>
            <a:chExt cx="30816091" cy="18719900"/>
          </a:xfrm>
        </p:grpSpPr>
        <p:grpSp>
          <p:nvGrpSpPr>
            <p:cNvPr id="273" name="Google Shape;273;p10"/>
            <p:cNvGrpSpPr/>
            <p:nvPr/>
          </p:nvGrpSpPr>
          <p:grpSpPr>
            <a:xfrm>
              <a:off x="17042413" y="2719851"/>
              <a:ext cx="13773645" cy="5783587"/>
              <a:chOff x="0" y="-57150"/>
              <a:chExt cx="2720720" cy="1142437"/>
            </a:xfrm>
          </p:grpSpPr>
          <p:sp>
            <p:nvSpPr>
              <p:cNvPr id="274" name="Google Shape;274;p10"/>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10"/>
              <p:cNvSpPr txBox="1"/>
              <p:nvPr/>
            </p:nvSpPr>
            <p:spPr>
              <a:xfrm>
                <a:off x="101600" y="-57150"/>
                <a:ext cx="2517600" cy="1142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6" name="Google Shape;276;p10"/>
            <p:cNvGrpSpPr/>
            <p:nvPr/>
          </p:nvGrpSpPr>
          <p:grpSpPr>
            <a:xfrm rot="583949">
              <a:off x="19120810" y="12038532"/>
              <a:ext cx="7989838" cy="5774768"/>
              <a:chOff x="0" y="-57150"/>
              <a:chExt cx="1578252" cy="1140704"/>
            </a:xfrm>
          </p:grpSpPr>
          <p:sp>
            <p:nvSpPr>
              <p:cNvPr id="277" name="Google Shape;277;p10"/>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10"/>
              <p:cNvSpPr txBox="1"/>
              <p:nvPr/>
            </p:nvSpPr>
            <p:spPr>
              <a:xfrm>
                <a:off x="127000" y="-57150"/>
                <a:ext cx="1324200" cy="1140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9" name="Google Shape;279;p10"/>
            <p:cNvGrpSpPr/>
            <p:nvPr/>
          </p:nvGrpSpPr>
          <p:grpSpPr>
            <a:xfrm rot="1166549">
              <a:off x="934754" y="3390518"/>
              <a:ext cx="23668118" cy="9671392"/>
              <a:chOff x="0" y="-57150"/>
              <a:chExt cx="4675200" cy="1910405"/>
            </a:xfrm>
          </p:grpSpPr>
          <p:sp>
            <p:nvSpPr>
              <p:cNvPr id="280" name="Google Shape;280;p10"/>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10"/>
              <p:cNvSpPr txBox="1"/>
              <p:nvPr/>
            </p:nvSpPr>
            <p:spPr>
              <a:xfrm>
                <a:off x="0" y="-57150"/>
                <a:ext cx="4675200" cy="191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2" name="Google Shape;282;p10"/>
            <p:cNvGrpSpPr/>
            <p:nvPr/>
          </p:nvGrpSpPr>
          <p:grpSpPr>
            <a:xfrm rot="3737199">
              <a:off x="6707124" y="8987082"/>
              <a:ext cx="6177860" cy="5405628"/>
              <a:chOff x="0" y="0"/>
              <a:chExt cx="812800" cy="711200"/>
            </a:xfrm>
          </p:grpSpPr>
          <p:sp>
            <p:nvSpPr>
              <p:cNvPr id="283" name="Google Shape;283;p10"/>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10"/>
              <p:cNvSpPr txBox="1"/>
              <p:nvPr/>
            </p:nvSpPr>
            <p:spPr>
              <a:xfrm>
                <a:off x="127000" y="273050"/>
                <a:ext cx="558900" cy="3873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85" name="Google Shape;285;p10"/>
          <p:cNvGrpSpPr/>
          <p:nvPr/>
        </p:nvGrpSpPr>
        <p:grpSpPr>
          <a:xfrm rot="1219898">
            <a:off x="4493641" y="3826424"/>
            <a:ext cx="1360501" cy="2632672"/>
            <a:chOff x="60882" y="60882"/>
            <a:chExt cx="1813932" cy="3510094"/>
          </a:xfrm>
        </p:grpSpPr>
        <p:cxnSp>
          <p:nvCxnSpPr>
            <p:cNvPr id="286" name="Google Shape;286;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87" name="Google Shape;287;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grpSp>
        <p:nvGrpSpPr>
          <p:cNvPr id="288" name="Google Shape;288;p10"/>
          <p:cNvGrpSpPr/>
          <p:nvPr/>
        </p:nvGrpSpPr>
        <p:grpSpPr>
          <a:xfrm rot="1219898">
            <a:off x="2997961" y="3344525"/>
            <a:ext cx="1360501" cy="2632672"/>
            <a:chOff x="60882" y="60882"/>
            <a:chExt cx="1813932" cy="3510094"/>
          </a:xfrm>
        </p:grpSpPr>
        <p:cxnSp>
          <p:nvCxnSpPr>
            <p:cNvPr id="289" name="Google Shape;289;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90" name="Google Shape;290;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grpSp>
        <p:nvGrpSpPr>
          <p:cNvPr id="291" name="Google Shape;291;p10"/>
          <p:cNvGrpSpPr/>
          <p:nvPr/>
        </p:nvGrpSpPr>
        <p:grpSpPr>
          <a:xfrm rot="1219898">
            <a:off x="1502282" y="2862627"/>
            <a:ext cx="1360501" cy="2632672"/>
            <a:chOff x="60882" y="60882"/>
            <a:chExt cx="1813932" cy="3510094"/>
          </a:xfrm>
        </p:grpSpPr>
        <p:cxnSp>
          <p:nvCxnSpPr>
            <p:cNvPr id="292" name="Google Shape;292;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93" name="Google Shape;293;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sp>
        <p:nvSpPr>
          <p:cNvPr id="294" name="Google Shape;294;p10"/>
          <p:cNvSpPr txBox="1"/>
          <p:nvPr/>
        </p:nvSpPr>
        <p:spPr>
          <a:xfrm rot="-5400000">
            <a:off x="13846910" y="8581774"/>
            <a:ext cx="3236400" cy="483900"/>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2010 - 2015 - 2020</a:t>
            </a:r>
            <a:endParaRPr/>
          </a:p>
        </p:txBody>
      </p:sp>
      <p:sp>
        <p:nvSpPr>
          <p:cNvPr id="295" name="Google Shape;295;p10"/>
          <p:cNvSpPr txBox="1"/>
          <p:nvPr/>
        </p:nvSpPr>
        <p:spPr>
          <a:xfrm rot="596972">
            <a:off x="15272468" y="6940570"/>
            <a:ext cx="3236475" cy="483941"/>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2010 - 2015 - 2020</a:t>
            </a:r>
            <a:endParaRPr/>
          </a:p>
        </p:txBody>
      </p:sp>
      <p:sp>
        <p:nvSpPr>
          <p:cNvPr id="296" name="Google Shape;296;p10"/>
          <p:cNvSpPr txBox="1"/>
          <p:nvPr/>
        </p:nvSpPr>
        <p:spPr>
          <a:xfrm>
            <a:off x="16088695" y="4158642"/>
            <a:ext cx="3236400" cy="483900"/>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PRESENTATION</a:t>
            </a:r>
            <a:endParaRPr/>
          </a:p>
        </p:txBody>
      </p:sp>
      <p:sp>
        <p:nvSpPr>
          <p:cNvPr id="297" name="Google Shape;297;p10"/>
          <p:cNvSpPr txBox="1">
            <a:spLocks noGrp="1"/>
          </p:cNvSpPr>
          <p:nvPr>
            <p:ph type="subTitle" idx="1"/>
          </p:nvPr>
        </p:nvSpPr>
        <p:spPr>
          <a:xfrm rot="1185847">
            <a:off x="4011155" y="8433434"/>
            <a:ext cx="6625490" cy="754882"/>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200"/>
              <a:buNone/>
              <a:defRPr sz="3200">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298" name="Google Shape;298;p10"/>
          <p:cNvSpPr txBox="1">
            <a:spLocks noGrp="1"/>
          </p:cNvSpPr>
          <p:nvPr>
            <p:ph type="subTitle" idx="2"/>
          </p:nvPr>
        </p:nvSpPr>
        <p:spPr>
          <a:xfrm rot="1185847">
            <a:off x="-5470695" y="5058384"/>
            <a:ext cx="6625490" cy="754882"/>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200"/>
              <a:buNone/>
              <a:defRPr sz="3200">
                <a:solidFill>
                  <a:srgbClr val="462AF0"/>
                </a:solidFill>
              </a:defRPr>
            </a:lvl1pPr>
            <a:lvl2pPr lvl="1" algn="r">
              <a:spcBef>
                <a:spcPts val="560"/>
              </a:spcBef>
              <a:spcAft>
                <a:spcPts val="0"/>
              </a:spcAft>
              <a:buSzPts val="2100"/>
              <a:buNone/>
              <a:defRPr/>
            </a:lvl2pPr>
            <a:lvl3pPr lvl="2" algn="r">
              <a:spcBef>
                <a:spcPts val="480"/>
              </a:spcBef>
              <a:spcAft>
                <a:spcPts val="0"/>
              </a:spcAft>
              <a:buSzPts val="2100"/>
              <a:buNone/>
              <a:defRPr/>
            </a:lvl3pPr>
            <a:lvl4pPr lvl="3" algn="r">
              <a:spcBef>
                <a:spcPts val="400"/>
              </a:spcBef>
              <a:spcAft>
                <a:spcPts val="0"/>
              </a:spcAft>
              <a:buSzPts val="2100"/>
              <a:buNone/>
              <a:defRPr/>
            </a:lvl4pPr>
            <a:lvl5pPr lvl="4" algn="r">
              <a:spcBef>
                <a:spcPts val="400"/>
              </a:spcBef>
              <a:spcAft>
                <a:spcPts val="0"/>
              </a:spcAft>
              <a:buSzPts val="2100"/>
              <a:buNone/>
              <a:defRPr/>
            </a:lvl5pPr>
            <a:lvl6pPr lvl="5" algn="r">
              <a:spcBef>
                <a:spcPts val="400"/>
              </a:spcBef>
              <a:spcAft>
                <a:spcPts val="0"/>
              </a:spcAft>
              <a:buSzPts val="2100"/>
              <a:buNone/>
              <a:defRPr/>
            </a:lvl6pPr>
            <a:lvl7pPr lvl="6" algn="r">
              <a:spcBef>
                <a:spcPts val="400"/>
              </a:spcBef>
              <a:spcAft>
                <a:spcPts val="0"/>
              </a:spcAft>
              <a:buSzPts val="2100"/>
              <a:buNone/>
              <a:defRPr/>
            </a:lvl7pPr>
            <a:lvl8pPr lvl="7" algn="r">
              <a:spcBef>
                <a:spcPts val="400"/>
              </a:spcBef>
              <a:spcAft>
                <a:spcPts val="0"/>
              </a:spcAft>
              <a:buSzPts val="2100"/>
              <a:buNone/>
              <a:defRPr/>
            </a:lvl8pPr>
            <a:lvl9pPr lvl="8" algn="r">
              <a:spcBef>
                <a:spcPts val="400"/>
              </a:spcBef>
              <a:spcAft>
                <a:spcPts val="0"/>
              </a:spcAft>
              <a:buSzPts val="2100"/>
              <a:buNone/>
              <a:defRPr/>
            </a:lvl9pPr>
          </a:lstStyle>
          <a:p>
            <a:endParaRPr/>
          </a:p>
        </p:txBody>
      </p:sp>
      <p:sp>
        <p:nvSpPr>
          <p:cNvPr id="299" name="Google Shape;299;p10"/>
          <p:cNvSpPr txBox="1">
            <a:spLocks noGrp="1"/>
          </p:cNvSpPr>
          <p:nvPr>
            <p:ph type="title"/>
          </p:nvPr>
        </p:nvSpPr>
        <p:spPr>
          <a:xfrm>
            <a:off x="9368225" y="137825"/>
            <a:ext cx="6720600" cy="1509300"/>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11000"/>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0" name="Google Shape;300;p10"/>
          <p:cNvSpPr txBox="1">
            <a:spLocks noGrp="1"/>
          </p:cNvSpPr>
          <p:nvPr>
            <p:ph type="title" idx="3"/>
          </p:nvPr>
        </p:nvSpPr>
        <p:spPr>
          <a:xfrm>
            <a:off x="15323850" y="1729275"/>
            <a:ext cx="3412500" cy="1942800"/>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15000"/>
              <a:buNone/>
              <a:defRPr sz="15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1" name="Google Shape;301;p10"/>
          <p:cNvSpPr txBox="1">
            <a:spLocks noGrp="1"/>
          </p:cNvSpPr>
          <p:nvPr>
            <p:ph type="title" idx="4"/>
          </p:nvPr>
        </p:nvSpPr>
        <p:spPr>
          <a:xfrm rot="1232018">
            <a:off x="1493057" y="1059845"/>
            <a:ext cx="12206737" cy="2950771"/>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28000"/>
              <a:buFont typeface="Barlow"/>
              <a:buNone/>
              <a:defRPr sz="28000" b="1">
                <a:solidFill>
                  <a:schemeClr val="accent1"/>
                </a:solidFill>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2" name="Google Shape;302;p10"/>
          <p:cNvSpPr txBox="1">
            <a:spLocks noGrp="1"/>
          </p:cNvSpPr>
          <p:nvPr>
            <p:ph type="title" idx="5"/>
          </p:nvPr>
        </p:nvSpPr>
        <p:spPr>
          <a:xfrm rot="1253388">
            <a:off x="5939222" y="6100931"/>
            <a:ext cx="8722230" cy="2941621"/>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27000"/>
              <a:buNone/>
              <a:defRPr sz="27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3"/>
        <p:cNvGrpSpPr/>
        <p:nvPr/>
      </p:nvGrpSpPr>
      <p:grpSpPr>
        <a:xfrm>
          <a:off x="0" y="0"/>
          <a:ext cx="0" cy="0"/>
          <a:chOff x="0" y="0"/>
          <a:chExt cx="0" cy="0"/>
        </a:xfrm>
      </p:grpSpPr>
      <p:sp>
        <p:nvSpPr>
          <p:cNvPr id="304" name="Google Shape;304;p1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1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06" name="Google Shape;30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11000"/>
              <a:buFont typeface="Six Caps"/>
              <a:buNone/>
              <a:defRPr sz="11000" i="0" u="none" strike="noStrike" cap="none">
                <a:solidFill>
                  <a:schemeClr val="dk1"/>
                </a:solidFill>
                <a:latin typeface="Six Caps"/>
                <a:ea typeface="Six Caps"/>
                <a:cs typeface="Six Caps"/>
                <a:sym typeface="Six Cap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50850" algn="l" rtl="0">
              <a:spcBef>
                <a:spcPts val="640"/>
              </a:spcBef>
              <a:spcAft>
                <a:spcPts val="0"/>
              </a:spcAft>
              <a:buClr>
                <a:schemeClr val="dk1"/>
              </a:buClr>
              <a:buSzPts val="3500"/>
              <a:buFont typeface="Barlow"/>
              <a:buChar char="•"/>
              <a:defRPr sz="3500" i="0" u="none" strike="noStrike" cap="none">
                <a:solidFill>
                  <a:schemeClr val="dk1"/>
                </a:solidFill>
                <a:latin typeface="Barlow"/>
                <a:ea typeface="Barlow"/>
                <a:cs typeface="Barlow"/>
                <a:sym typeface="Barlow"/>
              </a:defRPr>
            </a:lvl1pPr>
            <a:lvl2pPr marL="914400" marR="0" lvl="1" indent="-361950" algn="l" rtl="0">
              <a:spcBef>
                <a:spcPts val="56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2pPr>
            <a:lvl3pPr marL="1371600" marR="0" lvl="2" indent="-361950" algn="l" rtl="0">
              <a:spcBef>
                <a:spcPts val="48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3pPr>
            <a:lvl4pPr marL="1828800" marR="0" lvl="3"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4pPr>
            <a:lvl5pPr marL="2286000" marR="0" lvl="4"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5pPr>
            <a:lvl6pPr marL="2743200" marR="0" lvl="5"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6pPr>
            <a:lvl7pPr marL="3200400" marR="0" lvl="6"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7pPr>
            <a:lvl8pPr marL="3657600" marR="0" lvl="7"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8pPr>
            <a:lvl9pPr marL="4114800" marR="0" lvl="8"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orange logo  Description automatically generated">
            <a:extLst>
              <a:ext uri="{FF2B5EF4-FFF2-40B4-BE49-F238E27FC236}">
                <a16:creationId xmlns:a16="http://schemas.microsoft.com/office/drawing/2014/main" id="{AC50A679-4719-866E-EDD4-4642690B0AA5}"/>
              </a:ext>
            </a:extLst>
          </p:cNvPr>
          <p:cNvPicPr>
            <a:picLocks noChangeAspect="1"/>
          </p:cNvPicPr>
          <p:nvPr/>
        </p:nvPicPr>
        <p:blipFill>
          <a:blip r:embed="rId2"/>
          <a:stretch>
            <a:fillRect/>
          </a:stretch>
        </p:blipFill>
        <p:spPr>
          <a:xfrm>
            <a:off x="10757464" y="9154005"/>
            <a:ext cx="3776818" cy="587505"/>
          </a:xfrm>
          <a:prstGeom prst="rect">
            <a:avLst/>
          </a:prstGeom>
        </p:spPr>
      </p:pic>
      <p:pic>
        <p:nvPicPr>
          <p:cNvPr id="4" name="Picture 3" descr="A black and yellow logo  Description automatically generated">
            <a:extLst>
              <a:ext uri="{FF2B5EF4-FFF2-40B4-BE49-F238E27FC236}">
                <a16:creationId xmlns:a16="http://schemas.microsoft.com/office/drawing/2014/main" id="{6502C57C-FDB0-017C-6C7E-0CE028F47234}"/>
              </a:ext>
            </a:extLst>
          </p:cNvPr>
          <p:cNvPicPr>
            <a:picLocks noChangeAspect="1"/>
          </p:cNvPicPr>
          <p:nvPr/>
        </p:nvPicPr>
        <p:blipFill>
          <a:blip r:embed="rId3"/>
          <a:stretch>
            <a:fillRect/>
          </a:stretch>
        </p:blipFill>
        <p:spPr>
          <a:xfrm>
            <a:off x="7790024" y="9030440"/>
            <a:ext cx="2512736" cy="783078"/>
          </a:xfrm>
          <a:prstGeom prst="rect">
            <a:avLst/>
          </a:prstGeom>
        </p:spPr>
      </p:pic>
      <p:pic>
        <p:nvPicPr>
          <p:cNvPr id="5" name="Picture 4" descr="A purple diamond shaped object with black text  Description automatically generated">
            <a:extLst>
              <a:ext uri="{FF2B5EF4-FFF2-40B4-BE49-F238E27FC236}">
                <a16:creationId xmlns:a16="http://schemas.microsoft.com/office/drawing/2014/main" id="{0D1F5F47-D502-1A4C-4C79-BBBE5D390C64}"/>
              </a:ext>
            </a:extLst>
          </p:cNvPr>
          <p:cNvPicPr>
            <a:picLocks noChangeAspect="1"/>
          </p:cNvPicPr>
          <p:nvPr/>
        </p:nvPicPr>
        <p:blipFill>
          <a:blip r:embed="rId4"/>
          <a:stretch>
            <a:fillRect/>
          </a:stretch>
        </p:blipFill>
        <p:spPr>
          <a:xfrm>
            <a:off x="14988986" y="8665103"/>
            <a:ext cx="1264353" cy="1264353"/>
          </a:xfrm>
          <a:prstGeom prst="rect">
            <a:avLst/>
          </a:prstGeom>
        </p:spPr>
      </p:pic>
      <p:pic>
        <p:nvPicPr>
          <p:cNvPr id="6" name="Picture 5" descr="A black and yellow logo  Description automatically generated">
            <a:extLst>
              <a:ext uri="{FF2B5EF4-FFF2-40B4-BE49-F238E27FC236}">
                <a16:creationId xmlns:a16="http://schemas.microsoft.com/office/drawing/2014/main" id="{61CCF830-98C9-4D92-4B55-3AA9DCCB95BA}"/>
              </a:ext>
            </a:extLst>
          </p:cNvPr>
          <p:cNvPicPr>
            <a:picLocks noChangeAspect="1"/>
          </p:cNvPicPr>
          <p:nvPr/>
        </p:nvPicPr>
        <p:blipFill>
          <a:blip r:embed="rId5"/>
          <a:stretch>
            <a:fillRect/>
          </a:stretch>
        </p:blipFill>
        <p:spPr>
          <a:xfrm>
            <a:off x="3591113" y="9027275"/>
            <a:ext cx="3668552" cy="783078"/>
          </a:xfrm>
          <a:prstGeom prst="rect">
            <a:avLst/>
          </a:prstGeom>
        </p:spPr>
      </p:pic>
      <p:pic>
        <p:nvPicPr>
          <p:cNvPr id="7" name="Picture 6" descr="A rainbow with a red needle and a red arrow  Description automatically generated">
            <a:extLst>
              <a:ext uri="{FF2B5EF4-FFF2-40B4-BE49-F238E27FC236}">
                <a16:creationId xmlns:a16="http://schemas.microsoft.com/office/drawing/2014/main" id="{7F4E505A-333E-E481-56D8-E44E8E26CBC2}"/>
              </a:ext>
            </a:extLst>
          </p:cNvPr>
          <p:cNvPicPr>
            <a:picLocks noChangeAspect="1"/>
          </p:cNvPicPr>
          <p:nvPr/>
        </p:nvPicPr>
        <p:blipFill>
          <a:blip r:embed="rId6"/>
          <a:stretch>
            <a:fillRect/>
          </a:stretch>
        </p:blipFill>
        <p:spPr>
          <a:xfrm>
            <a:off x="988598" y="2384911"/>
            <a:ext cx="5566429" cy="3445888"/>
          </a:xfrm>
          <a:prstGeom prst="rect">
            <a:avLst/>
          </a:prstGeom>
        </p:spPr>
      </p:pic>
      <p:pic>
        <p:nvPicPr>
          <p:cNvPr id="9" name="Picture 7">
            <a:extLst>
              <a:ext uri="{FF2B5EF4-FFF2-40B4-BE49-F238E27FC236}">
                <a16:creationId xmlns:a16="http://schemas.microsoft.com/office/drawing/2014/main" id="{476A7AB0-51D3-F55B-D462-6DFD2DA529C6}"/>
              </a:ext>
            </a:extLst>
          </p:cNvPr>
          <p:cNvPicPr>
            <a:picLocks noChangeAspect="1"/>
          </p:cNvPicPr>
          <p:nvPr/>
        </p:nvPicPr>
        <p:blipFill>
          <a:blip r:embed="rId7">
            <a:alphaModFix amt="65999"/>
          </a:blip>
          <a:srcRect/>
          <a:stretch>
            <a:fillRect/>
          </a:stretch>
        </p:blipFill>
        <p:spPr>
          <a:xfrm>
            <a:off x="15056624" y="236009"/>
            <a:ext cx="3231376" cy="876511"/>
          </a:xfrm>
          <a:prstGeom prst="rect">
            <a:avLst/>
          </a:prstGeom>
        </p:spPr>
      </p:pic>
      <p:grpSp>
        <p:nvGrpSpPr>
          <p:cNvPr id="8" name="Google Shape;409;p22">
            <a:extLst>
              <a:ext uri="{FF2B5EF4-FFF2-40B4-BE49-F238E27FC236}">
                <a16:creationId xmlns:a16="http://schemas.microsoft.com/office/drawing/2014/main" id="{B636C51F-959A-3F69-E238-F191D927216D}"/>
              </a:ext>
            </a:extLst>
          </p:cNvPr>
          <p:cNvGrpSpPr/>
          <p:nvPr/>
        </p:nvGrpSpPr>
        <p:grpSpPr>
          <a:xfrm>
            <a:off x="7586188" y="2348961"/>
            <a:ext cx="10701812" cy="3445888"/>
            <a:chOff x="0" y="-57150"/>
            <a:chExt cx="4816593" cy="326693"/>
          </a:xfrm>
        </p:grpSpPr>
        <p:sp>
          <p:nvSpPr>
            <p:cNvPr id="10" name="Google Shape;410;p22">
              <a:extLst>
                <a:ext uri="{FF2B5EF4-FFF2-40B4-BE49-F238E27FC236}">
                  <a16:creationId xmlns:a16="http://schemas.microsoft.com/office/drawing/2014/main" id="{8369C1AE-3717-C041-412C-0830583187CE}"/>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411;p22">
              <a:extLst>
                <a:ext uri="{FF2B5EF4-FFF2-40B4-BE49-F238E27FC236}">
                  <a16:creationId xmlns:a16="http://schemas.microsoft.com/office/drawing/2014/main" id="{9CEEAAF3-64E5-88CC-0C37-EEF8FD733ABA}"/>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dirty="0">
                <a:solidFill>
                  <a:schemeClr val="dk1"/>
                </a:solidFill>
                <a:latin typeface="Calibri"/>
                <a:ea typeface="Calibri"/>
                <a:cs typeface="Calibri"/>
                <a:sym typeface="Calibri"/>
              </a:endParaRPr>
            </a:p>
          </p:txBody>
        </p:sp>
      </p:grpSp>
      <p:sp>
        <p:nvSpPr>
          <p:cNvPr id="12" name="Google Shape;441;p22">
            <a:extLst>
              <a:ext uri="{FF2B5EF4-FFF2-40B4-BE49-F238E27FC236}">
                <a16:creationId xmlns:a16="http://schemas.microsoft.com/office/drawing/2014/main" id="{253FC5D5-C4D0-5A79-F692-4C3F273AF157}"/>
              </a:ext>
            </a:extLst>
          </p:cNvPr>
          <p:cNvSpPr txBox="1"/>
          <p:nvPr/>
        </p:nvSpPr>
        <p:spPr>
          <a:xfrm>
            <a:off x="7760337" y="3449978"/>
            <a:ext cx="10309225" cy="2215991"/>
          </a:xfrm>
          <a:prstGeom prst="rect">
            <a:avLst/>
          </a:prstGeom>
          <a:noFill/>
          <a:ln>
            <a:noFill/>
          </a:ln>
        </p:spPr>
        <p:txBody>
          <a:bodyPr spcFirstLastPara="1" wrap="square" lIns="0" tIns="0" rIns="0" bIns="0" anchor="t" anchorCtr="0">
            <a:spAutoFit/>
          </a:bodyPr>
          <a:lstStyle/>
          <a:p>
            <a:pPr algn="ctr" rtl="0"/>
            <a:r>
              <a:rPr lang="en-GB" sz="4800" dirty="0">
                <a:solidFill>
                  <a:schemeClr val="bg1"/>
                </a:solidFill>
                <a:latin typeface="Six Caps"/>
                <a:sym typeface="Six Caps"/>
              </a:rPr>
              <a:t>Ανάπτυξη και Διατήρηση Αυτιστικού Προσωπικού στον Τομέα της Φιλοξενίας</a:t>
            </a:r>
            <a:endParaRPr lang="en-GB" sz="4800" dirty="0">
              <a:solidFill>
                <a:schemeClr val="bg1"/>
              </a:solidFill>
              <a:latin typeface="Six Caps"/>
            </a:endParaRPr>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34530" y="8705203"/>
            <a:ext cx="873783" cy="1264197"/>
          </a:xfrm>
          <a:prstGeom prst="rect">
            <a:avLst/>
          </a:prstGeom>
        </p:spPr>
      </p:pic>
      <p:sp>
        <p:nvSpPr>
          <p:cNvPr id="14" name="Rectangle 13"/>
          <p:cNvSpPr/>
          <p:nvPr/>
        </p:nvSpPr>
        <p:spPr>
          <a:xfrm>
            <a:off x="5846637" y="7067240"/>
            <a:ext cx="6399509" cy="400110"/>
          </a:xfrm>
          <a:prstGeom prst="rect">
            <a:avLst/>
          </a:prstGeom>
        </p:spPr>
        <p:txBody>
          <a:bodyPr wrap="none">
            <a:spAutoFit/>
          </a:bodyPr>
          <a:lstStyle/>
          <a:p>
            <a:pPr algn="l" rtl="0"/>
            <a:r>
              <a:rPr lang="en-GB" sz="2000" b="1" dirty="0"/>
              <a:t>Αριθμός Έργου 2023-1-IT01-KA220-VET-000152721</a:t>
            </a:r>
          </a:p>
        </p:txBody>
      </p:sp>
      <p:pic>
        <p:nvPicPr>
          <p:cNvPr id="15" name="Picture 14"/>
          <p:cNvPicPr>
            <a:picLocks noChangeAspect="1"/>
          </p:cNvPicPr>
          <p:nvPr/>
        </p:nvPicPr>
        <p:blipFill>
          <a:blip r:embed="rId9"/>
          <a:stretch>
            <a:fillRect/>
          </a:stretch>
        </p:blipFill>
        <p:spPr>
          <a:xfrm>
            <a:off x="531689" y="8665103"/>
            <a:ext cx="2572109" cy="1390844"/>
          </a:xfrm>
          <a:prstGeom prst="rect">
            <a:avLst/>
          </a:prstGeom>
        </p:spPr>
      </p:pic>
      <p:sp>
        <p:nvSpPr>
          <p:cNvPr id="16" name="Rectangle 15">
            <a:extLst>
              <a:ext uri="{FF2B5EF4-FFF2-40B4-BE49-F238E27FC236}">
                <a16:creationId xmlns:a16="http://schemas.microsoft.com/office/drawing/2014/main" id="{535DB743-A38C-BE64-E064-F92B87DAFF08}"/>
              </a:ext>
            </a:extLst>
          </p:cNvPr>
          <p:cNvSpPr/>
          <p:nvPr/>
        </p:nvSpPr>
        <p:spPr>
          <a:xfrm>
            <a:off x="531689" y="218517"/>
            <a:ext cx="14457297" cy="523220"/>
          </a:xfrm>
          <a:prstGeom prst="rect">
            <a:avLst/>
          </a:prstGeom>
        </p:spPr>
        <p:txBody>
          <a:bodyPr wrap="square">
            <a:spAutoFit/>
          </a:bodyPr>
          <a:lstStyle/>
          <a:p>
            <a:pPr algn="l" rtl="0"/>
            <a:r>
              <a:rPr lang="en-US" dirty="0">
                <a:solidFill>
                  <a:schemeClr val="tx1"/>
                </a:solidFill>
              </a:rPr>
              <a:t>Αποποίηση ευθύνης: 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φέρει ευθύνη για οποιαδήποτε χρήση των πληροφοριών που περιέχονται σε αυτήν.</a:t>
            </a:r>
            <a:endParaRPr lang="mk-MK" dirty="0">
              <a:solidFill>
                <a:schemeClr val="tx1"/>
              </a:solidFill>
            </a:endParaRPr>
          </a:p>
        </p:txBody>
      </p:sp>
      <p:pic>
        <p:nvPicPr>
          <p:cNvPr id="17" name="Imagem 63" descr="https://lh7-us.googleusercontent.com/NpM_3JoYuxMTMGPa6gerAiGeE8BcnQsYePH3WiOUTgdVpntFdM0UEgdcSeHcLVMJSVTbLGZSCDdSzB8cnAYOXgn8-w7C4J8SfO6zdHge5F57OoMFhlXNPcMen9isDXAj6dF5S8RShkXZTsLL9jNQs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68011" y="7980388"/>
            <a:ext cx="1247775" cy="42227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a:spLocks noChangeArrowheads="1"/>
          </p:cNvSpPr>
          <p:nvPr/>
        </p:nvSpPr>
        <p:spPr bwMode="auto">
          <a:xfrm>
            <a:off x="3815786" y="7438023"/>
            <a:ext cx="1190420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PT" altLang="en-US"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r>
            <a:br>
              <a:rPr kumimoji="0" lang="pt-PT" altLang="en-US"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br>
            <a:r>
              <a:rPr kumimoji="0" lang="en-US" altLang="en-US" sz="1600" b="1" i="0" u="none" strike="noStrike" cap="none" normalizeH="0" baseline="0" dirty="0"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This work is licensed under a Creative Commons Attribution-</a:t>
            </a:r>
            <a:r>
              <a:rPr kumimoji="0" lang="en-US" altLang="en-US" sz="1600" b="1" i="0" u="none" strike="noStrike" cap="none" normalizeH="0" baseline="0" dirty="0" err="1"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NonCommercial</a:t>
            </a:r>
            <a:r>
              <a:rPr kumimoji="0" lang="en-US" altLang="en-US" sz="1600" b="1" i="0" u="none" strike="noStrike" cap="none" normalizeH="0" baseline="0" dirty="0"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4.0 International License. In addition, an acknowledgement of the authors of the document and all applicable portions of the copyright notice must be clearly referenced. </a:t>
            </a:r>
            <a:r>
              <a:rPr kumimoji="0" lang="pt-PT" altLang="en-US" sz="1600" b="1" i="0" u="none" strike="noStrike" cap="none" normalizeH="0" baseline="0" dirty="0" err="1"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All</a:t>
            </a:r>
            <a:r>
              <a:rPr kumimoji="0" lang="pt-PT" altLang="en-US" sz="1600" b="1" i="0" u="none" strike="noStrike" cap="none" normalizeH="0" baseline="0" dirty="0"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t-PT" altLang="en-US" sz="1600" b="1" i="0" u="none" strike="noStrike" cap="none" normalizeH="0" baseline="0" dirty="0" err="1"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rights</a:t>
            </a:r>
            <a:r>
              <a:rPr kumimoji="0" lang="pt-PT" altLang="en-US" sz="1600" b="1" i="0" u="none" strike="noStrike" cap="none" normalizeH="0" baseline="0" dirty="0"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t-PT" altLang="en-US" sz="1600" b="1" i="0" u="none" strike="noStrike" cap="none" normalizeH="0" baseline="0" dirty="0" err="1"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reserved</a:t>
            </a:r>
            <a:r>
              <a:rPr kumimoji="0" lang="pt-PT" altLang="en-US" sz="1600" b="1" i="0" u="none" strike="noStrike" cap="none" normalizeH="0" baseline="0" dirty="0"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pt-PT" altLang="en-US" sz="4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9841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BB32D302-25E1-E35D-C447-F0DABDBE7AD0}"/>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8B094BC4-BCB9-9984-B112-08F0C818856A}"/>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73575FB5-CF3D-3E30-D726-37FEDF63C328}"/>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EDBEC764-FF58-8C3C-69EB-1A12BC3AFA05}"/>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B235BC35-7A39-D10A-7014-4A846AD800F1}"/>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328BCA67-D1C4-B550-9070-8257DD072ECE}"/>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ECF9F791-4FE2-15CB-E698-180DFF5EAF5E}"/>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E57293FC-A210-A023-80A5-AF38CB5ACF0C}"/>
              </a:ext>
            </a:extLst>
          </p:cNvPr>
          <p:cNvSpPr txBox="1"/>
          <p:nvPr/>
        </p:nvSpPr>
        <p:spPr>
          <a:xfrm>
            <a:off x="463980" y="2877113"/>
            <a:ext cx="12057702" cy="4196020"/>
          </a:xfrm>
          <a:prstGeom prst="rect">
            <a:avLst/>
          </a:prstGeom>
          <a:noFill/>
        </p:spPr>
        <p:txBody>
          <a:bodyPr wrap="square">
            <a:spAutoFit/>
          </a:bodyPr>
          <a:lstStyle/>
          <a:p>
            <a:pPr algn="l" rtl="0">
              <a:lnSpc>
                <a:spcPct val="150000"/>
              </a:lnSpc>
              <a:spcAft>
                <a:spcPts val="1000"/>
              </a:spcAft>
              <a:buNone/>
            </a:pPr>
            <a:r>
              <a:rPr lang="en-US" sz="3200" dirty="0">
                <a:effectLst/>
                <a:latin typeface="Barlow" pitchFamily="2" charset="77"/>
                <a:ea typeface="MS Mincho" panose="02020609040205080304" pitchFamily="49" charset="-128"/>
                <a:cs typeface="Times New Roman" panose="02020603050405020304" pitchFamily="18" charset="0"/>
              </a:rPr>
              <a:t>Η ενσυναίσθηση είναι θεμελιώδης για την συμπεριληπτική ηγεσία.</a:t>
            </a:r>
            <a:endParaRPr lang="en-CY" sz="3200" dirty="0">
              <a:effectLst/>
              <a:latin typeface="Barlow" pitchFamily="2" charset="77"/>
              <a:ea typeface="MS Mincho" panose="02020609040205080304" pitchFamily="49" charset="-128"/>
              <a:cs typeface="Times New Roman" panose="02020603050405020304" pitchFamily="18" charset="0"/>
            </a:endParaRPr>
          </a:p>
          <a:p>
            <a:pPr algn="l" rtl="0">
              <a:lnSpc>
                <a:spcPct val="150000"/>
              </a:lnSpc>
              <a:spcAft>
                <a:spcPts val="1000"/>
              </a:spcAft>
              <a:buNone/>
            </a:pPr>
            <a:r>
              <a:rPr lang="en-US" sz="3200" dirty="0">
                <a:effectLst/>
                <a:latin typeface="Barlow" pitchFamily="2" charset="77"/>
                <a:ea typeface="MS Mincho" panose="02020609040205080304" pitchFamily="49" charset="-128"/>
                <a:cs typeface="Times New Roman" panose="02020603050405020304" pitchFamily="18" charset="0"/>
              </a:rPr>
              <a:t> </a:t>
            </a:r>
            <a:r>
              <a:rPr lang="en-US" sz="3200" b="1" dirty="0">
                <a:solidFill>
                  <a:schemeClr val="bg2">
                    <a:lumMod val="75000"/>
                  </a:schemeClr>
                </a:solidFill>
                <a:effectLst/>
                <a:latin typeface="Barlow" pitchFamily="2" charset="77"/>
                <a:ea typeface="MS Mincho" panose="02020609040205080304" pitchFamily="49" charset="-128"/>
                <a:cs typeface="Times New Roman" panose="02020603050405020304" pitchFamily="18" charset="0"/>
              </a:rPr>
              <a:t>Τα τρία στοιχεία της ενσυναίσθησης του Ντάνιελ Γκόλεμαν:</a:t>
            </a:r>
            <a:endParaRPr lang="en-CY" sz="3200" b="1" dirty="0">
              <a:solidFill>
                <a:schemeClr val="bg2">
                  <a:lumMod val="75000"/>
                </a:schemeClr>
              </a:solidFill>
              <a:effectLst/>
              <a:latin typeface="Barlow" pitchFamily="2" charset="77"/>
              <a:ea typeface="MS Mincho" panose="02020609040205080304" pitchFamily="49" charset="-128"/>
              <a:cs typeface="Times New Roman" panose="02020603050405020304" pitchFamily="18" charset="0"/>
            </a:endParaRPr>
          </a:p>
          <a:p>
            <a:pPr algn="l" rtl="0">
              <a:lnSpc>
                <a:spcPct val="150000"/>
              </a:lnSpc>
              <a:spcAft>
                <a:spcPts val="1000"/>
              </a:spcAft>
              <a:buNone/>
            </a:pPr>
            <a:r>
              <a:rPr lang="en-US" sz="3200" dirty="0">
                <a:effectLst/>
                <a:latin typeface="Barlow" pitchFamily="2" charset="77"/>
                <a:ea typeface="MS Mincho" panose="02020609040205080304" pitchFamily="49" charset="-128"/>
                <a:cs typeface="Times New Roman" panose="02020603050405020304" pitchFamily="18" charset="0"/>
              </a:rPr>
              <a:t>1. Κατανόηση των άλλων – Συντονιστείτε με τα συναισθήματα.</a:t>
            </a:r>
            <a:endParaRPr lang="en-CY" sz="3200" dirty="0">
              <a:effectLst/>
              <a:latin typeface="Barlow" pitchFamily="2" charset="77"/>
              <a:ea typeface="MS Mincho" panose="02020609040205080304" pitchFamily="49" charset="-128"/>
              <a:cs typeface="Times New Roman" panose="02020603050405020304" pitchFamily="18" charset="0"/>
            </a:endParaRPr>
          </a:p>
          <a:p>
            <a:pPr algn="l" rtl="0">
              <a:lnSpc>
                <a:spcPct val="150000"/>
              </a:lnSpc>
              <a:spcAft>
                <a:spcPts val="1000"/>
              </a:spcAft>
              <a:buNone/>
            </a:pPr>
            <a:r>
              <a:rPr lang="en-US" sz="3200" dirty="0">
                <a:effectLst/>
                <a:latin typeface="Barlow" pitchFamily="2" charset="77"/>
                <a:ea typeface="MS Mincho" panose="02020609040205080304" pitchFamily="49" charset="-128"/>
                <a:cs typeface="Times New Roman" panose="02020603050405020304" pitchFamily="18" charset="0"/>
              </a:rPr>
              <a:t>2. Ανάπτυξη των Άλλων – Προσφέρετε υποστήριξη και καθοδήγηση.</a:t>
            </a:r>
            <a:endParaRPr lang="en-CY" sz="3200" dirty="0">
              <a:effectLst/>
              <a:latin typeface="Barlow" pitchFamily="2" charset="77"/>
              <a:ea typeface="MS Mincho" panose="02020609040205080304" pitchFamily="49" charset="-128"/>
              <a:cs typeface="Times New Roman" panose="02020603050405020304" pitchFamily="18" charset="0"/>
            </a:endParaRPr>
          </a:p>
          <a:p>
            <a:pPr algn="l" rtl="0">
              <a:lnSpc>
                <a:spcPct val="150000"/>
              </a:lnSpc>
              <a:spcAft>
                <a:spcPts val="1000"/>
              </a:spcAft>
            </a:pPr>
            <a:r>
              <a:rPr lang="en-US" sz="3200" dirty="0">
                <a:effectLst/>
                <a:latin typeface="Barlow" pitchFamily="2" charset="77"/>
                <a:ea typeface="MS Mincho" panose="02020609040205080304" pitchFamily="49" charset="-128"/>
                <a:cs typeface="Times New Roman" panose="02020603050405020304" pitchFamily="18" charset="0"/>
              </a:rPr>
              <a:t>3. Αξιοποίηση της Ποικιλομορφίας – Ενίσχυση της ένταξης μέσω της εκτίμησης των διαφορών.</a:t>
            </a:r>
            <a:endParaRPr lang="en-CY" sz="3200" dirty="0">
              <a:effectLst/>
              <a:latin typeface="Barlow" pitchFamily="2" charset="77"/>
              <a:ea typeface="MS Mincho" panose="02020609040205080304" pitchFamily="49" charset="-128"/>
              <a:cs typeface="Times New Roman" panose="02020603050405020304" pitchFamily="18" charset="0"/>
            </a:endParaRPr>
          </a:p>
        </p:txBody>
      </p:sp>
      <p:sp>
        <p:nvSpPr>
          <p:cNvPr id="4" name="Google Shape;441;p22">
            <a:extLst>
              <a:ext uri="{FF2B5EF4-FFF2-40B4-BE49-F238E27FC236}">
                <a16:creationId xmlns:a16="http://schemas.microsoft.com/office/drawing/2014/main" id="{133450D3-C747-B6FC-5451-CB66948673D8}"/>
              </a:ext>
            </a:extLst>
          </p:cNvPr>
          <p:cNvSpPr txBox="1"/>
          <p:nvPr/>
        </p:nvSpPr>
        <p:spPr>
          <a:xfrm>
            <a:off x="551272" y="1659849"/>
            <a:ext cx="1115387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4. Ενσυναίσθηση</a:t>
            </a:r>
            <a:endParaRPr sz="4800" b="1" dirty="0">
              <a:solidFill>
                <a:schemeClr val="bg2">
                  <a:lumMod val="75000"/>
                </a:schemeClr>
              </a:solidFill>
              <a:latin typeface="Barlow" pitchFamily="2" charset="77"/>
            </a:endParaRPr>
          </a:p>
        </p:txBody>
      </p:sp>
    </p:spTree>
    <p:extLst>
      <p:ext uri="{BB962C8B-B14F-4D97-AF65-F5344CB8AC3E}">
        <p14:creationId xmlns:p14="http://schemas.microsoft.com/office/powerpoint/2010/main" val="939462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6766CF86-6C39-7765-9479-F84F90EF8282}"/>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3DB8D431-0AAF-41A3-93AC-1E3CC1F45AB3}"/>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4D00C1C8-295A-F4B8-9DDF-8A9D8938128A}"/>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0C3893D2-1ABA-30ED-317D-67AE573DBC99}"/>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DB6CCE8C-6425-71F4-AFCC-A568F6FA5C1A}"/>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7AE04466-C5DD-0DAA-98A2-B4EA4805563B}"/>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7EA72BAA-BD8C-A3F0-892B-90A4582B5D69}"/>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1D70C079-3E01-F0AB-4F24-6A5BB85F4A94}"/>
              </a:ext>
            </a:extLst>
          </p:cNvPr>
          <p:cNvSpPr txBox="1"/>
          <p:nvPr/>
        </p:nvSpPr>
        <p:spPr>
          <a:xfrm>
            <a:off x="540387" y="2182514"/>
            <a:ext cx="16878933" cy="6740307"/>
          </a:xfrm>
          <a:prstGeom prst="rect">
            <a:avLst/>
          </a:prstGeom>
          <a:noFill/>
        </p:spPr>
        <p:txBody>
          <a:bodyPr wrap="square">
            <a:spAutoFit/>
          </a:bodyPr>
          <a:lstStyle/>
          <a:p>
            <a:pPr algn="l" rtl="0">
              <a:lnSpc>
                <a:spcPct val="150000"/>
              </a:lnSpc>
              <a:buNone/>
            </a:pPr>
            <a:r>
              <a:rPr lang="en-GB" sz="3200" b="1" i="0" u="none" strike="noStrike" dirty="0">
                <a:solidFill>
                  <a:schemeClr val="bg2">
                    <a:lumMod val="75000"/>
                  </a:schemeClr>
                </a:solidFill>
                <a:effectLst/>
                <a:latin typeface="Barlow" pitchFamily="2" charset="77"/>
              </a:rPr>
              <a:t>Βασικό Στοιχείο της Ενσυναίσθησης</a:t>
            </a:r>
            <a:r>
              <a:rPr lang="en-GB" sz="3200" b="0" i="0" u="none" strike="noStrike" dirty="0">
                <a:solidFill>
                  <a:srgbClr val="000000"/>
                </a:solidFill>
                <a:effectLst/>
                <a:latin typeface="Barlow" pitchFamily="2" charset="77"/>
              </a:rPr>
              <a:t/>
            </a:r>
            <a:br>
              <a:rPr lang="en-GB" sz="3200" b="0" i="0" u="none" strike="noStrike" dirty="0">
                <a:solidFill>
                  <a:srgbClr val="000000"/>
                </a:solidFill>
                <a:effectLst/>
                <a:latin typeface="Barlow" pitchFamily="2" charset="77"/>
              </a:rPr>
            </a:br>
            <a:r>
              <a:rPr lang="en-GB" sz="3200" b="0" i="1" u="none" strike="noStrike" dirty="0">
                <a:solidFill>
                  <a:srgbClr val="000000"/>
                </a:solidFill>
                <a:effectLst/>
                <a:latin typeface="Barlow" pitchFamily="2" charset="77"/>
              </a:rPr>
              <a:t>«Να αντιλαμβάνεσαι τα συναισθήματα και τις απόψεις των άλλων· να δείχνεις ενδιαφέρον για τις ανησυχίες τους.» — Ντάνιελ Γκόλεμαν</a:t>
            </a:r>
          </a:p>
          <a:p>
            <a:pPr algn="l" rtl="0">
              <a:lnSpc>
                <a:spcPct val="150000"/>
              </a:lnSpc>
              <a:buNone/>
            </a:pPr>
            <a:r>
              <a:rPr lang="en-GB" sz="3200" b="1" i="0" u="none" strike="noStrike" dirty="0">
                <a:solidFill>
                  <a:schemeClr val="bg2">
                    <a:lumMod val="75000"/>
                  </a:schemeClr>
                </a:solidFill>
                <a:effectLst/>
                <a:latin typeface="Barlow" pitchFamily="2" charset="77"/>
              </a:rPr>
              <a:t>Πώς μοιάζει</a:t>
            </a:r>
            <a:endParaRPr lang="en-GB" sz="3200" b="0" i="0" u="none" strike="noStrike" dirty="0">
              <a:solidFill>
                <a:schemeClr val="bg2">
                  <a:lumMod val="75000"/>
                </a:schemeClr>
              </a:solidFill>
              <a:effectLst/>
              <a:latin typeface="Barlow" pitchFamily="2" charset="77"/>
            </a:endParaRP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Συντονισμός σε συναισθηματικά και μη λεκτικά σήματα</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Ακούγοντας με ενσυναίσθηση, συμπεριλαμβανομένων και όσων δεν λέγονται</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Σεβασμός στις διαφορετικές εμπειρίες και απόψεις</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Προσφέροντας υποστήριξη με βάση τις συναισθηματικές ανάγκες</a:t>
            </a:r>
          </a:p>
          <a:p>
            <a:pPr algn="l" rtl="0">
              <a:lnSpc>
                <a:spcPct val="150000"/>
              </a:lnSpc>
              <a:buNone/>
            </a:pPr>
            <a:endParaRPr lang="en-GB" sz="3200" b="0" i="0" u="none" strike="noStrike" dirty="0">
              <a:solidFill>
                <a:srgbClr val="000000"/>
              </a:solidFill>
              <a:effectLst/>
              <a:latin typeface="Barlow" pitchFamily="2" charset="77"/>
            </a:endParaRPr>
          </a:p>
        </p:txBody>
      </p:sp>
      <p:sp>
        <p:nvSpPr>
          <p:cNvPr id="2" name="Google Shape;441;p22">
            <a:extLst>
              <a:ext uri="{FF2B5EF4-FFF2-40B4-BE49-F238E27FC236}">
                <a16:creationId xmlns:a16="http://schemas.microsoft.com/office/drawing/2014/main" id="{2E309546-3676-9FDD-CD57-A31A7AEB3782}"/>
              </a:ext>
            </a:extLst>
          </p:cNvPr>
          <p:cNvSpPr txBox="1"/>
          <p:nvPr/>
        </p:nvSpPr>
        <p:spPr>
          <a:xfrm>
            <a:off x="540387" y="1355562"/>
            <a:ext cx="16878933"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4α. Ενσυναίσθηση – Κατανόηση των Άλλων</a:t>
            </a:r>
            <a:endParaRPr sz="4800" b="1" dirty="0">
              <a:solidFill>
                <a:schemeClr val="bg2">
                  <a:lumMod val="75000"/>
                </a:schemeClr>
              </a:solidFill>
              <a:latin typeface="Barlow" pitchFamily="2" charset="77"/>
            </a:endParaRPr>
          </a:p>
        </p:txBody>
      </p:sp>
    </p:spTree>
    <p:extLst>
      <p:ext uri="{BB962C8B-B14F-4D97-AF65-F5344CB8AC3E}">
        <p14:creationId xmlns:p14="http://schemas.microsoft.com/office/powerpoint/2010/main" val="1266451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FE465669-2689-E2A3-ED81-99B19D1EB7E7}"/>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B1F0D35C-7E25-A32C-F04F-BF068EFA4263}"/>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36C867A5-0DD1-2BAC-431C-205AC0FA1C6A}"/>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B0BDF15A-B84B-8EEB-EEF8-EE0968360443}"/>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099342E8-4EFE-044F-83A3-773B40B073D2}"/>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9E5F4A09-B825-F1A4-A842-EF77C4697F91}"/>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F92EEF7D-F145-B9BF-A954-189E3720C089}"/>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A1DA64C1-61A4-DA84-5EA4-3FA9ED6D6650}"/>
              </a:ext>
            </a:extLst>
          </p:cNvPr>
          <p:cNvSpPr txBox="1"/>
          <p:nvPr/>
        </p:nvSpPr>
        <p:spPr>
          <a:xfrm>
            <a:off x="540387" y="2261045"/>
            <a:ext cx="15984958" cy="6740307"/>
          </a:xfrm>
          <a:prstGeom prst="rect">
            <a:avLst/>
          </a:prstGeom>
          <a:noFill/>
        </p:spPr>
        <p:txBody>
          <a:bodyPr wrap="square">
            <a:spAutoFit/>
          </a:bodyPr>
          <a:lstStyle/>
          <a:p>
            <a:pPr algn="l" rtl="0">
              <a:lnSpc>
                <a:spcPct val="150000"/>
              </a:lnSpc>
              <a:buNone/>
            </a:pPr>
            <a:r>
              <a:rPr lang="en-GB" sz="3200" b="1" i="0" u="none" strike="noStrike" dirty="0">
                <a:solidFill>
                  <a:schemeClr val="bg2">
                    <a:lumMod val="75000"/>
                  </a:schemeClr>
                </a:solidFill>
                <a:effectLst/>
                <a:latin typeface="Barlow" pitchFamily="2" charset="77"/>
              </a:rPr>
              <a:t>Υποστήριξη Ανάπτυξης &amp; Εξέλιξης</a:t>
            </a:r>
            <a:endParaRPr lang="en-GB" sz="3200" b="0" i="0" u="none" strike="noStrike" dirty="0">
              <a:solidFill>
                <a:schemeClr val="bg2">
                  <a:lumMod val="75000"/>
                </a:schemeClr>
              </a:solidFill>
              <a:effectLst/>
              <a:latin typeface="Barlow" pitchFamily="2" charset="77"/>
            </a:endParaRPr>
          </a:p>
          <a:p>
            <a:pPr algn="l" rtl="0">
              <a:lnSpc>
                <a:spcPct val="150000"/>
              </a:lnSpc>
              <a:buNone/>
            </a:pPr>
            <a:r>
              <a:rPr lang="en-GB" sz="3200" b="1" i="0" u="none" strike="noStrike" dirty="0">
                <a:solidFill>
                  <a:schemeClr val="bg2">
                    <a:lumMod val="75000"/>
                  </a:schemeClr>
                </a:solidFill>
                <a:effectLst/>
                <a:latin typeface="Barlow" pitchFamily="2" charset="77"/>
              </a:rPr>
              <a:t>Πώς να το εξασκήσετε</a:t>
            </a:r>
            <a:endParaRPr lang="en-GB" sz="3200" b="0" i="0" u="none" strike="noStrike" dirty="0">
              <a:solidFill>
                <a:schemeClr val="bg2">
                  <a:lumMod val="75000"/>
                </a:schemeClr>
              </a:solidFill>
              <a:effectLst/>
              <a:latin typeface="Barlow" pitchFamily="2" charset="77"/>
            </a:endParaRP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Αναγνωρίστε και γιορτάστε τα δυνατά σας σημεία</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Δώστε εποικοδομητική, χρήσιμη ανατροφοδότηση</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Παροχή καθοδήγησης ή καθοδήγησης</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Αναθέστε ουσιαστικές εργασίες για να χτίσετε αυτοπεποίθηση</a:t>
            </a:r>
          </a:p>
          <a:p>
            <a:pPr algn="l" rtl="0">
              <a:lnSpc>
                <a:spcPct val="150000"/>
              </a:lnSpc>
            </a:pPr>
            <a:endParaRPr lang="en-GB" sz="3200" b="0" i="1" u="none" strike="noStrike" dirty="0">
              <a:solidFill>
                <a:srgbClr val="000000"/>
              </a:solidFill>
              <a:effectLst/>
              <a:latin typeface="Barlow" pitchFamily="2" charset="77"/>
            </a:endParaRPr>
          </a:p>
          <a:p>
            <a:pPr algn="l" rtl="0">
              <a:lnSpc>
                <a:spcPct val="150000"/>
              </a:lnSpc>
            </a:pPr>
            <a:r>
              <a:rPr lang="en-GB" sz="3200" b="0" i="1" u="none" strike="noStrike" dirty="0">
                <a:solidFill>
                  <a:srgbClr val="000000"/>
                </a:solidFill>
                <a:effectLst/>
                <a:latin typeface="Barlow" pitchFamily="2" charset="77"/>
              </a:rPr>
              <a:t>Απαραίτητο για τη διαχείριση διαφορετικών ομάδων, συμπεριλαμβανομένων των νευροδιαφορετικών ατόμων</a:t>
            </a:r>
            <a:endParaRPr lang="en-GB" sz="3200" b="0" i="0" u="none" strike="noStrike" dirty="0">
              <a:solidFill>
                <a:srgbClr val="000000"/>
              </a:solidFill>
              <a:effectLst/>
              <a:latin typeface="Barlow" pitchFamily="2" charset="77"/>
            </a:endParaRPr>
          </a:p>
        </p:txBody>
      </p:sp>
      <p:sp>
        <p:nvSpPr>
          <p:cNvPr id="4" name="Google Shape;441;p22">
            <a:extLst>
              <a:ext uri="{FF2B5EF4-FFF2-40B4-BE49-F238E27FC236}">
                <a16:creationId xmlns:a16="http://schemas.microsoft.com/office/drawing/2014/main" id="{7415595B-AFD9-D62A-281F-15B92AC9086A}"/>
              </a:ext>
            </a:extLst>
          </p:cNvPr>
          <p:cNvSpPr txBox="1"/>
          <p:nvPr/>
        </p:nvSpPr>
        <p:spPr>
          <a:xfrm>
            <a:off x="540387" y="1261485"/>
            <a:ext cx="15603128"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4β. Ενσυναίσθηση – Ανάπτυξη των Άλλων</a:t>
            </a:r>
            <a:endParaRPr sz="4800" b="1" dirty="0">
              <a:solidFill>
                <a:schemeClr val="bg2">
                  <a:lumMod val="75000"/>
                </a:schemeClr>
              </a:solidFill>
              <a:latin typeface="Barlow" pitchFamily="2" charset="77"/>
            </a:endParaRPr>
          </a:p>
        </p:txBody>
      </p:sp>
    </p:spTree>
    <p:extLst>
      <p:ext uri="{BB962C8B-B14F-4D97-AF65-F5344CB8AC3E}">
        <p14:creationId xmlns:p14="http://schemas.microsoft.com/office/powerpoint/2010/main" val="3199986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C6F7D8AE-AE4F-70A6-3158-F50C06A3169C}"/>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77C25992-3FB3-B635-9140-53CA92FA3E2A}"/>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569965B7-10FF-C0CA-F7F5-1F1F86CD98CA}"/>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629B07C2-516E-4133-374C-C5D63B4F2CCC}"/>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E965E1B2-7126-3786-7769-9A7BED82A9E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11BCBB90-8B33-A8B6-8EB5-9B870E3F977A}"/>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7CA63063-81A8-E7E7-A7FA-0B9C02E89C98}"/>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92B49765-B8B4-2231-06D0-2DD3C8E7B52D}"/>
              </a:ext>
            </a:extLst>
          </p:cNvPr>
          <p:cNvSpPr txBox="1"/>
          <p:nvPr/>
        </p:nvSpPr>
        <p:spPr>
          <a:xfrm>
            <a:off x="420645" y="2793308"/>
            <a:ext cx="6969201" cy="5899051"/>
          </a:xfrm>
          <a:prstGeom prst="rect">
            <a:avLst/>
          </a:prstGeom>
          <a:noFill/>
        </p:spPr>
        <p:txBody>
          <a:bodyPr wrap="square">
            <a:spAutoFit/>
          </a:bodyPr>
          <a:lstStyle/>
          <a:p>
            <a:pPr algn="l" rtl="0">
              <a:lnSpc>
                <a:spcPct val="150000"/>
              </a:lnSpc>
              <a:buNone/>
            </a:pPr>
            <a:r>
              <a:rPr lang="en-GB" sz="3200" b="1" i="0" u="none" strike="noStrike" dirty="0">
                <a:solidFill>
                  <a:schemeClr val="bg2">
                    <a:lumMod val="75000"/>
                  </a:schemeClr>
                </a:solidFill>
                <a:effectLst/>
                <a:latin typeface="Barlow" pitchFamily="2" charset="77"/>
              </a:rPr>
              <a:t>Τι σημαίνει</a:t>
            </a:r>
            <a:endParaRPr lang="en-GB" sz="3200" b="0" i="0" u="none" strike="noStrike" dirty="0">
              <a:solidFill>
                <a:schemeClr val="bg2">
                  <a:lumMod val="75000"/>
                </a:schemeClr>
              </a:solidFill>
              <a:effectLst/>
              <a:latin typeface="Barlow" pitchFamily="2" charset="77"/>
            </a:endParaRP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Αγκαλιάστε και εκτιμήστε τις διαφορετικές οπτικές γωνίες</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Προσαρμόστε τις αλληλεπιδράσεις στις ατομικές ανάγκες</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Δείτε την ποικιλομορφία ως δύναμη, όχι ως πρόκληση</a:t>
            </a:r>
          </a:p>
          <a:p>
            <a:pPr algn="l" rtl="0">
              <a:lnSpc>
                <a:spcPct val="150000"/>
              </a:lnSpc>
            </a:pPr>
            <a:endParaRPr lang="en-GB" sz="3200" b="0" i="0" u="none" strike="noStrike" dirty="0">
              <a:solidFill>
                <a:srgbClr val="000000"/>
              </a:solidFill>
              <a:effectLst/>
              <a:latin typeface="Barlow" pitchFamily="2" charset="77"/>
            </a:endParaRPr>
          </a:p>
        </p:txBody>
      </p:sp>
      <p:sp>
        <p:nvSpPr>
          <p:cNvPr id="4" name="Google Shape;441;p22">
            <a:extLst>
              <a:ext uri="{FF2B5EF4-FFF2-40B4-BE49-F238E27FC236}">
                <a16:creationId xmlns:a16="http://schemas.microsoft.com/office/drawing/2014/main" id="{829722EC-2C25-EA83-5DE3-BC30D98F5651}"/>
              </a:ext>
            </a:extLst>
          </p:cNvPr>
          <p:cNvSpPr txBox="1"/>
          <p:nvPr/>
        </p:nvSpPr>
        <p:spPr>
          <a:xfrm>
            <a:off x="540387" y="1292905"/>
            <a:ext cx="16650333"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4γ. Ενσυναίσθηση – Αξιοποίηση της Ποικιλομορφίας</a:t>
            </a:r>
            <a:endParaRPr sz="4800" b="1" dirty="0">
              <a:solidFill>
                <a:schemeClr val="bg2">
                  <a:lumMod val="75000"/>
                </a:schemeClr>
              </a:solidFill>
              <a:latin typeface="Barlow" pitchFamily="2" charset="77"/>
            </a:endParaRPr>
          </a:p>
        </p:txBody>
      </p:sp>
      <p:sp>
        <p:nvSpPr>
          <p:cNvPr id="5" name="TextBox 4">
            <a:extLst>
              <a:ext uri="{FF2B5EF4-FFF2-40B4-BE49-F238E27FC236}">
                <a16:creationId xmlns:a16="http://schemas.microsoft.com/office/drawing/2014/main" id="{E5127346-8220-82ED-4649-808BB12D4EA5}"/>
              </a:ext>
            </a:extLst>
          </p:cNvPr>
          <p:cNvSpPr txBox="1"/>
          <p:nvPr/>
        </p:nvSpPr>
        <p:spPr>
          <a:xfrm>
            <a:off x="9900116" y="2813699"/>
            <a:ext cx="7716076" cy="5160387"/>
          </a:xfrm>
          <a:prstGeom prst="rect">
            <a:avLst/>
          </a:prstGeom>
          <a:noFill/>
        </p:spPr>
        <p:txBody>
          <a:bodyPr wrap="square">
            <a:spAutoFit/>
          </a:bodyPr>
          <a:lstStyle/>
          <a:p>
            <a:pPr algn="l" rtl="0">
              <a:lnSpc>
                <a:spcPct val="150000"/>
              </a:lnSpc>
              <a:buNone/>
            </a:pPr>
            <a:r>
              <a:rPr lang="en-CY" sz="3200" b="0" i="0" u="none" strike="noStrike" dirty="0">
                <a:solidFill>
                  <a:srgbClr val="000000"/>
                </a:solidFill>
                <a:effectLst/>
                <a:latin typeface="Barlow" pitchFamily="2" charset="77"/>
              </a:rPr>
              <a:t> </a:t>
            </a:r>
            <a:r>
              <a:rPr lang="en-GB" sz="3200" b="1" i="0" u="none" strike="noStrike" dirty="0">
                <a:solidFill>
                  <a:schemeClr val="bg2">
                    <a:lumMod val="75000"/>
                  </a:schemeClr>
                </a:solidFill>
                <a:effectLst/>
                <a:latin typeface="Barlow" pitchFamily="2" charset="77"/>
              </a:rPr>
              <a:t>Στην πράξη</a:t>
            </a:r>
            <a:endParaRPr lang="en-GB" sz="3200" b="0" i="0" u="none" strike="noStrike" dirty="0">
              <a:solidFill>
                <a:schemeClr val="bg2">
                  <a:lumMod val="75000"/>
                </a:schemeClr>
              </a:solidFill>
              <a:effectLst/>
              <a:latin typeface="Barlow" pitchFamily="2" charset="77"/>
            </a:endParaRP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Σεβαστείτε όλα τα υπόβαθρα</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Υποστήριξη προσλήψεων χωρίς αποκλεισμούς (π.χ., άτομα με αυτισμό)</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Αμφισβητήστε τις προκαταλήψεις και τα στερεότυπα</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Καλλιεργήστε μια κουλτούρα σεβασμού και συνεργασίας</a:t>
            </a:r>
          </a:p>
        </p:txBody>
      </p:sp>
    </p:spTree>
    <p:extLst>
      <p:ext uri="{BB962C8B-B14F-4D97-AF65-F5344CB8AC3E}">
        <p14:creationId xmlns:p14="http://schemas.microsoft.com/office/powerpoint/2010/main" val="48928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CA63A645-F5D9-153D-BABC-C5B9C9BAD352}"/>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E8A5DFF0-B059-8345-A700-73D9B564CF29}"/>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77C6F22E-8853-1732-B019-812685E0FE62}"/>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B85206E9-1574-332E-D51A-12AE920003B9}"/>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CFEE1F99-77C9-79D9-B91F-9DBFBD3D5F59}"/>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9676ABF7-37DE-FEC6-CD09-AB939295E731}"/>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55183AC2-08E4-AA1F-DEF0-46FA64EAEA44}"/>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3EB4256E-D4B4-A1E8-F11C-BAD9EA1ED3F9}"/>
              </a:ext>
            </a:extLst>
          </p:cNvPr>
          <p:cNvSpPr txBox="1"/>
          <p:nvPr/>
        </p:nvSpPr>
        <p:spPr>
          <a:xfrm>
            <a:off x="463979" y="2846805"/>
            <a:ext cx="6254061" cy="5173211"/>
          </a:xfrm>
          <a:prstGeom prst="rect">
            <a:avLst/>
          </a:prstGeom>
          <a:noFill/>
        </p:spPr>
        <p:txBody>
          <a:bodyPr wrap="square">
            <a:spAutoFit/>
          </a:bodyPr>
          <a:lstStyle/>
          <a:p>
            <a:pPr algn="l" rtl="0">
              <a:lnSpc>
                <a:spcPct val="150000"/>
              </a:lnSpc>
              <a:buNone/>
            </a:pPr>
            <a:r>
              <a:rPr lang="en-GB" sz="2800" b="1" i="0" u="none" strike="noStrike" dirty="0">
                <a:solidFill>
                  <a:schemeClr val="bg2">
                    <a:lumMod val="75000"/>
                  </a:schemeClr>
                </a:solidFill>
                <a:effectLst/>
                <a:latin typeface="Barlow" pitchFamily="2" charset="77"/>
              </a:rPr>
              <a:t>Τι περιλαμβάνει</a:t>
            </a:r>
            <a:endParaRPr lang="en-GB" sz="2800" b="0" i="0" u="none" strike="noStrike" dirty="0">
              <a:solidFill>
                <a:schemeClr val="bg2">
                  <a:lumMod val="75000"/>
                </a:schemeClr>
              </a:solidFill>
              <a:effectLst/>
              <a:latin typeface="Barlow" pitchFamily="2" charset="77"/>
            </a:endParaRPr>
          </a:p>
          <a:p>
            <a:pPr algn="l" rtl="0">
              <a:lnSpc>
                <a:spcPct val="150000"/>
              </a:lnSpc>
              <a:buFont typeface="Arial" panose="020B0604020202020204" pitchFamily="34" charset="0"/>
              <a:buChar char="•"/>
            </a:pPr>
            <a:r>
              <a:rPr lang="en-GB" sz="2800" b="0" i="0" u="none" strike="noStrike" dirty="0">
                <a:solidFill>
                  <a:srgbClr val="000000"/>
                </a:solidFill>
                <a:effectLst/>
                <a:latin typeface="Barlow" pitchFamily="2" charset="77"/>
              </a:rPr>
              <a:t>Προσδιορίστε τις προκλήσεις</a:t>
            </a:r>
          </a:p>
          <a:p>
            <a:pPr algn="l" rtl="0">
              <a:lnSpc>
                <a:spcPct val="150000"/>
              </a:lnSpc>
              <a:buFont typeface="Arial" panose="020B0604020202020204" pitchFamily="34" charset="0"/>
              <a:buChar char="•"/>
            </a:pPr>
            <a:r>
              <a:rPr lang="en-GB" sz="2800" b="0" i="0" u="none" strike="noStrike" dirty="0" err="1">
                <a:solidFill>
                  <a:srgbClr val="000000"/>
                </a:solidFill>
                <a:effectLst/>
                <a:latin typeface="Barlow" pitchFamily="2" charset="77"/>
              </a:rPr>
              <a:t>Αναλύω</a:t>
            </a:r>
            <a:r>
              <a:rPr lang="en-GB" sz="2800" b="0" i="0" u="none" strike="noStrike" dirty="0">
                <a:solidFill>
                  <a:srgbClr val="000000"/>
                </a:solidFill>
                <a:effectLst/>
                <a:latin typeface="Barlow" pitchFamily="2" charset="77"/>
              </a:rPr>
              <a:t>αιτίες</a:t>
            </a:r>
          </a:p>
          <a:p>
            <a:pPr algn="l" rtl="0">
              <a:lnSpc>
                <a:spcPct val="150000"/>
              </a:lnSpc>
              <a:buFont typeface="Arial" panose="020B0604020202020204" pitchFamily="34" charset="0"/>
              <a:buChar char="•"/>
            </a:pPr>
            <a:r>
              <a:rPr lang="en-GB" sz="2800" b="0" i="0" u="none" strike="noStrike" dirty="0">
                <a:solidFill>
                  <a:srgbClr val="000000"/>
                </a:solidFill>
                <a:effectLst/>
                <a:latin typeface="Barlow" pitchFamily="2" charset="77"/>
              </a:rPr>
              <a:t>Βρείτε αποτελεσματικές λύσεις</a:t>
            </a:r>
          </a:p>
          <a:p>
            <a:pPr algn="l" rtl="0">
              <a:lnSpc>
                <a:spcPct val="150000"/>
              </a:lnSpc>
              <a:buFont typeface="Arial" panose="020B0604020202020204" pitchFamily="34" charset="0"/>
              <a:buChar char="•"/>
            </a:pPr>
            <a:endParaRPr lang="en-GB" sz="2800" dirty="0">
              <a:latin typeface="Barlow" pitchFamily="2" charset="77"/>
            </a:endParaRPr>
          </a:p>
          <a:p>
            <a:pPr algn="l" rtl="0">
              <a:lnSpc>
                <a:spcPct val="150000"/>
              </a:lnSpc>
            </a:pPr>
            <a:r>
              <a:rPr lang="en-GB" sz="2800" b="0" i="0" u="none" strike="noStrike" dirty="0">
                <a:solidFill>
                  <a:srgbClr val="000000"/>
                </a:solidFill>
                <a:effectLst/>
                <a:latin typeface="Barlow" pitchFamily="2" charset="77"/>
              </a:rPr>
              <a:t>Βοηθά τις ομάδες να λαμβάνουν τεκμηριωμένες, στρατηγικές αποφάσεις</a:t>
            </a:r>
          </a:p>
          <a:p>
            <a:pPr algn="l" rtl="0">
              <a:lnSpc>
                <a:spcPct val="150000"/>
              </a:lnSpc>
              <a:buFont typeface="Arial" panose="020B0604020202020204" pitchFamily="34" charset="0"/>
              <a:buChar char="•"/>
            </a:pPr>
            <a:endParaRPr lang="en-GB" sz="2800" b="0" i="0" u="none" strike="noStrike" dirty="0">
              <a:solidFill>
                <a:srgbClr val="000000"/>
              </a:solidFill>
              <a:effectLst/>
              <a:latin typeface="Barlow" pitchFamily="2" charset="77"/>
            </a:endParaRPr>
          </a:p>
        </p:txBody>
      </p:sp>
      <p:sp>
        <p:nvSpPr>
          <p:cNvPr id="4" name="Google Shape;441;p22">
            <a:extLst>
              <a:ext uri="{FF2B5EF4-FFF2-40B4-BE49-F238E27FC236}">
                <a16:creationId xmlns:a16="http://schemas.microsoft.com/office/drawing/2014/main" id="{AE7FD152-12B1-40E1-B469-142B1E9BFD2D}"/>
              </a:ext>
            </a:extLst>
          </p:cNvPr>
          <p:cNvSpPr txBox="1"/>
          <p:nvPr/>
        </p:nvSpPr>
        <p:spPr>
          <a:xfrm>
            <a:off x="540386" y="1287407"/>
            <a:ext cx="17097023"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5α. Δεξιότητες Επίλυσης Προβλημάτων – Εφαρμογή SWOT</a:t>
            </a:r>
            <a:endParaRPr sz="4800" b="1" dirty="0">
              <a:solidFill>
                <a:schemeClr val="bg2">
                  <a:lumMod val="75000"/>
                </a:schemeClr>
              </a:solidFill>
              <a:latin typeface="Barlow" pitchFamily="2" charset="77"/>
            </a:endParaRPr>
          </a:p>
        </p:txBody>
      </p:sp>
      <p:sp>
        <p:nvSpPr>
          <p:cNvPr id="5" name="TextBox 4">
            <a:extLst>
              <a:ext uri="{FF2B5EF4-FFF2-40B4-BE49-F238E27FC236}">
                <a16:creationId xmlns:a16="http://schemas.microsoft.com/office/drawing/2014/main" id="{CE4617F3-E84C-F931-241A-BA0FA6486D3D}"/>
              </a:ext>
            </a:extLst>
          </p:cNvPr>
          <p:cNvSpPr txBox="1"/>
          <p:nvPr/>
        </p:nvSpPr>
        <p:spPr>
          <a:xfrm>
            <a:off x="9950640" y="2881591"/>
            <a:ext cx="7686770" cy="5173211"/>
          </a:xfrm>
          <a:prstGeom prst="rect">
            <a:avLst/>
          </a:prstGeom>
          <a:noFill/>
        </p:spPr>
        <p:txBody>
          <a:bodyPr wrap="square">
            <a:spAutoFit/>
          </a:bodyPr>
          <a:lstStyle/>
          <a:p>
            <a:pPr algn="l" rtl="0">
              <a:lnSpc>
                <a:spcPct val="150000"/>
              </a:lnSpc>
              <a:buNone/>
            </a:pPr>
            <a:r>
              <a:rPr lang="en-GB" sz="2800" b="1" i="0" u="none" strike="noStrike" dirty="0">
                <a:solidFill>
                  <a:schemeClr val="bg2">
                    <a:lumMod val="75000"/>
                  </a:schemeClr>
                </a:solidFill>
                <a:effectLst/>
                <a:latin typeface="Barlow" pitchFamily="2" charset="77"/>
              </a:rPr>
              <a:t>Χρησιμοποιώντας την ανάλυση SWOT</a:t>
            </a:r>
            <a:endParaRPr lang="en-GB" sz="2800" b="0" i="0" u="none" strike="noStrike" dirty="0">
              <a:solidFill>
                <a:schemeClr val="bg2">
                  <a:lumMod val="75000"/>
                </a:schemeClr>
              </a:solidFill>
              <a:effectLst/>
              <a:latin typeface="Barlow" pitchFamily="2" charset="77"/>
            </a:endParaRPr>
          </a:p>
          <a:p>
            <a:pPr algn="l" rtl="0">
              <a:lnSpc>
                <a:spcPct val="150000"/>
              </a:lnSpc>
              <a:buFont typeface="+mj-lt"/>
              <a:buAutoNum type="arabicPeriod"/>
            </a:pPr>
            <a:r>
              <a:rPr lang="en-GB" sz="2800" b="1" i="0" u="none" strike="noStrike" dirty="0">
                <a:solidFill>
                  <a:srgbClr val="000000"/>
                </a:solidFill>
                <a:effectLst/>
                <a:latin typeface="Barlow" pitchFamily="2" charset="77"/>
              </a:rPr>
              <a:t>Αποστολή &amp; Στόχοι</a:t>
            </a:r>
            <a:r>
              <a:rPr lang="en-GB" sz="2800" b="0" i="0" u="none" strike="noStrike" dirty="0">
                <a:solidFill>
                  <a:srgbClr val="000000"/>
                </a:solidFill>
                <a:effectLst/>
                <a:latin typeface="Barlow" pitchFamily="2" charset="77"/>
              </a:rPr>
              <a:t>– Θέστε σαφείς στόχους</a:t>
            </a:r>
          </a:p>
          <a:p>
            <a:pPr algn="l" rtl="0">
              <a:lnSpc>
                <a:spcPct val="150000"/>
              </a:lnSpc>
              <a:buFont typeface="+mj-lt"/>
              <a:buAutoNum type="arabicPeriod"/>
            </a:pPr>
            <a:r>
              <a:rPr lang="en-GB" sz="2800" b="1" i="0" u="none" strike="noStrike" dirty="0">
                <a:solidFill>
                  <a:srgbClr val="000000"/>
                </a:solidFill>
                <a:effectLst/>
                <a:latin typeface="Barlow" pitchFamily="2" charset="77"/>
              </a:rPr>
              <a:t>Περιβαλλοντική Ανάλυση</a:t>
            </a:r>
            <a:r>
              <a:rPr lang="en-GB" sz="2800" b="0" i="0" u="none" strike="noStrike" dirty="0">
                <a:solidFill>
                  <a:srgbClr val="000000"/>
                </a:solidFill>
                <a:effectLst/>
                <a:latin typeface="Barlow" pitchFamily="2" charset="77"/>
              </a:rPr>
              <a:t>– Αξιολογήστε τα δυνατά και αδύνατα σημεία, τις ευκαιρίες και τις απειλές</a:t>
            </a:r>
          </a:p>
          <a:p>
            <a:pPr algn="l" rtl="0">
              <a:lnSpc>
                <a:spcPct val="150000"/>
              </a:lnSpc>
              <a:buFont typeface="+mj-lt"/>
              <a:buAutoNum type="arabicPeriod"/>
            </a:pPr>
            <a:r>
              <a:rPr lang="en-GB" sz="2800" b="1" i="0" u="none" strike="noStrike" dirty="0">
                <a:solidFill>
                  <a:srgbClr val="000000"/>
                </a:solidFill>
                <a:effectLst/>
                <a:latin typeface="Barlow" pitchFamily="2" charset="77"/>
              </a:rPr>
              <a:t>Διαμόρφωση Στρατηγικής</a:t>
            </a:r>
            <a:r>
              <a:rPr lang="en-GB" sz="2800" b="0" i="0" u="none" strike="noStrike" dirty="0">
                <a:solidFill>
                  <a:srgbClr val="000000"/>
                </a:solidFill>
                <a:effectLst/>
                <a:latin typeface="Barlow" pitchFamily="2" charset="77"/>
              </a:rPr>
              <a:t>– Επιλέξτε την καλύτερη προσέγγιση</a:t>
            </a:r>
          </a:p>
          <a:p>
            <a:pPr algn="l" rtl="0">
              <a:lnSpc>
                <a:spcPct val="150000"/>
              </a:lnSpc>
              <a:buFont typeface="+mj-lt"/>
              <a:buAutoNum type="arabicPeriod"/>
            </a:pPr>
            <a:r>
              <a:rPr lang="en-GB" sz="2800" b="1" i="0" u="none" strike="noStrike" dirty="0">
                <a:solidFill>
                  <a:srgbClr val="000000"/>
                </a:solidFill>
                <a:effectLst/>
                <a:latin typeface="Barlow" pitchFamily="2" charset="77"/>
              </a:rPr>
              <a:t>Εκτέλεση</a:t>
            </a:r>
            <a:r>
              <a:rPr lang="en-GB" sz="2800" b="0" i="0" u="none" strike="noStrike" dirty="0">
                <a:solidFill>
                  <a:srgbClr val="000000"/>
                </a:solidFill>
                <a:effectLst/>
                <a:latin typeface="Barlow" pitchFamily="2" charset="77"/>
              </a:rPr>
              <a:t>– Αναλάβετε δράση</a:t>
            </a:r>
          </a:p>
          <a:p>
            <a:pPr algn="l" rtl="0">
              <a:lnSpc>
                <a:spcPct val="150000"/>
              </a:lnSpc>
              <a:buFont typeface="+mj-lt"/>
              <a:buAutoNum type="arabicPeriod"/>
            </a:pPr>
            <a:r>
              <a:rPr lang="en-GB" sz="2800" b="1" i="0" u="none" strike="noStrike" dirty="0">
                <a:solidFill>
                  <a:srgbClr val="000000"/>
                </a:solidFill>
                <a:effectLst/>
                <a:latin typeface="Barlow" pitchFamily="2" charset="77"/>
              </a:rPr>
              <a:t>Εκτίμηση</a:t>
            </a:r>
            <a:r>
              <a:rPr lang="en-GB" sz="2800" b="0" i="0" u="none" strike="noStrike" dirty="0">
                <a:solidFill>
                  <a:srgbClr val="000000"/>
                </a:solidFill>
                <a:effectLst/>
                <a:latin typeface="Barlow" pitchFamily="2" charset="77"/>
              </a:rPr>
              <a:t>– Αναθεώρηση και προσαρμογή</a:t>
            </a:r>
          </a:p>
        </p:txBody>
      </p:sp>
    </p:spTree>
    <p:extLst>
      <p:ext uri="{BB962C8B-B14F-4D97-AF65-F5344CB8AC3E}">
        <p14:creationId xmlns:p14="http://schemas.microsoft.com/office/powerpoint/2010/main" val="2702026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8A798668-829D-C5A2-2982-F7EFA4CCA640}"/>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0DAC8192-299E-8E07-D9C5-EC4F3CA1E92A}"/>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05655E40-9B4D-B736-5814-F05CEDB83C4D}"/>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C742DB9D-B6B2-E3F3-74AD-483DB7377D50}"/>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E97E9BC2-ECC3-70FA-A38C-4DE8D0361408}"/>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17B3A63E-C861-E0F3-79CE-434880AF1213}"/>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1A2B9DE6-7F59-E68E-EF6D-60388A40A233}"/>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6F4E43B3-1610-83E4-86A1-11EBCC359EC5}"/>
              </a:ext>
            </a:extLst>
          </p:cNvPr>
          <p:cNvSpPr txBox="1"/>
          <p:nvPr/>
        </p:nvSpPr>
        <p:spPr>
          <a:xfrm>
            <a:off x="662782" y="2799624"/>
            <a:ext cx="7968260" cy="5899051"/>
          </a:xfrm>
          <a:prstGeom prst="rect">
            <a:avLst/>
          </a:prstGeom>
          <a:noFill/>
        </p:spPr>
        <p:txBody>
          <a:bodyPr wrap="square">
            <a:spAutoFit/>
          </a:bodyPr>
          <a:lstStyle/>
          <a:p>
            <a:pPr algn="l" rtl="0">
              <a:lnSpc>
                <a:spcPct val="150000"/>
              </a:lnSpc>
              <a:buNone/>
            </a:pPr>
            <a:r>
              <a:rPr lang="en-GB" sz="3200" b="1" i="0" u="none" strike="noStrike" dirty="0">
                <a:solidFill>
                  <a:schemeClr val="bg2">
                    <a:lumMod val="75000"/>
                  </a:schemeClr>
                </a:solidFill>
                <a:effectLst/>
                <a:latin typeface="Barlow" pitchFamily="2" charset="77"/>
              </a:rPr>
              <a:t>Βασικά Βήματα (Ritchie &amp; Thompson)</a:t>
            </a:r>
            <a:endParaRPr lang="en-GB" sz="3200" b="0" i="0" u="none" strike="noStrike" dirty="0">
              <a:solidFill>
                <a:schemeClr val="bg2">
                  <a:lumMod val="75000"/>
                </a:schemeClr>
              </a:solidFill>
              <a:effectLst/>
              <a:latin typeface="Barlow" pitchFamily="2" charset="77"/>
            </a:endParaRPr>
          </a:p>
          <a:p>
            <a:pPr algn="l" rtl="0">
              <a:lnSpc>
                <a:spcPct val="150000"/>
              </a:lnSpc>
              <a:buFont typeface="+mj-lt"/>
              <a:buAutoNum type="arabicPeriod"/>
            </a:pPr>
            <a:r>
              <a:rPr lang="en-GB" sz="3200" b="0" i="0" u="none" strike="noStrike" dirty="0">
                <a:solidFill>
                  <a:srgbClr val="000000"/>
                </a:solidFill>
                <a:effectLst/>
                <a:latin typeface="Barlow" pitchFamily="2" charset="77"/>
              </a:rPr>
              <a:t>Ορίστε το πρόβλημα</a:t>
            </a:r>
          </a:p>
          <a:p>
            <a:pPr algn="l" rtl="0">
              <a:lnSpc>
                <a:spcPct val="150000"/>
              </a:lnSpc>
              <a:buFont typeface="+mj-lt"/>
              <a:buAutoNum type="arabicPeriod"/>
            </a:pPr>
            <a:r>
              <a:rPr lang="en-GB" sz="3200" b="0" i="0" u="none" strike="noStrike" dirty="0">
                <a:solidFill>
                  <a:srgbClr val="000000"/>
                </a:solidFill>
                <a:effectLst/>
                <a:latin typeface="Barlow" pitchFamily="2" charset="77"/>
              </a:rPr>
              <a:t>Συγκεντρώστε πληροφορίες</a:t>
            </a:r>
          </a:p>
          <a:p>
            <a:pPr algn="l" rtl="0">
              <a:lnSpc>
                <a:spcPct val="150000"/>
              </a:lnSpc>
              <a:buFont typeface="+mj-lt"/>
              <a:buAutoNum type="arabicPeriod"/>
            </a:pPr>
            <a:r>
              <a:rPr lang="en-GB" sz="3200" b="0" i="0" u="none" strike="noStrike" dirty="0">
                <a:solidFill>
                  <a:srgbClr val="000000"/>
                </a:solidFill>
                <a:effectLst/>
                <a:latin typeface="Barlow" pitchFamily="2" charset="77"/>
              </a:rPr>
              <a:t>Δημιουργήστε λύσεις</a:t>
            </a:r>
          </a:p>
          <a:p>
            <a:pPr algn="l" rtl="0">
              <a:lnSpc>
                <a:spcPct val="150000"/>
              </a:lnSpc>
              <a:buFont typeface="+mj-lt"/>
              <a:buAutoNum type="arabicPeriod"/>
            </a:pPr>
            <a:r>
              <a:rPr lang="en-GB" sz="3200" b="0" i="0" u="none" strike="noStrike" dirty="0">
                <a:solidFill>
                  <a:srgbClr val="000000"/>
                </a:solidFill>
                <a:effectLst/>
                <a:latin typeface="Barlow" pitchFamily="2" charset="77"/>
              </a:rPr>
              <a:t>Ζυγίστε τα υπέρ και τα κατά</a:t>
            </a:r>
          </a:p>
          <a:p>
            <a:pPr algn="l" rtl="0">
              <a:lnSpc>
                <a:spcPct val="150000"/>
              </a:lnSpc>
              <a:buFont typeface="+mj-lt"/>
              <a:buAutoNum type="arabicPeriod"/>
            </a:pPr>
            <a:r>
              <a:rPr lang="en-GB" sz="3200" b="0" i="0" u="none" strike="noStrike" dirty="0">
                <a:solidFill>
                  <a:srgbClr val="000000"/>
                </a:solidFill>
                <a:effectLst/>
                <a:latin typeface="Barlow" pitchFamily="2" charset="77"/>
              </a:rPr>
              <a:t>Επιλέξτε την καλύτερη επιλογή</a:t>
            </a:r>
          </a:p>
          <a:p>
            <a:pPr algn="l" rtl="0">
              <a:lnSpc>
                <a:spcPct val="150000"/>
              </a:lnSpc>
              <a:buFont typeface="+mj-lt"/>
              <a:buAutoNum type="arabicPeriod"/>
            </a:pPr>
            <a:r>
              <a:rPr lang="en-GB" sz="3200" b="0" i="0" u="none" strike="noStrike" dirty="0">
                <a:solidFill>
                  <a:srgbClr val="000000"/>
                </a:solidFill>
                <a:effectLst/>
                <a:latin typeface="Barlow" pitchFamily="2" charset="77"/>
              </a:rPr>
              <a:t>Εφαρμόστε το</a:t>
            </a:r>
          </a:p>
          <a:p>
            <a:pPr algn="l" rtl="0">
              <a:lnSpc>
                <a:spcPct val="150000"/>
              </a:lnSpc>
              <a:buFont typeface="+mj-lt"/>
              <a:buAutoNum type="arabicPeriod"/>
            </a:pPr>
            <a:r>
              <a:rPr lang="en-GB" sz="3200" b="0" i="0" u="none" strike="noStrike" dirty="0">
                <a:solidFill>
                  <a:srgbClr val="000000"/>
                </a:solidFill>
                <a:effectLst/>
                <a:latin typeface="Barlow" pitchFamily="2" charset="77"/>
              </a:rPr>
              <a:t>Έλεγχος και προσαρμογή</a:t>
            </a:r>
          </a:p>
        </p:txBody>
      </p:sp>
      <p:sp>
        <p:nvSpPr>
          <p:cNvPr id="4" name="Google Shape;441;p22">
            <a:extLst>
              <a:ext uri="{FF2B5EF4-FFF2-40B4-BE49-F238E27FC236}">
                <a16:creationId xmlns:a16="http://schemas.microsoft.com/office/drawing/2014/main" id="{E18127AE-257A-5423-1FF5-647086ED6F4B}"/>
              </a:ext>
            </a:extLst>
          </p:cNvPr>
          <p:cNvSpPr txBox="1"/>
          <p:nvPr/>
        </p:nvSpPr>
        <p:spPr>
          <a:xfrm>
            <a:off x="662782" y="1155006"/>
            <a:ext cx="17396618"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5β. Δεξιότητες Επίλυσης Προβλημάτων – Λήψη Αποφάσεων</a:t>
            </a:r>
            <a:endParaRPr sz="4800" b="1" dirty="0">
              <a:solidFill>
                <a:schemeClr val="bg2">
                  <a:lumMod val="75000"/>
                </a:schemeClr>
              </a:solidFill>
              <a:latin typeface="Barlow" pitchFamily="2" charset="77"/>
            </a:endParaRPr>
          </a:p>
        </p:txBody>
      </p:sp>
      <p:sp>
        <p:nvSpPr>
          <p:cNvPr id="5" name="TextBox 4">
            <a:extLst>
              <a:ext uri="{FF2B5EF4-FFF2-40B4-BE49-F238E27FC236}">
                <a16:creationId xmlns:a16="http://schemas.microsoft.com/office/drawing/2014/main" id="{D2D6E4D1-249A-E41C-D0E0-704BCA67C775}"/>
              </a:ext>
            </a:extLst>
          </p:cNvPr>
          <p:cNvSpPr txBox="1"/>
          <p:nvPr/>
        </p:nvSpPr>
        <p:spPr>
          <a:xfrm>
            <a:off x="10133045" y="2824192"/>
            <a:ext cx="6494106" cy="2944396"/>
          </a:xfrm>
          <a:prstGeom prst="rect">
            <a:avLst/>
          </a:prstGeom>
          <a:noFill/>
        </p:spPr>
        <p:txBody>
          <a:bodyPr wrap="square">
            <a:spAutoFit/>
          </a:bodyPr>
          <a:lstStyle/>
          <a:p>
            <a:pPr algn="l" rtl="0">
              <a:lnSpc>
                <a:spcPct val="150000"/>
              </a:lnSpc>
              <a:buNone/>
            </a:pPr>
            <a:r>
              <a:rPr lang="en-GB" sz="3200" b="1" i="0" u="none" strike="noStrike" dirty="0">
                <a:solidFill>
                  <a:schemeClr val="bg2">
                    <a:lumMod val="75000"/>
                  </a:schemeClr>
                </a:solidFill>
                <a:effectLst/>
                <a:latin typeface="Barlow" pitchFamily="2" charset="77"/>
              </a:rPr>
              <a:t>Γιατί έχει σημασία</a:t>
            </a:r>
            <a:endParaRPr lang="en-GB" sz="3200" b="0" i="0" u="none" strike="noStrike" dirty="0">
              <a:solidFill>
                <a:schemeClr val="bg2">
                  <a:lumMod val="75000"/>
                </a:schemeClr>
              </a:solidFill>
              <a:effectLst/>
              <a:latin typeface="Barlow" pitchFamily="2" charset="77"/>
            </a:endParaRP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Ενθαρρύνει την καθαρή, λογική σκέψη</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Υποστηρίζει καλύτερα αποτελέσματα σε σύνθετες καταστάσεις</a:t>
            </a:r>
          </a:p>
        </p:txBody>
      </p:sp>
    </p:spTree>
    <p:extLst>
      <p:ext uri="{BB962C8B-B14F-4D97-AF65-F5344CB8AC3E}">
        <p14:creationId xmlns:p14="http://schemas.microsoft.com/office/powerpoint/2010/main" val="661083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E6432717-7CCD-2ED2-6230-C0B1565E2F11}"/>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AEF7A33E-81AE-75E3-7831-29960A1C6A1C}"/>
              </a:ext>
            </a:extLst>
          </p:cNvPr>
          <p:cNvGrpSpPr/>
          <p:nvPr/>
        </p:nvGrpSpPr>
        <p:grpSpPr>
          <a:xfrm>
            <a:off x="379140" y="-28858"/>
            <a:ext cx="18288000" cy="1240415"/>
            <a:chOff x="0" y="-57150"/>
            <a:chExt cx="4816593" cy="326693"/>
          </a:xfrm>
        </p:grpSpPr>
        <p:sp>
          <p:nvSpPr>
            <p:cNvPr id="486" name="Google Shape;486;p24">
              <a:extLst>
                <a:ext uri="{FF2B5EF4-FFF2-40B4-BE49-F238E27FC236}">
                  <a16:creationId xmlns:a16="http://schemas.microsoft.com/office/drawing/2014/main" id="{A5FFDC1B-AEFA-580D-5A00-CC607D86CD2E}"/>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D877E370-1538-E382-6273-700FD3416520}"/>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943E95AD-D73D-2906-B572-230B4B9DB925}"/>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B04137B8-87C4-F976-705B-1C6DB92C6552}"/>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261829A1-9CE6-C885-B572-ED901E83623F}"/>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6" name="Google Shape;441;p22">
            <a:extLst>
              <a:ext uri="{FF2B5EF4-FFF2-40B4-BE49-F238E27FC236}">
                <a16:creationId xmlns:a16="http://schemas.microsoft.com/office/drawing/2014/main" id="{0E110274-D82B-A7F9-C56A-4136F7D57FFD}"/>
              </a:ext>
            </a:extLst>
          </p:cNvPr>
          <p:cNvSpPr txBox="1"/>
          <p:nvPr/>
        </p:nvSpPr>
        <p:spPr>
          <a:xfrm>
            <a:off x="551272" y="1659849"/>
            <a:ext cx="12828826"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6. Ομαδική εργασία</a:t>
            </a:r>
            <a:endParaRPr sz="4800" b="1" dirty="0">
              <a:solidFill>
                <a:schemeClr val="bg2">
                  <a:lumMod val="75000"/>
                </a:schemeClr>
              </a:solidFill>
              <a:latin typeface="Barlow" pitchFamily="2" charset="77"/>
            </a:endParaRPr>
          </a:p>
        </p:txBody>
      </p:sp>
      <p:sp>
        <p:nvSpPr>
          <p:cNvPr id="13" name="TextBox 12">
            <a:extLst>
              <a:ext uri="{FF2B5EF4-FFF2-40B4-BE49-F238E27FC236}">
                <a16:creationId xmlns:a16="http://schemas.microsoft.com/office/drawing/2014/main" id="{808CC7BA-D80A-1CC0-CDDB-EB7FEA318A92}"/>
              </a:ext>
            </a:extLst>
          </p:cNvPr>
          <p:cNvSpPr txBox="1"/>
          <p:nvPr/>
        </p:nvSpPr>
        <p:spPr>
          <a:xfrm>
            <a:off x="467064" y="2863532"/>
            <a:ext cx="7182673" cy="5160387"/>
          </a:xfrm>
          <a:prstGeom prst="rect">
            <a:avLst/>
          </a:prstGeom>
          <a:noFill/>
        </p:spPr>
        <p:txBody>
          <a:bodyPr wrap="square">
            <a:spAutoFit/>
          </a:bodyPr>
          <a:lstStyle/>
          <a:p>
            <a:pPr algn="l" rtl="0">
              <a:lnSpc>
                <a:spcPct val="150000"/>
              </a:lnSpc>
              <a:buNone/>
            </a:pPr>
            <a:r>
              <a:rPr lang="en-GB" sz="3200" b="1" i="0" u="none" strike="noStrike" dirty="0">
                <a:solidFill>
                  <a:schemeClr val="bg2">
                    <a:lumMod val="75000"/>
                  </a:schemeClr>
                </a:solidFill>
                <a:effectLst/>
                <a:latin typeface="Barlow" pitchFamily="2" charset="77"/>
              </a:rPr>
              <a:t>Τι Κάνει τις Ομάδες να Λειτουργούν</a:t>
            </a:r>
            <a:endParaRPr lang="en-GB" sz="3200" b="0" i="0" u="none" strike="noStrike" dirty="0">
              <a:solidFill>
                <a:schemeClr val="bg2">
                  <a:lumMod val="75000"/>
                </a:schemeClr>
              </a:solidFill>
              <a:effectLst/>
              <a:latin typeface="Barlow" pitchFamily="2" charset="77"/>
            </a:endParaRP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Κατάλληλο μέγεθος ομάδας για την εργασία</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Σαφείς ρόλοι και αρμοδιότητες</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Πρόσβαση σε εργαλεία και υποστήριξη</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Το επίπεδο συντονισμού εξαρτάται από την εργασία (π.χ. γκολφ έναντι χειρουργικής επέμβασης)</a:t>
            </a:r>
          </a:p>
          <a:p>
            <a:pPr algn="l" rtl="0">
              <a:lnSpc>
                <a:spcPct val="150000"/>
              </a:lnSpc>
            </a:pPr>
            <a:endParaRPr lang="en-GB" sz="3200" b="0" i="0" u="none" strike="noStrike" dirty="0">
              <a:solidFill>
                <a:srgbClr val="000000"/>
              </a:solidFill>
              <a:effectLst/>
              <a:latin typeface="Barlow" pitchFamily="2" charset="77"/>
            </a:endParaRPr>
          </a:p>
        </p:txBody>
      </p:sp>
      <p:sp>
        <p:nvSpPr>
          <p:cNvPr id="14" name="TextBox 13">
            <a:extLst>
              <a:ext uri="{FF2B5EF4-FFF2-40B4-BE49-F238E27FC236}">
                <a16:creationId xmlns:a16="http://schemas.microsoft.com/office/drawing/2014/main" id="{FA269024-3947-0A3D-2978-36FE8779DE83}"/>
              </a:ext>
            </a:extLst>
          </p:cNvPr>
          <p:cNvSpPr txBox="1"/>
          <p:nvPr/>
        </p:nvSpPr>
        <p:spPr>
          <a:xfrm>
            <a:off x="8331076" y="1866749"/>
            <a:ext cx="9514964" cy="6740307"/>
          </a:xfrm>
          <a:prstGeom prst="rect">
            <a:avLst/>
          </a:prstGeom>
          <a:noFill/>
        </p:spPr>
        <p:txBody>
          <a:bodyPr wrap="square">
            <a:spAutoFit/>
          </a:bodyPr>
          <a:lstStyle/>
          <a:p>
            <a:pPr algn="l" rtl="0">
              <a:lnSpc>
                <a:spcPct val="150000"/>
              </a:lnSpc>
              <a:buNone/>
            </a:pPr>
            <a:r>
              <a:rPr lang="en-GB" sz="3200" b="1" i="0" u="none" strike="noStrike" dirty="0">
                <a:solidFill>
                  <a:schemeClr val="bg2">
                    <a:lumMod val="75000"/>
                  </a:schemeClr>
                </a:solidFill>
                <a:effectLst/>
                <a:latin typeface="Barlow" pitchFamily="2" charset="77"/>
              </a:rPr>
              <a:t>Αποτελεσματική Ομαδική Εργασία - Βασικές Ιδιότητες</a:t>
            </a:r>
            <a:endParaRPr lang="en-GB" sz="3200" b="0" i="0" u="none" strike="noStrike" dirty="0">
              <a:solidFill>
                <a:schemeClr val="bg2">
                  <a:lumMod val="75000"/>
                </a:schemeClr>
              </a:solidFill>
              <a:effectLst/>
              <a:latin typeface="Barlow" pitchFamily="2" charset="77"/>
            </a:endParaRPr>
          </a:p>
          <a:p>
            <a:pPr algn="l" rtl="0">
              <a:lnSpc>
                <a:spcPct val="150000"/>
              </a:lnSpc>
              <a:buFont typeface="Arial" panose="020B0604020202020204" pitchFamily="34" charset="0"/>
              <a:buChar char="•"/>
            </a:pPr>
            <a:r>
              <a:rPr lang="en-GB" sz="3200" b="1" i="0" u="none" strike="noStrike" dirty="0">
                <a:solidFill>
                  <a:srgbClr val="000000"/>
                </a:solidFill>
                <a:effectLst/>
                <a:latin typeface="Barlow" pitchFamily="2" charset="77"/>
              </a:rPr>
              <a:t>Συνοχή</a:t>
            </a:r>
            <a:r>
              <a:rPr lang="en-GB" sz="3200" b="0" i="0" u="none" strike="noStrike" dirty="0">
                <a:solidFill>
                  <a:srgbClr val="000000"/>
                </a:solidFill>
                <a:effectLst/>
                <a:latin typeface="Barlow" pitchFamily="2" charset="77"/>
              </a:rPr>
              <a:t>– Η Unity ενισχύει την απόδοση</a:t>
            </a:r>
          </a:p>
          <a:p>
            <a:pPr algn="l" rtl="0">
              <a:lnSpc>
                <a:spcPct val="150000"/>
              </a:lnSpc>
              <a:buFont typeface="Arial" panose="020B0604020202020204" pitchFamily="34" charset="0"/>
              <a:buChar char="•"/>
            </a:pPr>
            <a:r>
              <a:rPr lang="el-GR" sz="3200" b="1" i="0" u="none" strike="noStrike" dirty="0" smtClean="0">
                <a:solidFill>
                  <a:srgbClr val="000000"/>
                </a:solidFill>
                <a:effectLst/>
                <a:latin typeface="Barlow" pitchFamily="2" charset="77"/>
              </a:rPr>
              <a:t>Σαφήνεια</a:t>
            </a:r>
            <a:r>
              <a:rPr lang="en-GB" sz="3200" b="0" i="0" u="none" strike="noStrike" dirty="0" smtClean="0">
                <a:solidFill>
                  <a:srgbClr val="000000"/>
                </a:solidFill>
                <a:effectLst/>
                <a:latin typeface="Barlow" pitchFamily="2" charset="77"/>
              </a:rPr>
              <a:t>– </a:t>
            </a:r>
            <a:r>
              <a:rPr lang="en-GB" sz="3200" b="0" i="0" u="none" strike="noStrike" dirty="0">
                <a:solidFill>
                  <a:srgbClr val="000000"/>
                </a:solidFill>
                <a:effectLst/>
                <a:latin typeface="Barlow" pitchFamily="2" charset="77"/>
              </a:rPr>
              <a:t>Η σαφήνεια μειώνει τις συγκρούσεις</a:t>
            </a:r>
          </a:p>
          <a:p>
            <a:pPr algn="l" rtl="0">
              <a:lnSpc>
                <a:spcPct val="150000"/>
              </a:lnSpc>
              <a:buFont typeface="Arial" panose="020B0604020202020204" pitchFamily="34" charset="0"/>
              <a:buChar char="•"/>
            </a:pPr>
            <a:r>
              <a:rPr lang="en-GB" sz="3200" b="1" i="0" u="none" strike="noStrike" dirty="0">
                <a:solidFill>
                  <a:srgbClr val="000000"/>
                </a:solidFill>
                <a:effectLst/>
                <a:latin typeface="Barlow" pitchFamily="2" charset="77"/>
              </a:rPr>
              <a:t>Κοινοί Στόχοι</a:t>
            </a:r>
            <a:r>
              <a:rPr lang="en-GB" sz="3200" b="0" i="0" u="none" strike="noStrike" dirty="0">
                <a:solidFill>
                  <a:srgbClr val="000000"/>
                </a:solidFill>
                <a:effectLst/>
                <a:latin typeface="Barlow" pitchFamily="2" charset="77"/>
              </a:rPr>
              <a:t>– Κοινός σκοπός = καλύτερη εστίαση</a:t>
            </a:r>
          </a:p>
          <a:p>
            <a:pPr algn="l" rtl="0">
              <a:lnSpc>
                <a:spcPct val="150000"/>
              </a:lnSpc>
              <a:buFont typeface="Arial" panose="020B0604020202020204" pitchFamily="34" charset="0"/>
              <a:buChar char="•"/>
            </a:pPr>
            <a:r>
              <a:rPr lang="en-GB" sz="3200" b="1" i="0" u="none" strike="noStrike" dirty="0">
                <a:solidFill>
                  <a:srgbClr val="000000"/>
                </a:solidFill>
                <a:effectLst/>
                <a:latin typeface="Barlow" pitchFamily="2" charset="77"/>
              </a:rPr>
              <a:t>Δέσμευση</a:t>
            </a:r>
            <a:r>
              <a:rPr lang="en-GB" sz="3200" b="0" i="0" u="none" strike="noStrike" dirty="0">
                <a:solidFill>
                  <a:srgbClr val="000000"/>
                </a:solidFill>
                <a:effectLst/>
                <a:latin typeface="Barlow" pitchFamily="2" charset="77"/>
              </a:rPr>
              <a:t>– Ενεργά, αξιόπιστα μέλη</a:t>
            </a:r>
          </a:p>
          <a:p>
            <a:pPr algn="l" rtl="0">
              <a:lnSpc>
                <a:spcPct val="150000"/>
              </a:lnSpc>
              <a:buFont typeface="Arial" panose="020B0604020202020204" pitchFamily="34" charset="0"/>
              <a:buChar char="•"/>
            </a:pPr>
            <a:r>
              <a:rPr lang="en-GB" sz="3200" b="1" i="0" u="none" strike="noStrike" dirty="0">
                <a:solidFill>
                  <a:srgbClr val="000000"/>
                </a:solidFill>
                <a:effectLst/>
                <a:latin typeface="Barlow" pitchFamily="2" charset="77"/>
              </a:rPr>
              <a:t>Ευθύνη</a:t>
            </a:r>
            <a:r>
              <a:rPr lang="en-GB" sz="3200" b="0" i="0" u="none" strike="noStrike" dirty="0">
                <a:solidFill>
                  <a:srgbClr val="000000"/>
                </a:solidFill>
                <a:effectLst/>
                <a:latin typeface="Barlow" pitchFamily="2" charset="77"/>
              </a:rPr>
              <a:t>– Ο καθένας έχει τα δικά του αποτελέσματα</a:t>
            </a:r>
          </a:p>
          <a:p>
            <a:pPr algn="l" rtl="0">
              <a:lnSpc>
                <a:spcPct val="150000"/>
              </a:lnSpc>
            </a:pPr>
            <a:r>
              <a:rPr lang="en-GB" sz="3200" b="0" i="1" u="none" strike="noStrike" dirty="0">
                <a:solidFill>
                  <a:srgbClr val="000000"/>
                </a:solidFill>
                <a:effectLst/>
                <a:latin typeface="Barlow" pitchFamily="2" charset="77"/>
              </a:rPr>
              <a:t>Αυτά τα χαρακτηριστικά συνεργάζονται για να οδηγήσουν την ομάδα στην επιτυχία</a:t>
            </a:r>
            <a:endParaRPr lang="en-GB" sz="3200" b="0" i="0" u="none" strike="noStrike" dirty="0">
              <a:solidFill>
                <a:srgbClr val="000000"/>
              </a:solidFill>
              <a:effectLst/>
              <a:latin typeface="Barlow" pitchFamily="2" charset="77"/>
            </a:endParaRPr>
          </a:p>
        </p:txBody>
      </p:sp>
    </p:spTree>
    <p:extLst>
      <p:ext uri="{BB962C8B-B14F-4D97-AF65-F5344CB8AC3E}">
        <p14:creationId xmlns:p14="http://schemas.microsoft.com/office/powerpoint/2010/main" val="1313977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C339C1EC-AEC2-A5A9-B7A8-CD87E7FFE514}"/>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1A2FD9BE-B928-049C-2570-040CBA4681EB}"/>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B91C7D3B-6100-9003-C463-0E8A05557F95}"/>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7B3C38AC-53BF-03C5-B15B-1AD6E29B90B2}"/>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F2C6CDA3-A259-369A-70F4-9E288CD28849}"/>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01C147CE-8BBF-6C2A-EA00-EC938A24FABF}"/>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4A5F9832-84F0-FEAF-8304-E412D0197CC4}"/>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5" name="TextBox 4">
            <a:extLst>
              <a:ext uri="{FF2B5EF4-FFF2-40B4-BE49-F238E27FC236}">
                <a16:creationId xmlns:a16="http://schemas.microsoft.com/office/drawing/2014/main" id="{A8216E26-FF99-AEC8-2932-CA7227DDAA1A}"/>
              </a:ext>
            </a:extLst>
          </p:cNvPr>
          <p:cNvSpPr txBox="1"/>
          <p:nvPr/>
        </p:nvSpPr>
        <p:spPr>
          <a:xfrm>
            <a:off x="540387" y="2934663"/>
            <a:ext cx="8001447" cy="5899051"/>
          </a:xfrm>
          <a:prstGeom prst="rect">
            <a:avLst/>
          </a:prstGeom>
          <a:noFill/>
        </p:spPr>
        <p:txBody>
          <a:bodyPr wrap="square">
            <a:spAutoFit/>
          </a:bodyPr>
          <a:lstStyle/>
          <a:p>
            <a:pPr algn="l" rtl="0">
              <a:lnSpc>
                <a:spcPct val="150000"/>
              </a:lnSpc>
              <a:buNone/>
            </a:pPr>
            <a:r>
              <a:rPr lang="en-GB" sz="3200" b="1" i="0" u="none" strike="noStrike" dirty="0">
                <a:solidFill>
                  <a:schemeClr val="bg2">
                    <a:lumMod val="75000"/>
                  </a:schemeClr>
                </a:solidFill>
                <a:effectLst/>
                <a:latin typeface="Barlow" pitchFamily="2" charset="77"/>
              </a:rPr>
              <a:t>Τι είναι</a:t>
            </a:r>
            <a:endParaRPr lang="en-GB" sz="3200" b="0" i="0" u="none" strike="noStrike" dirty="0">
              <a:solidFill>
                <a:schemeClr val="bg2">
                  <a:lumMod val="75000"/>
                </a:schemeClr>
              </a:solidFill>
              <a:effectLst/>
              <a:latin typeface="Barlow" pitchFamily="2" charset="77"/>
            </a:endParaRP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Προσαρμογή ενεργειών ή νοοτροπίας ως απάντηση στην αλλαγή</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Κλειδί σε γρήγορα εξελισσόμενα, απρόβλεπτα περιβάλλοντα</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Απαιτεί ευελιξία, ανθεκτικότητα και γρήγορη σκέψη</a:t>
            </a:r>
          </a:p>
          <a:p>
            <a:pPr algn="l" rtl="0">
              <a:lnSpc>
                <a:spcPct val="150000"/>
              </a:lnSpc>
              <a:buFont typeface="Arial" panose="020B0604020202020204" pitchFamily="34" charset="0"/>
              <a:buChar char="•"/>
            </a:pPr>
            <a:endParaRPr lang="en-GB" sz="3200" b="0" i="0" u="none" strike="noStrike" dirty="0">
              <a:solidFill>
                <a:srgbClr val="000000"/>
              </a:solidFill>
              <a:effectLst/>
              <a:latin typeface="Barlow" pitchFamily="2" charset="77"/>
            </a:endParaRPr>
          </a:p>
        </p:txBody>
      </p:sp>
      <p:sp>
        <p:nvSpPr>
          <p:cNvPr id="6" name="Google Shape;441;p22">
            <a:extLst>
              <a:ext uri="{FF2B5EF4-FFF2-40B4-BE49-F238E27FC236}">
                <a16:creationId xmlns:a16="http://schemas.microsoft.com/office/drawing/2014/main" id="{52D6B313-5491-5A78-F8EB-B6039F1BF073}"/>
              </a:ext>
            </a:extLst>
          </p:cNvPr>
          <p:cNvSpPr txBox="1"/>
          <p:nvPr/>
        </p:nvSpPr>
        <p:spPr>
          <a:xfrm>
            <a:off x="551272" y="1659849"/>
            <a:ext cx="12828826"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7. Δεξιότητες Προσαρμοστικότητας</a:t>
            </a:r>
            <a:endParaRPr sz="4800" b="1" dirty="0">
              <a:solidFill>
                <a:schemeClr val="bg2">
                  <a:lumMod val="75000"/>
                </a:schemeClr>
              </a:solidFill>
              <a:latin typeface="Barlow" pitchFamily="2" charset="77"/>
            </a:endParaRPr>
          </a:p>
        </p:txBody>
      </p:sp>
      <p:sp>
        <p:nvSpPr>
          <p:cNvPr id="12" name="TextBox 11">
            <a:extLst>
              <a:ext uri="{FF2B5EF4-FFF2-40B4-BE49-F238E27FC236}">
                <a16:creationId xmlns:a16="http://schemas.microsoft.com/office/drawing/2014/main" id="{76066124-8387-B645-2A14-1D7684EE6BDB}"/>
              </a:ext>
            </a:extLst>
          </p:cNvPr>
          <p:cNvSpPr txBox="1"/>
          <p:nvPr/>
        </p:nvSpPr>
        <p:spPr>
          <a:xfrm>
            <a:off x="8541834" y="2934663"/>
            <a:ext cx="9536151" cy="6740307"/>
          </a:xfrm>
          <a:prstGeom prst="rect">
            <a:avLst/>
          </a:prstGeom>
          <a:noFill/>
        </p:spPr>
        <p:txBody>
          <a:bodyPr wrap="square">
            <a:spAutoFit/>
          </a:bodyPr>
          <a:lstStyle/>
          <a:p>
            <a:pPr algn="l" rtl="0">
              <a:lnSpc>
                <a:spcPct val="150000"/>
              </a:lnSpc>
              <a:buNone/>
            </a:pPr>
            <a:r>
              <a:rPr lang="en-GB" sz="3200" b="1" i="0" u="none" strike="noStrike" dirty="0">
                <a:solidFill>
                  <a:schemeClr val="bg2">
                    <a:lumMod val="75000"/>
                  </a:schemeClr>
                </a:solidFill>
                <a:effectLst/>
                <a:latin typeface="Barlow" pitchFamily="2" charset="77"/>
              </a:rPr>
              <a:t>Συμβουλές για τη βελτίωση της προσαρμοστικότητας</a:t>
            </a:r>
          </a:p>
          <a:p>
            <a:pPr algn="l" rtl="0">
              <a:lnSpc>
                <a:spcPct val="150000"/>
              </a:lnSpc>
              <a:buNone/>
            </a:pPr>
            <a:r>
              <a:rPr lang="en-GB" sz="3200" b="1" i="0" u="none" strike="noStrike" dirty="0">
                <a:solidFill>
                  <a:schemeClr val="bg2">
                    <a:lumMod val="75000"/>
                  </a:schemeClr>
                </a:solidFill>
                <a:effectLst/>
                <a:latin typeface="Barlow" pitchFamily="2" charset="77"/>
              </a:rPr>
              <a:t>Πώς να το κατασκευάσετε</a:t>
            </a:r>
            <a:endParaRPr lang="en-GB" sz="3200" b="0" i="0" u="none" strike="noStrike" dirty="0">
              <a:solidFill>
                <a:schemeClr val="bg2">
                  <a:lumMod val="75000"/>
                </a:schemeClr>
              </a:solidFill>
              <a:effectLst/>
              <a:latin typeface="Barlow" pitchFamily="2" charset="77"/>
            </a:endParaRPr>
          </a:p>
          <a:p>
            <a:pPr algn="l" rtl="0">
              <a:lnSpc>
                <a:spcPct val="150000"/>
              </a:lnSpc>
              <a:buFont typeface="Arial" panose="020B0604020202020204" pitchFamily="34" charset="0"/>
              <a:buChar char="•"/>
            </a:pPr>
            <a:r>
              <a:rPr lang="en-GB" sz="3200" b="1" i="0" u="none" strike="noStrike" dirty="0">
                <a:solidFill>
                  <a:srgbClr val="000000"/>
                </a:solidFill>
                <a:effectLst/>
                <a:latin typeface="Barlow" pitchFamily="2" charset="77"/>
              </a:rPr>
              <a:t>Μείνετε ενήμεροι</a:t>
            </a:r>
            <a:r>
              <a:rPr lang="en-GB" sz="3200" b="0" i="0" u="none" strike="noStrike" dirty="0">
                <a:solidFill>
                  <a:srgbClr val="000000"/>
                </a:solidFill>
                <a:effectLst/>
                <a:latin typeface="Barlow" pitchFamily="2" charset="77"/>
              </a:rPr>
              <a:t>των αλλαγών γύρω σας</a:t>
            </a:r>
          </a:p>
          <a:p>
            <a:pPr algn="l" rtl="0">
              <a:lnSpc>
                <a:spcPct val="150000"/>
              </a:lnSpc>
              <a:buFont typeface="Arial" panose="020B0604020202020204" pitchFamily="34" charset="0"/>
              <a:buChar char="•"/>
            </a:pPr>
            <a:r>
              <a:rPr lang="en-GB" sz="3200" b="1" i="0" u="none" strike="noStrike" dirty="0">
                <a:solidFill>
                  <a:srgbClr val="000000"/>
                </a:solidFill>
                <a:effectLst/>
                <a:latin typeface="Barlow" pitchFamily="2" charset="77"/>
              </a:rPr>
              <a:t>Αγκαλιάστε τη μάθηση</a:t>
            </a:r>
            <a:r>
              <a:rPr lang="en-GB" sz="3200" b="0" i="0" u="none" strike="noStrike" dirty="0">
                <a:solidFill>
                  <a:srgbClr val="000000"/>
                </a:solidFill>
                <a:effectLst/>
                <a:latin typeface="Barlow" pitchFamily="2" charset="77"/>
              </a:rPr>
              <a:t>– να παραμείνετε περίεργοι και επιδέξιοι</a:t>
            </a:r>
          </a:p>
          <a:p>
            <a:pPr algn="l" rtl="0">
              <a:lnSpc>
                <a:spcPct val="150000"/>
              </a:lnSpc>
              <a:buFont typeface="Arial" panose="020B0604020202020204" pitchFamily="34" charset="0"/>
              <a:buChar char="•"/>
            </a:pPr>
            <a:r>
              <a:rPr lang="en-GB" sz="3200" b="1" i="0" u="none" strike="noStrike" dirty="0">
                <a:solidFill>
                  <a:srgbClr val="000000"/>
                </a:solidFill>
                <a:effectLst/>
                <a:latin typeface="Barlow" pitchFamily="2" charset="77"/>
              </a:rPr>
              <a:t>Δράστε γρήγορα</a:t>
            </a:r>
            <a:r>
              <a:rPr lang="en-GB" sz="3200" b="0" i="0" u="none" strike="noStrike" dirty="0">
                <a:solidFill>
                  <a:srgbClr val="000000"/>
                </a:solidFill>
                <a:effectLst/>
                <a:latin typeface="Barlow" pitchFamily="2" charset="77"/>
              </a:rPr>
              <a:t>– μην καθυστερείτε τις αποφάσεις</a:t>
            </a:r>
          </a:p>
          <a:p>
            <a:pPr algn="l" rtl="0">
              <a:lnSpc>
                <a:spcPct val="150000"/>
              </a:lnSpc>
              <a:buFont typeface="Arial" panose="020B0604020202020204" pitchFamily="34" charset="0"/>
              <a:buChar char="•"/>
            </a:pPr>
            <a:r>
              <a:rPr lang="en-GB" sz="3200" b="1" i="0" u="none" strike="noStrike" dirty="0">
                <a:solidFill>
                  <a:srgbClr val="000000"/>
                </a:solidFill>
                <a:effectLst/>
                <a:latin typeface="Barlow" pitchFamily="2" charset="77"/>
              </a:rPr>
              <a:t>Αποδοχή αλλαγής</a:t>
            </a:r>
            <a:r>
              <a:rPr lang="en-GB" sz="3200" b="0" i="0" u="none" strike="noStrike" dirty="0">
                <a:solidFill>
                  <a:srgbClr val="000000"/>
                </a:solidFill>
                <a:effectLst/>
                <a:latin typeface="Barlow" pitchFamily="2" charset="77"/>
              </a:rPr>
              <a:t>– δείτε το ως ανάπτυξη, όχι ως απειλή</a:t>
            </a:r>
          </a:p>
        </p:txBody>
      </p:sp>
    </p:spTree>
    <p:extLst>
      <p:ext uri="{BB962C8B-B14F-4D97-AF65-F5344CB8AC3E}">
        <p14:creationId xmlns:p14="http://schemas.microsoft.com/office/powerpoint/2010/main" val="1218326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265354A6-AEA5-3A43-4D9C-11E500D6B2C7}"/>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02A2E20C-7B8F-DAD5-D29D-CDC285F1C2F7}"/>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FDCA427F-2808-604A-8952-CDA37B5FBF70}"/>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0BE4BB45-E70F-9394-94D2-93DFBEC2E24E}"/>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BB54C2B7-951D-8A88-4426-D38B15FE223F}"/>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636A0AC5-BCF3-C055-49B9-A7B81E4AE9B6}"/>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25F21F23-D661-15AB-0F21-5197942F245F}"/>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5" name="TextBox 4">
            <a:extLst>
              <a:ext uri="{FF2B5EF4-FFF2-40B4-BE49-F238E27FC236}">
                <a16:creationId xmlns:a16="http://schemas.microsoft.com/office/drawing/2014/main" id="{19BCE21A-6AF7-8F3C-DA83-A23B5A4312FF}"/>
              </a:ext>
            </a:extLst>
          </p:cNvPr>
          <p:cNvSpPr txBox="1"/>
          <p:nvPr/>
        </p:nvSpPr>
        <p:spPr>
          <a:xfrm>
            <a:off x="463980" y="2846805"/>
            <a:ext cx="8518299" cy="6001643"/>
          </a:xfrm>
          <a:prstGeom prst="rect">
            <a:avLst/>
          </a:prstGeom>
          <a:noFill/>
        </p:spPr>
        <p:txBody>
          <a:bodyPr wrap="square">
            <a:spAutoFit/>
          </a:bodyPr>
          <a:lstStyle/>
          <a:p>
            <a:pPr algn="l" rtl="0">
              <a:buNone/>
            </a:pPr>
            <a:r>
              <a:rPr lang="en-GB" sz="3200" b="1" i="0" u="none" strike="noStrike" dirty="0">
                <a:solidFill>
                  <a:schemeClr val="bg2">
                    <a:lumMod val="75000"/>
                  </a:schemeClr>
                </a:solidFill>
                <a:effectLst/>
                <a:latin typeface="Barlow" pitchFamily="2" charset="77"/>
              </a:rPr>
              <a:t>Γιατί έχει σημασία</a:t>
            </a:r>
            <a:endParaRPr lang="en-GB" sz="3200" b="0" i="0" u="none" strike="noStrike" dirty="0">
              <a:solidFill>
                <a:schemeClr val="bg2">
                  <a:lumMod val="75000"/>
                </a:schemeClr>
              </a:solidFill>
              <a:effectLst/>
              <a:latin typeface="Barlow" pitchFamily="2" charset="77"/>
            </a:endParaRPr>
          </a:p>
          <a:p>
            <a:pPr marL="457200" indent="-457200" algn="l" rtl="0">
              <a:buFont typeface="Arial" panose="020B0604020202020204" pitchFamily="34" charset="0"/>
              <a:buChar char="•"/>
            </a:pPr>
            <a:r>
              <a:rPr lang="en-GB" sz="3200" b="0" i="0" u="none" strike="noStrike" dirty="0">
                <a:solidFill>
                  <a:srgbClr val="000000"/>
                </a:solidFill>
                <a:effectLst/>
                <a:latin typeface="Barlow" pitchFamily="2" charset="77"/>
              </a:rPr>
              <a:t>Ενισχύει την παραγωγικότητα και την ευεξία</a:t>
            </a:r>
          </a:p>
          <a:p>
            <a:pPr marL="457200" indent="-457200" algn="l" rtl="0">
              <a:buFont typeface="Arial" panose="020B0604020202020204" pitchFamily="34" charset="0"/>
              <a:buChar char="•"/>
            </a:pPr>
            <a:r>
              <a:rPr lang="en-GB" sz="3200" b="0" i="0" u="none" strike="noStrike" dirty="0">
                <a:solidFill>
                  <a:srgbClr val="000000"/>
                </a:solidFill>
                <a:effectLst/>
                <a:latin typeface="Barlow" pitchFamily="2" charset="77"/>
              </a:rPr>
              <a:t>Μειώνει το άγχος, βελτιώνει την εστίαση</a:t>
            </a:r>
          </a:p>
          <a:p>
            <a:pPr marL="457200" indent="-457200" algn="l" rtl="0">
              <a:buFont typeface="Arial" panose="020B0604020202020204" pitchFamily="34" charset="0"/>
              <a:buChar char="•"/>
            </a:pPr>
            <a:r>
              <a:rPr lang="en-GB" sz="3200" b="0" i="0" u="none" strike="noStrike" dirty="0">
                <a:solidFill>
                  <a:srgbClr val="000000"/>
                </a:solidFill>
                <a:effectLst/>
                <a:latin typeface="Barlow" pitchFamily="2" charset="77"/>
              </a:rPr>
              <a:t>Απαραίτητο για την τήρηση των προθεσμιών και την τήρηση του χρονοδιαγράμματος</a:t>
            </a:r>
          </a:p>
          <a:p>
            <a:pPr algn="l" rtl="0">
              <a:buFont typeface="Arial" panose="020B0604020202020204" pitchFamily="34" charset="0"/>
              <a:buChar char="•"/>
            </a:pPr>
            <a:endParaRPr lang="en-GB" sz="3200" b="0" i="0" u="none" strike="noStrike" dirty="0">
              <a:solidFill>
                <a:srgbClr val="000000"/>
              </a:solidFill>
              <a:effectLst/>
              <a:latin typeface="Barlow" pitchFamily="2" charset="77"/>
            </a:endParaRPr>
          </a:p>
          <a:p>
            <a:pPr algn="l" rtl="0">
              <a:buNone/>
            </a:pPr>
            <a:r>
              <a:rPr lang="en-GB" sz="3200" b="1" i="0" u="none" strike="noStrike" dirty="0">
                <a:solidFill>
                  <a:schemeClr val="bg2">
                    <a:lumMod val="75000"/>
                  </a:schemeClr>
                </a:solidFill>
                <a:effectLst/>
                <a:latin typeface="Barlow" pitchFamily="2" charset="77"/>
              </a:rPr>
              <a:t>Βασικά οφέλη</a:t>
            </a:r>
          </a:p>
          <a:p>
            <a:pPr marL="457200" indent="-457200" algn="l" rtl="0">
              <a:buFont typeface="Arial" panose="020B0604020202020204" pitchFamily="34" charset="0"/>
              <a:buChar char="•"/>
            </a:pPr>
            <a:r>
              <a:rPr lang="en-GB" sz="3200" b="0" i="0" u="none" strike="noStrike" dirty="0">
                <a:solidFill>
                  <a:srgbClr val="000000"/>
                </a:solidFill>
                <a:effectLst/>
                <a:latin typeface="Barlow" pitchFamily="2" charset="77"/>
              </a:rPr>
              <a:t>Λιγότερο άγχος</a:t>
            </a:r>
          </a:p>
          <a:p>
            <a:pPr marL="457200" indent="-457200" algn="l" rtl="0">
              <a:buFont typeface="Arial" panose="020B0604020202020204" pitchFamily="34" charset="0"/>
              <a:buChar char="•"/>
            </a:pPr>
            <a:r>
              <a:rPr lang="en-GB" sz="3200" b="0" i="0" u="none" strike="noStrike" dirty="0">
                <a:solidFill>
                  <a:srgbClr val="000000"/>
                </a:solidFill>
                <a:effectLst/>
                <a:latin typeface="Barlow" pitchFamily="2" charset="77"/>
              </a:rPr>
              <a:t>Περισσότερος ελεύθερος χρόνος</a:t>
            </a:r>
          </a:p>
          <a:p>
            <a:pPr marL="457200" indent="-457200" algn="l" rtl="0">
              <a:buFont typeface="Arial" panose="020B0604020202020204" pitchFamily="34" charset="0"/>
              <a:buChar char="•"/>
            </a:pPr>
            <a:r>
              <a:rPr lang="en-GB" sz="3200" b="0" i="0" u="none" strike="noStrike" dirty="0">
                <a:solidFill>
                  <a:srgbClr val="000000"/>
                </a:solidFill>
                <a:effectLst/>
                <a:latin typeface="Barlow" pitchFamily="2" charset="77"/>
              </a:rPr>
              <a:t>Νέες ευκαιρίες</a:t>
            </a:r>
          </a:p>
          <a:p>
            <a:pPr marL="457200" indent="-457200" algn="l" rtl="0">
              <a:buFont typeface="Arial" panose="020B0604020202020204" pitchFamily="34" charset="0"/>
              <a:buChar char="•"/>
            </a:pPr>
            <a:r>
              <a:rPr lang="en-GB" sz="3200" b="0" i="0" u="none" strike="noStrike" dirty="0">
                <a:solidFill>
                  <a:srgbClr val="000000"/>
                </a:solidFill>
                <a:effectLst/>
                <a:latin typeface="Barlow" pitchFamily="2" charset="77"/>
              </a:rPr>
              <a:t>Επίτευξη στόχων</a:t>
            </a:r>
          </a:p>
          <a:p>
            <a:pPr algn="l" rtl="0">
              <a:buNone/>
            </a:pPr>
            <a:endParaRPr lang="en-GB" sz="3200" b="0" i="0" u="none" strike="noStrike" dirty="0">
              <a:solidFill>
                <a:srgbClr val="000000"/>
              </a:solidFill>
              <a:effectLst/>
              <a:latin typeface="Barlow" pitchFamily="2" charset="77"/>
            </a:endParaRPr>
          </a:p>
        </p:txBody>
      </p:sp>
      <p:sp>
        <p:nvSpPr>
          <p:cNvPr id="6" name="Google Shape;441;p22">
            <a:extLst>
              <a:ext uri="{FF2B5EF4-FFF2-40B4-BE49-F238E27FC236}">
                <a16:creationId xmlns:a16="http://schemas.microsoft.com/office/drawing/2014/main" id="{C566F196-020F-F656-0D91-C9E5AE82EC35}"/>
              </a:ext>
            </a:extLst>
          </p:cNvPr>
          <p:cNvSpPr txBox="1"/>
          <p:nvPr/>
        </p:nvSpPr>
        <p:spPr>
          <a:xfrm>
            <a:off x="551272" y="1659849"/>
            <a:ext cx="12828826"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8. Διαχείριση Χρόνου</a:t>
            </a:r>
            <a:endParaRPr sz="4800" b="1" dirty="0">
              <a:solidFill>
                <a:schemeClr val="bg2">
                  <a:lumMod val="75000"/>
                </a:schemeClr>
              </a:solidFill>
              <a:latin typeface="Barlow" pitchFamily="2" charset="77"/>
            </a:endParaRPr>
          </a:p>
        </p:txBody>
      </p:sp>
      <p:sp>
        <p:nvSpPr>
          <p:cNvPr id="7" name="TextBox 6">
            <a:extLst>
              <a:ext uri="{FF2B5EF4-FFF2-40B4-BE49-F238E27FC236}">
                <a16:creationId xmlns:a16="http://schemas.microsoft.com/office/drawing/2014/main" id="{C7544B01-E8EA-9C87-E9C8-C8E1255446DB}"/>
              </a:ext>
            </a:extLst>
          </p:cNvPr>
          <p:cNvSpPr txBox="1"/>
          <p:nvPr/>
        </p:nvSpPr>
        <p:spPr>
          <a:xfrm>
            <a:off x="9986397" y="2877113"/>
            <a:ext cx="7753508" cy="3683060"/>
          </a:xfrm>
          <a:prstGeom prst="rect">
            <a:avLst/>
          </a:prstGeom>
          <a:noFill/>
        </p:spPr>
        <p:txBody>
          <a:bodyPr wrap="square">
            <a:spAutoFit/>
          </a:bodyPr>
          <a:lstStyle/>
          <a:p>
            <a:pPr algn="l" rtl="0">
              <a:lnSpc>
                <a:spcPct val="150000"/>
              </a:lnSpc>
              <a:buNone/>
            </a:pPr>
            <a:r>
              <a:rPr lang="en-GB" sz="3200" b="1" i="0" u="none" strike="noStrike" dirty="0">
                <a:solidFill>
                  <a:schemeClr val="bg2">
                    <a:lumMod val="75000"/>
                  </a:schemeClr>
                </a:solidFill>
                <a:effectLst/>
                <a:latin typeface="Barlow" pitchFamily="2" charset="77"/>
              </a:rPr>
              <a:t>Έξυπνες Στρατηγικές</a:t>
            </a:r>
          </a:p>
          <a:p>
            <a:pPr marL="457200" indent="-457200"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Θέστε σαφείς στόχους και προτεραιότητες</a:t>
            </a:r>
          </a:p>
          <a:p>
            <a:pPr marL="457200" indent="-457200"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Χρησιμοποιήστε χρονικά όρια και κάντε διαλείμματα</a:t>
            </a:r>
          </a:p>
          <a:p>
            <a:pPr marL="457200" indent="-457200"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Μείνετε οργανωμένοι με εργαλεία</a:t>
            </a:r>
          </a:p>
          <a:p>
            <a:pPr marL="457200" indent="-457200"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Κόψτε τους περισπασμούς και προγραμματίστε εκ των προτέρων</a:t>
            </a:r>
          </a:p>
        </p:txBody>
      </p:sp>
    </p:spTree>
    <p:extLst>
      <p:ext uri="{BB962C8B-B14F-4D97-AF65-F5344CB8AC3E}">
        <p14:creationId xmlns:p14="http://schemas.microsoft.com/office/powerpoint/2010/main" val="1255588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3B2C6EED-AE7F-3320-84F0-3D9BDB2907F3}"/>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FCA4825C-751E-1818-1B1E-1CF1757BE697}"/>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6CA81678-123C-A83F-C157-EDECC31461E3}"/>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1C183535-7D14-8A24-5956-468E3D1326E1}"/>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00DAE5B8-25BF-DF18-C2E2-54204F299BD3}"/>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4AEED054-4214-6947-3665-1B49E704173A}"/>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B64928F0-F1DC-324E-2AC9-BF646E31F44C}"/>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5" name="TextBox 4">
            <a:extLst>
              <a:ext uri="{FF2B5EF4-FFF2-40B4-BE49-F238E27FC236}">
                <a16:creationId xmlns:a16="http://schemas.microsoft.com/office/drawing/2014/main" id="{6D7CC59D-469D-D49C-93D1-9EE3E3BDE793}"/>
              </a:ext>
            </a:extLst>
          </p:cNvPr>
          <p:cNvSpPr txBox="1"/>
          <p:nvPr/>
        </p:nvSpPr>
        <p:spPr>
          <a:xfrm>
            <a:off x="588958" y="2824192"/>
            <a:ext cx="8996720" cy="5509200"/>
          </a:xfrm>
          <a:prstGeom prst="rect">
            <a:avLst/>
          </a:prstGeom>
          <a:noFill/>
        </p:spPr>
        <p:txBody>
          <a:bodyPr wrap="square">
            <a:spAutoFit/>
          </a:bodyPr>
          <a:lstStyle/>
          <a:p>
            <a:pPr algn="l" rtl="0">
              <a:buNone/>
            </a:pPr>
            <a:r>
              <a:rPr lang="en-GB" sz="3200" b="1" i="0" u="none" strike="noStrike" dirty="0">
                <a:solidFill>
                  <a:schemeClr val="bg2">
                    <a:lumMod val="75000"/>
                  </a:schemeClr>
                </a:solidFill>
                <a:effectLst/>
                <a:latin typeface="Barlow" pitchFamily="2" charset="77"/>
              </a:rPr>
              <a:t>Τι είναι</a:t>
            </a:r>
            <a:endParaRPr lang="en-GB" sz="3200" b="0" i="0" u="none" strike="noStrike" dirty="0">
              <a:solidFill>
                <a:schemeClr val="bg2">
                  <a:lumMod val="75000"/>
                </a:schemeClr>
              </a:solidFill>
              <a:effectLst/>
              <a:latin typeface="Barlow" pitchFamily="2" charset="77"/>
            </a:endParaRPr>
          </a:p>
          <a:p>
            <a:pPr algn="l" rtl="0">
              <a:buFont typeface="Arial" panose="020B0604020202020204" pitchFamily="34" charset="0"/>
              <a:buChar char="•"/>
            </a:pPr>
            <a:r>
              <a:rPr lang="en-GB" sz="3200" b="0" i="0" u="none" strike="noStrike" dirty="0">
                <a:solidFill>
                  <a:srgbClr val="000000"/>
                </a:solidFill>
                <a:effectLst/>
                <a:latin typeface="Barlow" pitchFamily="2" charset="77"/>
              </a:rPr>
              <a:t>  Διαχείριση εργασιών από την αρχή μέχρι το τέλος</a:t>
            </a:r>
          </a:p>
          <a:p>
            <a:pPr algn="l" rtl="0">
              <a:buFont typeface="Arial" panose="020B0604020202020204" pitchFamily="34" charset="0"/>
              <a:buChar char="•"/>
            </a:pPr>
            <a:r>
              <a:rPr lang="en-GB" sz="3200" b="0" i="0" u="none" strike="noStrike" dirty="0">
                <a:solidFill>
                  <a:srgbClr val="000000"/>
                </a:solidFill>
                <a:effectLst/>
                <a:latin typeface="Barlow" pitchFamily="2" charset="77"/>
              </a:rPr>
              <a:t>  Περιλαμβάνει τον προγραμματισμό, την παρακολούθηση και την αποτελεσματική ολοκλήρωση της εργασίας</a:t>
            </a:r>
          </a:p>
          <a:p>
            <a:pPr algn="l" rtl="0">
              <a:buFont typeface="Arial" panose="020B0604020202020204" pitchFamily="34" charset="0"/>
              <a:buChar char="•"/>
            </a:pPr>
            <a:endParaRPr lang="en-GB" sz="3200" b="0" i="0" u="none" strike="noStrike" dirty="0">
              <a:solidFill>
                <a:srgbClr val="000000"/>
              </a:solidFill>
              <a:effectLst/>
              <a:latin typeface="Barlow" pitchFamily="2" charset="77"/>
            </a:endParaRPr>
          </a:p>
          <a:p>
            <a:pPr algn="l" rtl="0">
              <a:buNone/>
            </a:pPr>
            <a:r>
              <a:rPr lang="en-GB" sz="3200" b="1" i="0" u="none" strike="noStrike" dirty="0">
                <a:solidFill>
                  <a:schemeClr val="bg2">
                    <a:lumMod val="75000"/>
                  </a:schemeClr>
                </a:solidFill>
                <a:effectLst/>
                <a:latin typeface="Barlow" pitchFamily="2" charset="77"/>
              </a:rPr>
              <a:t>Βασικά στοιχεία</a:t>
            </a:r>
          </a:p>
          <a:p>
            <a:pPr marL="457200" indent="-457200" algn="l" rtl="0">
              <a:buFont typeface="Arial" panose="020B0604020202020204" pitchFamily="34" charset="0"/>
              <a:buChar char="•"/>
            </a:pPr>
            <a:r>
              <a:rPr lang="en-GB" sz="3200" b="0" i="0" u="none" strike="noStrike" dirty="0">
                <a:solidFill>
                  <a:srgbClr val="000000"/>
                </a:solidFill>
                <a:effectLst/>
                <a:latin typeface="Barlow" pitchFamily="2" charset="77"/>
              </a:rPr>
              <a:t>Ορίστε προτεραιότητες και προθεσμίες</a:t>
            </a:r>
          </a:p>
          <a:p>
            <a:pPr marL="457200" indent="-457200" algn="l" rtl="0">
              <a:buFont typeface="Arial" panose="020B0604020202020204" pitchFamily="34" charset="0"/>
              <a:buChar char="•"/>
            </a:pPr>
            <a:r>
              <a:rPr lang="en-GB" sz="3200" b="0" i="0" u="none" strike="noStrike" dirty="0">
                <a:solidFill>
                  <a:srgbClr val="000000"/>
                </a:solidFill>
                <a:effectLst/>
                <a:latin typeface="Barlow" pitchFamily="2" charset="77"/>
              </a:rPr>
              <a:t>Παρακολούθηση προόδου και κατάστασης</a:t>
            </a:r>
          </a:p>
          <a:p>
            <a:pPr marL="457200" indent="-457200" algn="l" rtl="0">
              <a:buFont typeface="Arial" panose="020B0604020202020204" pitchFamily="34" charset="0"/>
              <a:buChar char="•"/>
            </a:pPr>
            <a:r>
              <a:rPr lang="en-GB" sz="3200" b="0" i="0" u="none" strike="noStrike" dirty="0">
                <a:solidFill>
                  <a:srgbClr val="000000"/>
                </a:solidFill>
                <a:effectLst/>
                <a:latin typeface="Barlow" pitchFamily="2" charset="77"/>
              </a:rPr>
              <a:t>Ανάθεση ρόλων και πόρων</a:t>
            </a:r>
          </a:p>
          <a:p>
            <a:pPr marL="457200" indent="-457200" algn="l" rtl="0">
              <a:buFont typeface="Arial" panose="020B0604020202020204" pitchFamily="34" charset="0"/>
              <a:buChar char="•"/>
            </a:pPr>
            <a:r>
              <a:rPr lang="en-GB" sz="3200" b="0" i="0" u="none" strike="noStrike" dirty="0">
                <a:solidFill>
                  <a:srgbClr val="000000"/>
                </a:solidFill>
                <a:effectLst/>
                <a:latin typeface="Barlow" pitchFamily="2" charset="77"/>
              </a:rPr>
              <a:t>Χρησιμοποιήστε εργαλεία για συντονισμό (π.χ. Trello, Asana)</a:t>
            </a:r>
          </a:p>
          <a:p>
            <a:pPr algn="l" rtl="0">
              <a:buNone/>
            </a:pPr>
            <a:endParaRPr lang="en-GB" sz="3200" b="1" i="0" u="none" strike="noStrike" dirty="0">
              <a:solidFill>
                <a:schemeClr val="bg2">
                  <a:lumMod val="75000"/>
                </a:schemeClr>
              </a:solidFill>
              <a:effectLst/>
              <a:latin typeface="Barlow" pitchFamily="2" charset="77"/>
            </a:endParaRPr>
          </a:p>
        </p:txBody>
      </p:sp>
      <p:sp>
        <p:nvSpPr>
          <p:cNvPr id="6" name="Google Shape;441;p22">
            <a:extLst>
              <a:ext uri="{FF2B5EF4-FFF2-40B4-BE49-F238E27FC236}">
                <a16:creationId xmlns:a16="http://schemas.microsoft.com/office/drawing/2014/main" id="{F4A0EB49-6C93-A606-3B4F-4E926F25D088}"/>
              </a:ext>
            </a:extLst>
          </p:cNvPr>
          <p:cNvSpPr txBox="1"/>
          <p:nvPr/>
        </p:nvSpPr>
        <p:spPr>
          <a:xfrm>
            <a:off x="551272" y="1659849"/>
            <a:ext cx="12828826"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9. Διαχείριση Εργασιών</a:t>
            </a:r>
            <a:endParaRPr sz="4800" b="1" dirty="0">
              <a:solidFill>
                <a:schemeClr val="bg2">
                  <a:lumMod val="75000"/>
                </a:schemeClr>
              </a:solidFill>
              <a:latin typeface="Barlow" pitchFamily="2" charset="77"/>
            </a:endParaRPr>
          </a:p>
        </p:txBody>
      </p:sp>
      <p:sp>
        <p:nvSpPr>
          <p:cNvPr id="13" name="TextBox 12">
            <a:extLst>
              <a:ext uri="{FF2B5EF4-FFF2-40B4-BE49-F238E27FC236}">
                <a16:creationId xmlns:a16="http://schemas.microsoft.com/office/drawing/2014/main" id="{91A44F75-82A9-254B-720C-BD0359772AA4}"/>
              </a:ext>
            </a:extLst>
          </p:cNvPr>
          <p:cNvSpPr txBox="1"/>
          <p:nvPr/>
        </p:nvSpPr>
        <p:spPr>
          <a:xfrm>
            <a:off x="10062773" y="2742206"/>
            <a:ext cx="6265798" cy="3683060"/>
          </a:xfrm>
          <a:prstGeom prst="rect">
            <a:avLst/>
          </a:prstGeom>
          <a:noFill/>
        </p:spPr>
        <p:txBody>
          <a:bodyPr wrap="square">
            <a:spAutoFit/>
          </a:bodyPr>
          <a:lstStyle/>
          <a:p>
            <a:pPr algn="l" rtl="0">
              <a:lnSpc>
                <a:spcPct val="150000"/>
              </a:lnSpc>
              <a:buNone/>
            </a:pPr>
            <a:r>
              <a:rPr lang="en-GB" sz="3200" b="1" i="0" u="none" strike="noStrike" dirty="0">
                <a:solidFill>
                  <a:schemeClr val="bg2">
                    <a:lumMod val="75000"/>
                  </a:schemeClr>
                </a:solidFill>
                <a:effectLst/>
                <a:latin typeface="Barlow" pitchFamily="2" charset="77"/>
              </a:rPr>
              <a:t>Κοινές καταστάσεις εργασιών</a:t>
            </a:r>
          </a:p>
          <a:p>
            <a:pPr marL="457200" indent="-457200"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Έτοιμο → Ανατέθηκε → Ξεκίνησε → Ολοκληρώθηκε → Επαληθεύτηκε</a:t>
            </a:r>
          </a:p>
          <a:p>
            <a:pPr marL="457200" indent="-457200"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Άλλο: Σε παύση, Αποτυχία, Προώθηση, Λήξη</a:t>
            </a:r>
          </a:p>
        </p:txBody>
      </p:sp>
    </p:spTree>
    <p:extLst>
      <p:ext uri="{BB962C8B-B14F-4D97-AF65-F5344CB8AC3E}">
        <p14:creationId xmlns:p14="http://schemas.microsoft.com/office/powerpoint/2010/main" val="2359887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grpSp>
        <p:nvGrpSpPr>
          <p:cNvPr id="409" name="Google Shape;409;p22"/>
          <p:cNvGrpSpPr/>
          <p:nvPr/>
        </p:nvGrpSpPr>
        <p:grpSpPr>
          <a:xfrm>
            <a:off x="0" y="-279337"/>
            <a:ext cx="18288000" cy="1334644"/>
            <a:chOff x="0" y="-57150"/>
            <a:chExt cx="4816593" cy="326693"/>
          </a:xfrm>
        </p:grpSpPr>
        <p:sp>
          <p:nvSpPr>
            <p:cNvPr id="410" name="Google Shape;410;p22"/>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 name="Google Shape;411;p22"/>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2" name="Google Shape;422;p22"/>
          <p:cNvGrpSpPr/>
          <p:nvPr/>
        </p:nvGrpSpPr>
        <p:grpSpPr>
          <a:xfrm>
            <a:off x="10311434" y="3005081"/>
            <a:ext cx="7636591" cy="1648169"/>
            <a:chOff x="0" y="-57150"/>
            <a:chExt cx="812800" cy="140545"/>
          </a:xfrm>
        </p:grpSpPr>
        <p:sp>
          <p:nvSpPr>
            <p:cNvPr id="423" name="Google Shape;423;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 name="Google Shape;424;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5" name="Google Shape;425;p22"/>
          <p:cNvGrpSpPr/>
          <p:nvPr/>
        </p:nvGrpSpPr>
        <p:grpSpPr>
          <a:xfrm>
            <a:off x="10311434" y="4669268"/>
            <a:ext cx="7636592" cy="1648169"/>
            <a:chOff x="0" y="-57150"/>
            <a:chExt cx="812800" cy="140545"/>
          </a:xfrm>
        </p:grpSpPr>
        <p:sp>
          <p:nvSpPr>
            <p:cNvPr id="426" name="Google Shape;426;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8" name="Google Shape;428;p22"/>
          <p:cNvGrpSpPr/>
          <p:nvPr/>
        </p:nvGrpSpPr>
        <p:grpSpPr>
          <a:xfrm>
            <a:off x="10219043" y="5856485"/>
            <a:ext cx="7728368" cy="2376075"/>
            <a:chOff x="0" y="-57150"/>
            <a:chExt cx="812800" cy="140545"/>
          </a:xfrm>
        </p:grpSpPr>
        <p:sp>
          <p:nvSpPr>
            <p:cNvPr id="429" name="Google Shape;429;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0" name="Google Shape;430;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1" name="Google Shape;431;p22"/>
          <p:cNvGrpSpPr/>
          <p:nvPr/>
        </p:nvGrpSpPr>
        <p:grpSpPr>
          <a:xfrm>
            <a:off x="8640393" y="3689752"/>
            <a:ext cx="985498" cy="985498"/>
            <a:chOff x="0" y="0"/>
            <a:chExt cx="812800" cy="812800"/>
          </a:xfrm>
        </p:grpSpPr>
        <p:sp>
          <p:nvSpPr>
            <p:cNvPr id="432" name="Google Shape;432;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433;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4" name="Google Shape;434;p22"/>
          <p:cNvGrpSpPr/>
          <p:nvPr/>
        </p:nvGrpSpPr>
        <p:grpSpPr>
          <a:xfrm>
            <a:off x="8640393" y="5233129"/>
            <a:ext cx="985498" cy="985498"/>
            <a:chOff x="0" y="0"/>
            <a:chExt cx="812800" cy="812800"/>
          </a:xfrm>
        </p:grpSpPr>
        <p:sp>
          <p:nvSpPr>
            <p:cNvPr id="435" name="Google Shape;435;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7" name="Google Shape;437;p22"/>
          <p:cNvGrpSpPr/>
          <p:nvPr/>
        </p:nvGrpSpPr>
        <p:grpSpPr>
          <a:xfrm>
            <a:off x="8640393" y="6776506"/>
            <a:ext cx="985498" cy="985498"/>
            <a:chOff x="0" y="0"/>
            <a:chExt cx="812800" cy="812800"/>
          </a:xfrm>
        </p:grpSpPr>
        <p:sp>
          <p:nvSpPr>
            <p:cNvPr id="438" name="Google Shape;438;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 name="Google Shape;439;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40" name="Google Shape;440;p22"/>
          <p:cNvSpPr txBox="1"/>
          <p:nvPr/>
        </p:nvSpPr>
        <p:spPr>
          <a:xfrm>
            <a:off x="10613922" y="3914547"/>
            <a:ext cx="8428203" cy="1034129"/>
          </a:xfrm>
          <a:prstGeom prst="rect">
            <a:avLst/>
          </a:prstGeom>
          <a:noFill/>
          <a:ln>
            <a:noFill/>
          </a:ln>
        </p:spPr>
        <p:txBody>
          <a:bodyPr spcFirstLastPara="1" wrap="square" lIns="0" tIns="0" rIns="0" bIns="0" anchor="t" anchorCtr="0">
            <a:spAutoFit/>
          </a:bodyPr>
          <a:lstStyle/>
          <a:p>
            <a:pPr algn="l" rtl="0">
              <a:lnSpc>
                <a:spcPct val="120005"/>
              </a:lnSpc>
            </a:pPr>
            <a:r>
              <a:rPr lang="en-GB" sz="2800" dirty="0" err="1" smtClean="0">
                <a:solidFill>
                  <a:schemeClr val="bg2"/>
                </a:solidFill>
                <a:latin typeface="Barlow" pitchFamily="2" charset="77"/>
                <a:ea typeface="Calibri"/>
                <a:cs typeface="Calibri"/>
                <a:sym typeface="Calibri"/>
              </a:rPr>
              <a:t>Πλ</a:t>
            </a:r>
            <a:r>
              <a:rPr lang="en-GB" sz="2800" dirty="0" smtClean="0">
                <a:solidFill>
                  <a:schemeClr val="bg2"/>
                </a:solidFill>
                <a:latin typeface="Barlow" pitchFamily="2" charset="77"/>
                <a:ea typeface="Calibri"/>
                <a:cs typeface="Calibri"/>
                <a:sym typeface="Calibri"/>
              </a:rPr>
              <a:t>ατφόρμα </a:t>
            </a:r>
            <a:r>
              <a:rPr lang="en-GB" sz="2800" dirty="0">
                <a:solidFill>
                  <a:schemeClr val="bg2"/>
                </a:solidFill>
                <a:latin typeface="Barlow" pitchFamily="2" charset="77"/>
                <a:ea typeface="Calibri"/>
                <a:cs typeface="Calibri"/>
                <a:sym typeface="Calibri"/>
              </a:rPr>
              <a:t>Ανθρώπινου Δυναμικού PERFORM</a:t>
            </a:r>
          </a:p>
          <a:p>
            <a:pPr marL="0" marR="0" lvl="0" indent="0" algn="l" rtl="0">
              <a:lnSpc>
                <a:spcPct val="120005"/>
              </a:lnSpc>
              <a:spcBef>
                <a:spcPts val="0"/>
              </a:spcBef>
              <a:spcAft>
                <a:spcPts val="0"/>
              </a:spcAft>
              <a:buNone/>
            </a:pPr>
            <a:endParaRPr lang="en-GB" sz="2800" dirty="0">
              <a:solidFill>
                <a:schemeClr val="bg2"/>
              </a:solidFill>
              <a:latin typeface="Barlow" pitchFamily="2" charset="77"/>
            </a:endParaRPr>
          </a:p>
        </p:txBody>
      </p:sp>
      <p:sp>
        <p:nvSpPr>
          <p:cNvPr id="441" name="Google Shape;441;p22"/>
          <p:cNvSpPr txBox="1"/>
          <p:nvPr/>
        </p:nvSpPr>
        <p:spPr>
          <a:xfrm>
            <a:off x="11881724" y="2182395"/>
            <a:ext cx="5892600" cy="6771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400" u="none" strike="noStrike" dirty="0" smtClean="0">
                <a:solidFill>
                  <a:srgbClr val="462AF0"/>
                </a:solidFill>
                <a:latin typeface="Tahoma" panose="020B0604030504040204" pitchFamily="34" charset="0"/>
                <a:ea typeface="Tahoma" panose="020B0604030504040204" pitchFamily="34" charset="0"/>
                <a:cs typeface="Tahoma" panose="020B0604030504040204" pitchFamily="34" charset="0"/>
                <a:sym typeface="Six Caps"/>
              </a:rPr>
              <a:t>ΑΠΟΤΕΛΕΣΜΑΤΑ</a:t>
            </a:r>
            <a:endParaRPr sz="4400" dirty="0">
              <a:latin typeface="Tahoma" panose="020B0604030504040204" pitchFamily="34" charset="0"/>
              <a:ea typeface="Tahoma" panose="020B0604030504040204" pitchFamily="34" charset="0"/>
              <a:cs typeface="Tahoma" panose="020B0604030504040204" pitchFamily="34" charset="0"/>
            </a:endParaRPr>
          </a:p>
        </p:txBody>
      </p:sp>
      <p:sp>
        <p:nvSpPr>
          <p:cNvPr id="446" name="Google Shape;446;p22"/>
          <p:cNvSpPr txBox="1"/>
          <p:nvPr/>
        </p:nvSpPr>
        <p:spPr>
          <a:xfrm>
            <a:off x="10764825" y="5585940"/>
            <a:ext cx="8428203" cy="1034129"/>
          </a:xfrm>
          <a:prstGeom prst="rect">
            <a:avLst/>
          </a:prstGeom>
          <a:noFill/>
          <a:ln>
            <a:noFill/>
          </a:ln>
        </p:spPr>
        <p:txBody>
          <a:bodyPr spcFirstLastPara="1" wrap="square" lIns="0" tIns="0" rIns="0" bIns="0" anchor="t" anchorCtr="0">
            <a:spAutoFit/>
          </a:bodyPr>
          <a:lstStyle/>
          <a:p>
            <a:pPr algn="l" rtl="0">
              <a:lnSpc>
                <a:spcPct val="120005"/>
              </a:lnSpc>
            </a:pPr>
            <a:r>
              <a:rPr lang="en-GB" sz="2800" dirty="0" err="1" smtClean="0">
                <a:solidFill>
                  <a:schemeClr val="bg2"/>
                </a:solidFill>
                <a:latin typeface="Barlow" pitchFamily="2" charset="77"/>
                <a:ea typeface="Calibri"/>
                <a:cs typeface="Calibri"/>
                <a:sym typeface="Calibri"/>
              </a:rPr>
              <a:t>Ψηφι</a:t>
            </a:r>
            <a:r>
              <a:rPr lang="en-GB" sz="2800" dirty="0" smtClean="0">
                <a:solidFill>
                  <a:schemeClr val="bg2"/>
                </a:solidFill>
                <a:latin typeface="Barlow" pitchFamily="2" charset="77"/>
                <a:ea typeface="Calibri"/>
                <a:cs typeface="Calibri"/>
                <a:sym typeface="Calibri"/>
              </a:rPr>
              <a:t>ακ</a:t>
            </a:r>
            <a:r>
              <a:rPr lang="el-GR" sz="2800" dirty="0" smtClean="0">
                <a:solidFill>
                  <a:schemeClr val="bg2"/>
                </a:solidFill>
                <a:latin typeface="Barlow" pitchFamily="2" charset="77"/>
                <a:ea typeface="Calibri"/>
                <a:cs typeface="Calibri"/>
                <a:sym typeface="Calibri"/>
              </a:rPr>
              <a:t>ή</a:t>
            </a:r>
            <a:r>
              <a:rPr lang="en-GB" sz="2800" dirty="0" smtClean="0">
                <a:solidFill>
                  <a:schemeClr val="bg2"/>
                </a:solidFill>
                <a:latin typeface="Barlow" pitchFamily="2" charset="77"/>
                <a:ea typeface="Calibri"/>
                <a:cs typeface="Calibri"/>
                <a:sym typeface="Calibri"/>
              </a:rPr>
              <a:t> </a:t>
            </a:r>
            <a:r>
              <a:rPr lang="en-GB" sz="2800" dirty="0">
                <a:solidFill>
                  <a:schemeClr val="bg2"/>
                </a:solidFill>
                <a:latin typeface="Barlow" pitchFamily="2" charset="77"/>
                <a:ea typeface="Calibri"/>
                <a:cs typeface="Calibri"/>
                <a:sym typeface="Calibri"/>
              </a:rPr>
              <a:t>Εργαλειοθήκη PERFORM</a:t>
            </a:r>
          </a:p>
          <a:p>
            <a:pPr marL="0" marR="0" lvl="0" indent="0" algn="l" rtl="0">
              <a:lnSpc>
                <a:spcPct val="120005"/>
              </a:lnSpc>
              <a:spcBef>
                <a:spcPts val="0"/>
              </a:spcBef>
              <a:spcAft>
                <a:spcPts val="0"/>
              </a:spcAft>
              <a:buNone/>
            </a:pPr>
            <a:endParaRPr sz="2800" dirty="0">
              <a:solidFill>
                <a:schemeClr val="bg2"/>
              </a:solidFill>
              <a:latin typeface="Barlow" pitchFamily="2" charset="77"/>
            </a:endParaRPr>
          </a:p>
        </p:txBody>
      </p:sp>
      <p:sp>
        <p:nvSpPr>
          <p:cNvPr id="447" name="Google Shape;447;p22"/>
          <p:cNvSpPr txBox="1"/>
          <p:nvPr/>
        </p:nvSpPr>
        <p:spPr>
          <a:xfrm>
            <a:off x="10764826" y="6994982"/>
            <a:ext cx="8428203" cy="1551194"/>
          </a:xfrm>
          <a:prstGeom prst="rect">
            <a:avLst/>
          </a:prstGeom>
          <a:noFill/>
          <a:ln>
            <a:noFill/>
          </a:ln>
        </p:spPr>
        <p:txBody>
          <a:bodyPr spcFirstLastPara="1" wrap="square" lIns="0" tIns="0" rIns="0" bIns="0" anchor="t" anchorCtr="0">
            <a:spAutoFit/>
          </a:bodyPr>
          <a:lstStyle/>
          <a:p>
            <a:pPr algn="l" rtl="0">
              <a:lnSpc>
                <a:spcPct val="120005"/>
              </a:lnSpc>
            </a:pPr>
            <a:r>
              <a:rPr lang="el-GR" sz="2800" dirty="0" smtClean="0">
                <a:solidFill>
                  <a:schemeClr val="bg2"/>
                </a:solidFill>
                <a:latin typeface="Barlow" pitchFamily="2" charset="77"/>
                <a:ea typeface="Calibri"/>
                <a:cs typeface="Calibri"/>
                <a:sym typeface="Calibri"/>
              </a:rPr>
              <a:t>Πρόγραμμα</a:t>
            </a:r>
            <a:r>
              <a:rPr lang="en-GB" sz="2800" dirty="0" smtClean="0">
                <a:solidFill>
                  <a:schemeClr val="bg2"/>
                </a:solidFill>
                <a:latin typeface="Barlow" pitchFamily="2" charset="77"/>
                <a:ea typeface="Calibri"/>
                <a:cs typeface="Calibri"/>
                <a:sym typeface="Calibri"/>
              </a:rPr>
              <a:t> </a:t>
            </a:r>
            <a:r>
              <a:rPr lang="en-GB" sz="2800" dirty="0">
                <a:solidFill>
                  <a:schemeClr val="bg2"/>
                </a:solidFill>
                <a:latin typeface="Barlow" pitchFamily="2" charset="77"/>
                <a:ea typeface="Calibri"/>
                <a:cs typeface="Calibri"/>
                <a:sym typeface="Calibri"/>
              </a:rPr>
              <a:t>Επαγγελματικής Κατάρτισης </a:t>
            </a:r>
            <a:r>
              <a:rPr lang="en-GB" sz="2800" dirty="0" smtClean="0">
                <a:solidFill>
                  <a:schemeClr val="bg2"/>
                </a:solidFill>
                <a:latin typeface="Barlow" pitchFamily="2" charset="77"/>
                <a:ea typeface="Calibri"/>
                <a:cs typeface="Calibri"/>
                <a:sym typeface="Calibri"/>
              </a:rPr>
              <a:t>για</a:t>
            </a:r>
            <a:endParaRPr lang="en-GB" sz="2800" dirty="0">
              <a:solidFill>
                <a:schemeClr val="bg2"/>
              </a:solidFill>
              <a:latin typeface="Barlow" pitchFamily="2" charset="77"/>
              <a:ea typeface="Calibri"/>
              <a:cs typeface="Calibri"/>
              <a:sym typeface="Calibri"/>
            </a:endParaRPr>
          </a:p>
          <a:p>
            <a:pPr algn="l" rtl="0">
              <a:lnSpc>
                <a:spcPct val="120005"/>
              </a:lnSpc>
            </a:pPr>
            <a:r>
              <a:rPr lang="en-GB" sz="2800" dirty="0">
                <a:solidFill>
                  <a:schemeClr val="bg2"/>
                </a:solidFill>
                <a:latin typeface="Barlow" pitchFamily="2" charset="77"/>
                <a:ea typeface="Calibri"/>
                <a:cs typeface="Calibri"/>
                <a:sym typeface="Calibri"/>
              </a:rPr>
              <a:t>Διευθυντές και Ειδικοί Ανθρώπινου Δυναμικού</a:t>
            </a:r>
          </a:p>
          <a:p>
            <a:pPr marL="0" marR="0" lvl="0" indent="0" algn="l" rtl="0">
              <a:lnSpc>
                <a:spcPct val="120005"/>
              </a:lnSpc>
              <a:spcBef>
                <a:spcPts val="0"/>
              </a:spcBef>
              <a:spcAft>
                <a:spcPts val="0"/>
              </a:spcAft>
              <a:buNone/>
            </a:pPr>
            <a:endParaRPr sz="2800" dirty="0">
              <a:solidFill>
                <a:schemeClr val="bg2"/>
              </a:solidFill>
              <a:latin typeface="Barlow" pitchFamily="2" charset="77"/>
            </a:endParaRPr>
          </a:p>
        </p:txBody>
      </p:sp>
      <p:sp>
        <p:nvSpPr>
          <p:cNvPr id="448" name="Google Shape;448;p22"/>
          <p:cNvSpPr txBox="1"/>
          <p:nvPr/>
        </p:nvSpPr>
        <p:spPr>
          <a:xfrm>
            <a:off x="8915242" y="3886929"/>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1</a:t>
            </a:r>
            <a:endParaRPr/>
          </a:p>
        </p:txBody>
      </p:sp>
      <p:sp>
        <p:nvSpPr>
          <p:cNvPr id="449" name="Google Shape;449;p22"/>
          <p:cNvSpPr txBox="1"/>
          <p:nvPr/>
        </p:nvSpPr>
        <p:spPr>
          <a:xfrm>
            <a:off x="8915242" y="5429016"/>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2</a:t>
            </a:r>
            <a:endParaRPr/>
          </a:p>
        </p:txBody>
      </p:sp>
      <p:sp>
        <p:nvSpPr>
          <p:cNvPr id="450" name="Google Shape;450;p22"/>
          <p:cNvSpPr txBox="1"/>
          <p:nvPr/>
        </p:nvSpPr>
        <p:spPr>
          <a:xfrm>
            <a:off x="8915242" y="6971102"/>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3</a:t>
            </a:r>
            <a:endParaRPr/>
          </a:p>
        </p:txBody>
      </p:sp>
      <p:pic>
        <p:nvPicPr>
          <p:cNvPr id="3" name="Picture 2" descr="A rainbow with a red needle and a red arrow  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4" name="Google Shape;441;p22">
            <a:extLst>
              <a:ext uri="{FF2B5EF4-FFF2-40B4-BE49-F238E27FC236}">
                <a16:creationId xmlns:a16="http://schemas.microsoft.com/office/drawing/2014/main" id="{B6356569-B78B-D524-84C5-44E4A54FA64A}"/>
              </a:ext>
            </a:extLst>
          </p:cNvPr>
          <p:cNvSpPr txBox="1"/>
          <p:nvPr/>
        </p:nvSpPr>
        <p:spPr>
          <a:xfrm>
            <a:off x="359922" y="1359146"/>
            <a:ext cx="6513318"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l-GR" sz="12000" dirty="0" smtClean="0">
                <a:latin typeface="Six Caps"/>
                <a:ea typeface="Six Caps"/>
                <a:cs typeface="Six Caps"/>
                <a:sym typeface="Six Caps"/>
              </a:rPr>
              <a:t>Στόχος</a:t>
            </a:r>
            <a:r>
              <a:rPr lang="en-US" sz="12000" u="none" strike="noStrike" dirty="0" smtClean="0">
                <a:solidFill>
                  <a:srgbClr val="000000"/>
                </a:solidFill>
                <a:latin typeface="Six Caps"/>
                <a:ea typeface="Six Caps"/>
                <a:cs typeface="Six Caps"/>
                <a:sym typeface="Six Caps"/>
              </a:rPr>
              <a:t>:</a:t>
            </a:r>
            <a:endParaRPr sz="12000" dirty="0"/>
          </a:p>
        </p:txBody>
      </p:sp>
      <p:sp>
        <p:nvSpPr>
          <p:cNvPr id="5" name="Google Shape;440;p22">
            <a:extLst>
              <a:ext uri="{FF2B5EF4-FFF2-40B4-BE49-F238E27FC236}">
                <a16:creationId xmlns:a16="http://schemas.microsoft.com/office/drawing/2014/main" id="{5FDCF533-851B-3FF9-5DB0-10EA24703C1F}"/>
              </a:ext>
            </a:extLst>
          </p:cNvPr>
          <p:cNvSpPr txBox="1"/>
          <p:nvPr/>
        </p:nvSpPr>
        <p:spPr>
          <a:xfrm>
            <a:off x="359922" y="3394286"/>
            <a:ext cx="7854438" cy="5318379"/>
          </a:xfrm>
          <a:prstGeom prst="rect">
            <a:avLst/>
          </a:prstGeom>
          <a:noFill/>
          <a:ln>
            <a:noFill/>
          </a:ln>
        </p:spPr>
        <p:txBody>
          <a:bodyPr spcFirstLastPara="1" wrap="square" lIns="0" tIns="0" rIns="0" bIns="0" anchor="t" anchorCtr="0">
            <a:spAutoFit/>
          </a:bodyPr>
          <a:lstStyle/>
          <a:p>
            <a:pPr algn="l" rtl="0">
              <a:lnSpc>
                <a:spcPct val="120005"/>
              </a:lnSpc>
            </a:pPr>
            <a:r>
              <a:rPr lang="en-GB" sz="3200" dirty="0">
                <a:solidFill>
                  <a:schemeClr val="tx1"/>
                </a:solidFill>
                <a:latin typeface="Barlow" pitchFamily="2" charset="77"/>
                <a:cs typeface="Calibri"/>
                <a:sym typeface="Calibri"/>
              </a:rPr>
              <a:t>Το έργο «PERFORM» αφορά την εκπαίδευση Διευθυντών Φιλοξενίας και Ειδικών Ανθρώπινου Δυναμικού στην ανάπτυξη και υποστήριξη προσωπικού με αυτισμό στον Τομέα Φιλοξενίας της ΕΕ. Παρέχει επίσης μια καινοτόμο πλατφόρμα Ανθρώπινου Δυναμικού, για την αξιολόγηση της απόδοσης και την παρακολούθηση των εργαζομένων.</a:t>
            </a:r>
            <a:endParaRPr lang="en-GB" sz="3200" dirty="0">
              <a:solidFill>
                <a:schemeClr val="tx1"/>
              </a:solidFill>
              <a:latin typeface="Barlow" pitchFamily="2" charset="77"/>
            </a:endParaRPr>
          </a:p>
        </p:txBody>
      </p:sp>
      <p:pic>
        <p:nvPicPr>
          <p:cNvPr id="34"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pic>
        <p:nvPicPr>
          <p:cNvPr id="35" name="Picture 34"/>
          <p:cNvPicPr>
            <a:picLocks noChangeAspect="1"/>
          </p:cNvPicPr>
          <p:nvPr/>
        </p:nvPicPr>
        <p:blipFill>
          <a:blip r:embed="rId5"/>
          <a:stretch>
            <a:fillRect/>
          </a:stretch>
        </p:blipFill>
        <p:spPr>
          <a:xfrm>
            <a:off x="6165082" y="9636202"/>
            <a:ext cx="4841398" cy="282939"/>
          </a:xfrm>
          <a:prstGeom prst="rect">
            <a:avLst/>
          </a:prstGeom>
        </p:spPr>
      </p:pic>
    </p:spTree>
    <p:extLst>
      <p:ext uri="{BB962C8B-B14F-4D97-AF65-F5344CB8AC3E}">
        <p14:creationId xmlns:p14="http://schemas.microsoft.com/office/powerpoint/2010/main" val="523683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4F5762F0-5DEB-1176-179A-3E44AA53318E}"/>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BBFFBC5F-4EFA-1331-1A6A-0E9C65FC02BF}"/>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34855BDC-5954-394C-9DFC-B685DAAF9672}"/>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A429083C-AA1C-91F6-B8AE-765F347DD5D7}"/>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B8D87B21-1D87-2326-6268-B1E4E8D7F00C}"/>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62C57EFB-90BD-C7DC-F232-DC091B62663E}"/>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637C7B95-E39E-6CF9-4E4D-91D12091F2A7}"/>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Rectangle 1">
            <a:extLst>
              <a:ext uri="{FF2B5EF4-FFF2-40B4-BE49-F238E27FC236}">
                <a16:creationId xmlns:a16="http://schemas.microsoft.com/office/drawing/2014/main" id="{C29F10D9-721D-B0E4-9EE1-5AE9B790FFA6}"/>
              </a:ext>
            </a:extLst>
          </p:cNvPr>
          <p:cNvSpPr>
            <a:spLocks noChangeArrowheads="1"/>
          </p:cNvSpPr>
          <p:nvPr/>
        </p:nvSpPr>
        <p:spPr bwMode="auto">
          <a:xfrm>
            <a:off x="540387" y="2196071"/>
            <a:ext cx="1570545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Y" altLang="en-CY" sz="3200" b="0" i="0" u="none" strike="noStrike" cap="none" normalizeH="0" baseline="0" dirty="0">
                <a:ln>
                  <a:noFill/>
                </a:ln>
                <a:solidFill>
                  <a:schemeClr val="bg2">
                    <a:lumMod val="75000"/>
                  </a:schemeClr>
                </a:solidFill>
                <a:effectLst/>
                <a:latin typeface="Barlow" pitchFamily="2" charset="77"/>
              </a:rPr>
              <a:t>🎯</a:t>
            </a:r>
            <a:r>
              <a:rPr kumimoji="0" lang="en-CY" altLang="en-CY" sz="3200" b="1" i="0" u="none" strike="noStrike" cap="none" normalizeH="0" baseline="0" dirty="0">
                <a:ln>
                  <a:noFill/>
                </a:ln>
                <a:solidFill>
                  <a:schemeClr val="bg2">
                    <a:lumMod val="75000"/>
                  </a:schemeClr>
                </a:solidFill>
                <a:effectLst/>
                <a:latin typeface="Barlow" pitchFamily="2" charset="77"/>
              </a:rPr>
              <a:t>Θέστε σαφείς, στοχευμένους στόχους με το SMART:</a:t>
            </a:r>
            <a:endParaRPr kumimoji="0" lang="en-CY" altLang="en-CY" sz="3200" b="0" i="0" u="none" strike="noStrike" cap="none" normalizeH="0" baseline="0" dirty="0">
              <a:ln>
                <a:noFill/>
              </a:ln>
              <a:solidFill>
                <a:schemeClr val="bg2">
                  <a:lumMod val="75000"/>
                </a:schemeClr>
              </a:solidFill>
              <a:effectLst/>
              <a:latin typeface="Barlow" pitchFamily="2" charset="77"/>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Y" altLang="en-CY" sz="3200" b="0" i="0" u="none" strike="noStrike" cap="none" normalizeH="0" baseline="0" dirty="0">
              <a:ln>
                <a:noFill/>
              </a:ln>
              <a:solidFill>
                <a:schemeClr val="bg2">
                  <a:lumMod val="75000"/>
                </a:schemeClr>
              </a:solidFill>
              <a:effectLst/>
              <a:latin typeface="Barlow" pitchFamily="2" charset="77"/>
            </a:endParaRPr>
          </a:p>
        </p:txBody>
      </p:sp>
      <p:sp>
        <p:nvSpPr>
          <p:cNvPr id="4" name="Google Shape;441;p22">
            <a:extLst>
              <a:ext uri="{FF2B5EF4-FFF2-40B4-BE49-F238E27FC236}">
                <a16:creationId xmlns:a16="http://schemas.microsoft.com/office/drawing/2014/main" id="{A9273B9E-B82D-A44C-1B04-318E0ABB934E}"/>
              </a:ext>
            </a:extLst>
          </p:cNvPr>
          <p:cNvSpPr txBox="1"/>
          <p:nvPr/>
        </p:nvSpPr>
        <p:spPr>
          <a:xfrm>
            <a:off x="540387" y="1240415"/>
            <a:ext cx="12828826"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Πλαίσιο Στόχων SMART</a:t>
            </a:r>
            <a:endParaRPr sz="4800" b="1" dirty="0">
              <a:solidFill>
                <a:schemeClr val="bg2">
                  <a:lumMod val="75000"/>
                </a:schemeClr>
              </a:solidFill>
              <a:latin typeface="Barlow" pitchFamily="2" charset="77"/>
            </a:endParaRPr>
          </a:p>
        </p:txBody>
      </p:sp>
      <p:graphicFrame>
        <p:nvGraphicFramePr>
          <p:cNvPr id="16" name="Table 15">
            <a:extLst>
              <a:ext uri="{FF2B5EF4-FFF2-40B4-BE49-F238E27FC236}">
                <a16:creationId xmlns:a16="http://schemas.microsoft.com/office/drawing/2014/main" id="{8B82A420-6791-DAAD-25BE-4E30781ED6E4}"/>
              </a:ext>
            </a:extLst>
          </p:cNvPr>
          <p:cNvGraphicFramePr>
            <a:graphicFrameLocks noGrp="1"/>
          </p:cNvGraphicFramePr>
          <p:nvPr>
            <p:extLst>
              <p:ext uri="{D42A27DB-BD31-4B8C-83A1-F6EECF244321}">
                <p14:modId xmlns:p14="http://schemas.microsoft.com/office/powerpoint/2010/main" val="1877287084"/>
              </p:ext>
            </p:extLst>
          </p:nvPr>
        </p:nvGraphicFramePr>
        <p:xfrm>
          <a:off x="975361" y="3088400"/>
          <a:ext cx="16855439" cy="5913120"/>
        </p:xfrm>
        <a:graphic>
          <a:graphicData uri="http://schemas.openxmlformats.org/drawingml/2006/table">
            <a:tbl>
              <a:tblPr>
                <a:tableStyleId>{5C22544A-7EE6-4342-B048-85BDC9FD1C3A}</a:tableStyleId>
              </a:tblPr>
              <a:tblGrid>
                <a:gridCol w="2483582">
                  <a:extLst>
                    <a:ext uri="{9D8B030D-6E8A-4147-A177-3AD203B41FA5}">
                      <a16:colId xmlns:a16="http://schemas.microsoft.com/office/drawing/2014/main" val="4230715454"/>
                    </a:ext>
                  </a:extLst>
                </a:gridCol>
                <a:gridCol w="4026858">
                  <a:extLst>
                    <a:ext uri="{9D8B030D-6E8A-4147-A177-3AD203B41FA5}">
                      <a16:colId xmlns:a16="http://schemas.microsoft.com/office/drawing/2014/main" val="2260937030"/>
                    </a:ext>
                  </a:extLst>
                </a:gridCol>
                <a:gridCol w="10344999">
                  <a:extLst>
                    <a:ext uri="{9D8B030D-6E8A-4147-A177-3AD203B41FA5}">
                      <a16:colId xmlns:a16="http://schemas.microsoft.com/office/drawing/2014/main" val="4255520450"/>
                    </a:ext>
                  </a:extLst>
                </a:gridCol>
              </a:tblGrid>
              <a:tr h="0">
                <a:tc>
                  <a:txBody>
                    <a:bodyPr/>
                    <a:lstStyle/>
                    <a:p>
                      <a:pPr algn="l" rtl="0">
                        <a:buNone/>
                      </a:pPr>
                      <a:r>
                        <a:rPr lang="el-GR" sz="3200" b="1" u="sng" dirty="0" smtClean="0">
                          <a:solidFill>
                            <a:schemeClr val="bg2">
                              <a:lumMod val="75000"/>
                            </a:schemeClr>
                          </a:solidFill>
                          <a:effectLst/>
                        </a:rPr>
                        <a:t>Γράμμα</a:t>
                      </a:r>
                      <a:endParaRPr lang="en-CY" sz="3200" b="1" u="sng" dirty="0">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lgn="l" rtl="0">
                        <a:buNone/>
                      </a:pPr>
                      <a:r>
                        <a:rPr lang="en-GB" sz="3200" b="1" u="sng">
                          <a:solidFill>
                            <a:schemeClr val="bg2">
                              <a:lumMod val="75000"/>
                            </a:schemeClr>
                          </a:solidFill>
                          <a:effectLst/>
                        </a:rPr>
                        <a:t>Εννοια</a:t>
                      </a:r>
                      <a:endParaRPr lang="en-CY" sz="3200" b="1" u="sng">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lgn="l" rtl="0">
                        <a:buNone/>
                      </a:pPr>
                      <a:r>
                        <a:rPr lang="en-GB" sz="3200" b="1" u="sng" dirty="0">
                          <a:solidFill>
                            <a:schemeClr val="bg2">
                              <a:lumMod val="75000"/>
                            </a:schemeClr>
                          </a:solidFill>
                          <a:effectLst/>
                        </a:rPr>
                        <a:t>Περίληψη</a:t>
                      </a:r>
                      <a:endParaRPr lang="en-CY" sz="3200" b="1" u="sng" dirty="0">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extLst>
                  <a:ext uri="{0D108BD9-81ED-4DB2-BD59-A6C34878D82A}">
                    <a16:rowId xmlns:a16="http://schemas.microsoft.com/office/drawing/2014/main" val="499209873"/>
                  </a:ext>
                </a:extLst>
              </a:tr>
              <a:tr h="0">
                <a:tc>
                  <a:txBody>
                    <a:bodyPr/>
                    <a:lstStyle/>
                    <a:p>
                      <a:pPr algn="l" rtl="0">
                        <a:buNone/>
                      </a:pPr>
                      <a:r>
                        <a:rPr lang="en-GB" sz="3200" dirty="0" smtClean="0">
                          <a:solidFill>
                            <a:schemeClr val="bg2">
                              <a:lumMod val="75000"/>
                            </a:schemeClr>
                          </a:solidFill>
                          <a:effectLst/>
                          <a:latin typeface="+mn-lt"/>
                          <a:ea typeface="+mn-ea"/>
                          <a:cs typeface="+mn-cs"/>
                        </a:rPr>
                        <a:t>S</a:t>
                      </a:r>
                      <a:endParaRPr lang="en-CY" sz="3200" dirty="0">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lgn="l" rtl="0">
                        <a:buNone/>
                      </a:pPr>
                      <a:r>
                        <a:rPr lang="el-GR" sz="3200" dirty="0" smtClean="0">
                          <a:solidFill>
                            <a:schemeClr val="bg2">
                              <a:lumMod val="75000"/>
                            </a:schemeClr>
                          </a:solidFill>
                          <a:effectLst/>
                          <a:latin typeface="+mn-lt"/>
                          <a:ea typeface="+mn-ea"/>
                          <a:cs typeface="+mn-cs"/>
                        </a:rPr>
                        <a:t>Συγκεκριμένος</a:t>
                      </a:r>
                      <a:r>
                        <a:rPr lang="en-GB" sz="3200" baseline="0" dirty="0" smtClean="0">
                          <a:solidFill>
                            <a:schemeClr val="bg2">
                              <a:lumMod val="75000"/>
                            </a:schemeClr>
                          </a:solidFill>
                          <a:effectLst/>
                          <a:latin typeface="+mn-lt"/>
                          <a:ea typeface="+mn-ea"/>
                          <a:cs typeface="+mn-cs"/>
                        </a:rPr>
                        <a:t> (Specific)</a:t>
                      </a:r>
                      <a:endParaRPr lang="en-CY" sz="3200" dirty="0">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lgn="l" rtl="0">
                        <a:buNone/>
                      </a:pPr>
                      <a:r>
                        <a:rPr lang="en-GB" sz="3200">
                          <a:solidFill>
                            <a:schemeClr val="bg2">
                              <a:lumMod val="75000"/>
                            </a:schemeClr>
                          </a:solidFill>
                          <a:effectLst/>
                        </a:rPr>
                        <a:t>Σαφής: Ποιος, τι, πού και γιατί;</a:t>
                      </a:r>
                      <a:endParaRPr lang="en-CY" sz="3200">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extLst>
                  <a:ext uri="{0D108BD9-81ED-4DB2-BD59-A6C34878D82A}">
                    <a16:rowId xmlns:a16="http://schemas.microsoft.com/office/drawing/2014/main" val="2758460709"/>
                  </a:ext>
                </a:extLst>
              </a:tr>
              <a:tr h="0">
                <a:tc>
                  <a:txBody>
                    <a:bodyPr/>
                    <a:lstStyle/>
                    <a:p>
                      <a:pPr algn="l" rtl="0">
                        <a:buNone/>
                      </a:pPr>
                      <a:r>
                        <a:rPr lang="en-GB" sz="3200" dirty="0">
                          <a:solidFill>
                            <a:schemeClr val="bg2">
                              <a:lumMod val="75000"/>
                            </a:schemeClr>
                          </a:solidFill>
                          <a:effectLst/>
                        </a:rPr>
                        <a:t>Μ</a:t>
                      </a:r>
                      <a:endParaRPr lang="en-CY" sz="3200" dirty="0">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lgn="l" rtl="0">
                        <a:buNone/>
                      </a:pPr>
                      <a:r>
                        <a:rPr lang="en-GB" sz="3200" dirty="0" err="1" smtClean="0">
                          <a:solidFill>
                            <a:schemeClr val="bg2">
                              <a:lumMod val="75000"/>
                            </a:schemeClr>
                          </a:solidFill>
                          <a:effectLst/>
                        </a:rPr>
                        <a:t>Μετρ</a:t>
                      </a:r>
                      <a:r>
                        <a:rPr lang="el-GR" sz="3200" dirty="0" err="1" smtClean="0">
                          <a:solidFill>
                            <a:schemeClr val="bg2">
                              <a:lumMod val="75000"/>
                            </a:schemeClr>
                          </a:solidFill>
                          <a:effectLst/>
                        </a:rPr>
                        <a:t>ήσιμος</a:t>
                      </a:r>
                      <a:r>
                        <a:rPr lang="el-GR" sz="3200" baseline="0" dirty="0" smtClean="0">
                          <a:solidFill>
                            <a:schemeClr val="bg2">
                              <a:lumMod val="75000"/>
                            </a:schemeClr>
                          </a:solidFill>
                          <a:effectLst/>
                        </a:rPr>
                        <a:t> (</a:t>
                      </a:r>
                      <a:r>
                        <a:rPr lang="en-US" sz="3200" baseline="0" dirty="0" smtClean="0">
                          <a:solidFill>
                            <a:schemeClr val="bg2">
                              <a:lumMod val="75000"/>
                            </a:schemeClr>
                          </a:solidFill>
                          <a:effectLst/>
                        </a:rPr>
                        <a:t>Measurable)</a:t>
                      </a:r>
                      <a:endParaRPr lang="en-CY" sz="3200" dirty="0">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lgn="l" rtl="0">
                        <a:buNone/>
                      </a:pPr>
                      <a:r>
                        <a:rPr lang="en-GB" sz="3200" dirty="0">
                          <a:solidFill>
                            <a:schemeClr val="bg2">
                              <a:lumMod val="75000"/>
                            </a:schemeClr>
                          </a:solidFill>
                          <a:effectLst/>
                        </a:rPr>
                        <a:t>Παρακολουθήσιμο: Χρήση δεδομένων ή παρατηρήσιμων αποτελεσμάτων</a:t>
                      </a:r>
                      <a:endParaRPr lang="en-CY" sz="3200" dirty="0">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extLst>
                  <a:ext uri="{0D108BD9-81ED-4DB2-BD59-A6C34878D82A}">
                    <a16:rowId xmlns:a16="http://schemas.microsoft.com/office/drawing/2014/main" val="1055435018"/>
                  </a:ext>
                </a:extLst>
              </a:tr>
              <a:tr h="0">
                <a:tc>
                  <a:txBody>
                    <a:bodyPr/>
                    <a:lstStyle/>
                    <a:p>
                      <a:pPr algn="l" rtl="0">
                        <a:buNone/>
                      </a:pPr>
                      <a:r>
                        <a:rPr lang="en-GB" sz="3200" dirty="0" smtClean="0">
                          <a:solidFill>
                            <a:schemeClr val="bg2">
                              <a:lumMod val="75000"/>
                            </a:schemeClr>
                          </a:solidFill>
                          <a:effectLst/>
                        </a:rPr>
                        <a:t>A</a:t>
                      </a:r>
                      <a:endParaRPr lang="en-CY" sz="3200" dirty="0">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lgn="l" rtl="0">
                        <a:buNone/>
                      </a:pPr>
                      <a:r>
                        <a:rPr lang="en-GB" sz="3200" dirty="0" smtClean="0">
                          <a:solidFill>
                            <a:schemeClr val="bg2">
                              <a:lumMod val="75000"/>
                            </a:schemeClr>
                          </a:solidFill>
                          <a:effectLst/>
                        </a:rPr>
                        <a:t>Κα</a:t>
                      </a:r>
                      <a:r>
                        <a:rPr lang="en-GB" sz="3200" dirty="0" err="1" smtClean="0">
                          <a:solidFill>
                            <a:schemeClr val="bg2">
                              <a:lumMod val="75000"/>
                            </a:schemeClr>
                          </a:solidFill>
                          <a:effectLst/>
                        </a:rPr>
                        <a:t>τορθωτός</a:t>
                      </a:r>
                      <a:r>
                        <a:rPr lang="en-GB" sz="3200" dirty="0" smtClean="0">
                          <a:solidFill>
                            <a:schemeClr val="bg2">
                              <a:lumMod val="75000"/>
                            </a:schemeClr>
                          </a:solidFill>
                          <a:effectLst/>
                        </a:rPr>
                        <a:t> (Achievable)</a:t>
                      </a:r>
                      <a:endParaRPr lang="en-CY" sz="3200" dirty="0">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lgn="l" rtl="0">
                        <a:buNone/>
                      </a:pPr>
                      <a:r>
                        <a:rPr lang="en-GB" sz="3200">
                          <a:solidFill>
                            <a:schemeClr val="bg2">
                              <a:lumMod val="75000"/>
                            </a:schemeClr>
                          </a:solidFill>
                          <a:effectLst/>
                        </a:rPr>
                        <a:t>Ρεαλιστικός: Εντός χρόνου και πόρων</a:t>
                      </a:r>
                      <a:endParaRPr lang="en-CY" sz="3200">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extLst>
                  <a:ext uri="{0D108BD9-81ED-4DB2-BD59-A6C34878D82A}">
                    <a16:rowId xmlns:a16="http://schemas.microsoft.com/office/drawing/2014/main" val="861861649"/>
                  </a:ext>
                </a:extLst>
              </a:tr>
              <a:tr h="0">
                <a:tc>
                  <a:txBody>
                    <a:bodyPr/>
                    <a:lstStyle/>
                    <a:p>
                      <a:pPr algn="l" rtl="0">
                        <a:buNone/>
                      </a:pPr>
                      <a:r>
                        <a:rPr lang="en-GB" sz="3200" dirty="0" smtClean="0">
                          <a:solidFill>
                            <a:schemeClr val="bg2">
                              <a:lumMod val="75000"/>
                            </a:schemeClr>
                          </a:solidFill>
                          <a:effectLst/>
                        </a:rPr>
                        <a:t>R</a:t>
                      </a:r>
                      <a:endParaRPr lang="en-CY" sz="3200" dirty="0">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lgn="l" rtl="0">
                        <a:buNone/>
                      </a:pPr>
                      <a:r>
                        <a:rPr lang="en-GB" sz="3200" dirty="0" err="1" smtClean="0">
                          <a:solidFill>
                            <a:schemeClr val="bg2">
                              <a:lumMod val="75000"/>
                            </a:schemeClr>
                          </a:solidFill>
                          <a:effectLst/>
                        </a:rPr>
                        <a:t>Σχετικός</a:t>
                      </a:r>
                      <a:r>
                        <a:rPr lang="en-GB" sz="3200" dirty="0" smtClean="0">
                          <a:solidFill>
                            <a:schemeClr val="bg2">
                              <a:lumMod val="75000"/>
                            </a:schemeClr>
                          </a:solidFill>
                          <a:effectLst/>
                        </a:rPr>
                        <a:t> (Relevant)</a:t>
                      </a:r>
                      <a:endParaRPr lang="en-CY" sz="3200" dirty="0">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lgn="l" rtl="0">
                        <a:buNone/>
                      </a:pPr>
                      <a:r>
                        <a:rPr lang="en-GB" sz="3200">
                          <a:solidFill>
                            <a:schemeClr val="bg2">
                              <a:lumMod val="75000"/>
                            </a:schemeClr>
                          </a:solidFill>
                          <a:effectLst/>
                        </a:rPr>
                        <a:t>Ευθυγραμμισμένο: Υποστηρίζει ευρύτερους στόχους</a:t>
                      </a:r>
                      <a:endParaRPr lang="en-CY" sz="3200">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extLst>
                  <a:ext uri="{0D108BD9-81ED-4DB2-BD59-A6C34878D82A}">
                    <a16:rowId xmlns:a16="http://schemas.microsoft.com/office/drawing/2014/main" val="2631833739"/>
                  </a:ext>
                </a:extLst>
              </a:tr>
              <a:tr h="0">
                <a:tc>
                  <a:txBody>
                    <a:bodyPr/>
                    <a:lstStyle/>
                    <a:p>
                      <a:pPr algn="l" rtl="0">
                        <a:buNone/>
                      </a:pPr>
                      <a:r>
                        <a:rPr lang="en-GB" sz="3200" dirty="0" smtClean="0">
                          <a:solidFill>
                            <a:schemeClr val="bg2">
                              <a:lumMod val="75000"/>
                            </a:schemeClr>
                          </a:solidFill>
                          <a:effectLst/>
                        </a:rPr>
                        <a:t>T</a:t>
                      </a:r>
                      <a:endParaRPr lang="en-CY" sz="3200" dirty="0">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lgn="l" rtl="0">
                        <a:buNone/>
                      </a:pPr>
                      <a:r>
                        <a:rPr lang="en-GB" sz="3200" dirty="0" err="1">
                          <a:solidFill>
                            <a:schemeClr val="bg2">
                              <a:lumMod val="75000"/>
                            </a:schemeClr>
                          </a:solidFill>
                          <a:effectLst/>
                        </a:rPr>
                        <a:t>Χρονικά</a:t>
                      </a:r>
                      <a:r>
                        <a:rPr lang="en-GB" sz="3200" dirty="0">
                          <a:solidFill>
                            <a:schemeClr val="bg2">
                              <a:lumMod val="75000"/>
                            </a:schemeClr>
                          </a:solidFill>
                          <a:effectLst/>
                        </a:rPr>
                        <a:t> </a:t>
                      </a:r>
                      <a:r>
                        <a:rPr lang="en-GB" sz="3200" dirty="0" smtClean="0">
                          <a:solidFill>
                            <a:schemeClr val="bg2">
                              <a:lumMod val="75000"/>
                            </a:schemeClr>
                          </a:solidFill>
                          <a:effectLst/>
                        </a:rPr>
                        <a:t>π</a:t>
                      </a:r>
                      <a:r>
                        <a:rPr lang="en-GB" sz="3200" dirty="0" err="1" smtClean="0">
                          <a:solidFill>
                            <a:schemeClr val="bg2">
                              <a:lumMod val="75000"/>
                            </a:schemeClr>
                          </a:solidFill>
                          <a:effectLst/>
                        </a:rPr>
                        <a:t>εριορισμένο</a:t>
                      </a:r>
                      <a:r>
                        <a:rPr lang="el-GR" sz="3200" dirty="0" smtClean="0">
                          <a:solidFill>
                            <a:schemeClr val="bg2">
                              <a:lumMod val="75000"/>
                            </a:schemeClr>
                          </a:solidFill>
                          <a:effectLst/>
                        </a:rPr>
                        <a:t>ς</a:t>
                      </a:r>
                      <a:r>
                        <a:rPr lang="en-GB" sz="3200" dirty="0" smtClean="0">
                          <a:solidFill>
                            <a:schemeClr val="bg2">
                              <a:lumMod val="75000"/>
                            </a:schemeClr>
                          </a:solidFill>
                          <a:effectLst/>
                        </a:rPr>
                        <a:t> (Time-bound)</a:t>
                      </a:r>
                      <a:endParaRPr lang="en-CY" sz="3200" dirty="0">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lgn="l" rtl="0">
                        <a:buNone/>
                      </a:pPr>
                      <a:r>
                        <a:rPr lang="en-GB" sz="3200" dirty="0">
                          <a:solidFill>
                            <a:schemeClr val="bg2">
                              <a:lumMod val="75000"/>
                            </a:schemeClr>
                          </a:solidFill>
                          <a:effectLst/>
                        </a:rPr>
                        <a:t>Προθεσμία: Έχει σαφές χρονοδιάγραμμα</a:t>
                      </a:r>
                      <a:endParaRPr lang="en-CY" sz="3200" dirty="0">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extLst>
                  <a:ext uri="{0D108BD9-81ED-4DB2-BD59-A6C34878D82A}">
                    <a16:rowId xmlns:a16="http://schemas.microsoft.com/office/drawing/2014/main" val="1439909637"/>
                  </a:ext>
                </a:extLst>
              </a:tr>
            </a:tbl>
          </a:graphicData>
        </a:graphic>
      </p:graphicFrame>
    </p:spTree>
    <p:extLst>
      <p:ext uri="{BB962C8B-B14F-4D97-AF65-F5344CB8AC3E}">
        <p14:creationId xmlns:p14="http://schemas.microsoft.com/office/powerpoint/2010/main" val="3030252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43A8D152-8EEF-7266-0325-43D6152391C9}"/>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A5FD35D4-35C3-B8E6-6E23-E5E122A7777D}"/>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471CB0DB-67B9-D22B-1B3C-B93D28CA831C}"/>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77006726-2409-AC32-6CE2-070BC37857B7}"/>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FE7750F2-E54E-EB19-29A8-3783A8314CEC}"/>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6B044FDD-5E96-8008-1EB4-92BFA092B67B}"/>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D4606ED9-7C2C-E03E-7C27-5457CC13669F}"/>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F968980B-EE17-1028-0AA2-083692B126C5}"/>
              </a:ext>
            </a:extLst>
          </p:cNvPr>
          <p:cNvSpPr txBox="1"/>
          <p:nvPr/>
        </p:nvSpPr>
        <p:spPr>
          <a:xfrm>
            <a:off x="418260" y="1935114"/>
            <a:ext cx="7634991" cy="6740307"/>
          </a:xfrm>
          <a:prstGeom prst="rect">
            <a:avLst/>
          </a:prstGeom>
          <a:noFill/>
        </p:spPr>
        <p:txBody>
          <a:bodyPr wrap="square">
            <a:spAutoFit/>
          </a:bodyPr>
          <a:lstStyle/>
          <a:p>
            <a:pPr algn="l" rtl="0">
              <a:lnSpc>
                <a:spcPct val="150000"/>
              </a:lnSpc>
              <a:buNone/>
            </a:pPr>
            <a:r>
              <a:rPr lang="en-GB" sz="3200" b="1" i="0" u="none" strike="noStrike" dirty="0">
                <a:solidFill>
                  <a:schemeClr val="bg2">
                    <a:lumMod val="75000"/>
                  </a:schemeClr>
                </a:solidFill>
                <a:effectLst/>
                <a:latin typeface="Barlow" pitchFamily="2" charset="77"/>
              </a:rPr>
              <a:t>Τι είναι</a:t>
            </a:r>
            <a:endParaRPr lang="en-GB" sz="3200" b="0" i="0" u="none" strike="noStrike" dirty="0">
              <a:solidFill>
                <a:schemeClr val="bg2">
                  <a:lumMod val="75000"/>
                </a:schemeClr>
              </a:solidFill>
              <a:effectLst/>
              <a:latin typeface="Barlow" pitchFamily="2" charset="77"/>
            </a:endParaRPr>
          </a:p>
          <a:p>
            <a:pPr algn="l" rtl="0">
              <a:lnSpc>
                <a:spcPct val="150000"/>
              </a:lnSpc>
              <a:buFont typeface="Arial" panose="020B0604020202020204" pitchFamily="34" charset="0"/>
              <a:buChar char="•"/>
            </a:pPr>
            <a:r>
              <a:rPr lang="el-GR" sz="3200" b="0" i="0" u="none" strike="noStrike" dirty="0" smtClean="0">
                <a:solidFill>
                  <a:srgbClr val="000000"/>
                </a:solidFill>
                <a:effectLst/>
                <a:latin typeface="Barlow" pitchFamily="2" charset="77"/>
              </a:rPr>
              <a:t> </a:t>
            </a:r>
            <a:r>
              <a:rPr lang="en-GB" sz="3200" b="0" i="0" u="none" strike="noStrike" dirty="0" err="1" smtClean="0">
                <a:solidFill>
                  <a:srgbClr val="000000"/>
                </a:solidFill>
                <a:effectLst/>
                <a:latin typeface="Barlow" pitchFamily="2" charset="77"/>
              </a:rPr>
              <a:t>Περιλ</a:t>
            </a:r>
            <a:r>
              <a:rPr lang="en-GB" sz="3200" b="0" i="0" u="none" strike="noStrike" dirty="0" smtClean="0">
                <a:solidFill>
                  <a:srgbClr val="000000"/>
                </a:solidFill>
                <a:effectLst/>
                <a:latin typeface="Barlow" pitchFamily="2" charset="77"/>
              </a:rPr>
              <a:t>αμβάνει </a:t>
            </a:r>
            <a:r>
              <a:rPr lang="en-GB" sz="3200" b="0" i="0" u="none" strike="noStrike" dirty="0">
                <a:solidFill>
                  <a:srgbClr val="000000"/>
                </a:solidFill>
                <a:effectLst/>
                <a:latin typeface="Barlow" pitchFamily="2" charset="77"/>
              </a:rPr>
              <a:t>πολλές περιοχές του εγκεφάλου, όχι μόνο τον «δεξιό εγκέφαλο»</a:t>
            </a:r>
          </a:p>
          <a:p>
            <a:pPr algn="l" rtl="0">
              <a:lnSpc>
                <a:spcPct val="150000"/>
              </a:lnSpc>
              <a:buFont typeface="Arial" panose="020B0604020202020204" pitchFamily="34" charset="0"/>
              <a:buChar char="•"/>
            </a:pPr>
            <a:r>
              <a:rPr lang="el-GR" sz="3200" b="0" i="0" u="none" strike="noStrike" dirty="0" smtClean="0">
                <a:solidFill>
                  <a:srgbClr val="000000"/>
                </a:solidFill>
                <a:effectLst/>
                <a:latin typeface="Barlow" pitchFamily="2" charset="77"/>
              </a:rPr>
              <a:t> </a:t>
            </a:r>
            <a:r>
              <a:rPr lang="en-GB" sz="3200" b="0" i="0" u="none" strike="noStrike" dirty="0" err="1" smtClean="0">
                <a:solidFill>
                  <a:srgbClr val="000000"/>
                </a:solidFill>
                <a:effectLst/>
                <a:latin typeface="Barlow" pitchFamily="2" charset="77"/>
              </a:rPr>
              <a:t>Οδηγούμενο</a:t>
            </a:r>
            <a:r>
              <a:rPr lang="en-GB" sz="3200" b="0" i="0" u="none" strike="noStrike" dirty="0" smtClean="0">
                <a:solidFill>
                  <a:srgbClr val="000000"/>
                </a:solidFill>
                <a:effectLst/>
                <a:latin typeface="Barlow" pitchFamily="2" charset="77"/>
              </a:rPr>
              <a:t> </a:t>
            </a:r>
            <a:r>
              <a:rPr lang="en-GB" sz="3200" b="0" i="0" u="none" strike="noStrike" dirty="0">
                <a:solidFill>
                  <a:srgbClr val="000000"/>
                </a:solidFill>
                <a:effectLst/>
                <a:latin typeface="Barlow" pitchFamily="2" charset="77"/>
              </a:rPr>
              <a:t>από συναίσθημα, μνήμη και ευέλικτη σκέψη</a:t>
            </a:r>
          </a:p>
          <a:p>
            <a:pPr algn="l" rtl="0">
              <a:lnSpc>
                <a:spcPct val="150000"/>
              </a:lnSpc>
              <a:buFont typeface="Arial" panose="020B0604020202020204" pitchFamily="34" charset="0"/>
              <a:buChar char="•"/>
            </a:pPr>
            <a:r>
              <a:rPr lang="el-GR" sz="3200" b="0" i="0" u="none" strike="noStrike" dirty="0" smtClean="0">
                <a:solidFill>
                  <a:srgbClr val="000000"/>
                </a:solidFill>
                <a:effectLst/>
                <a:latin typeface="Barlow" pitchFamily="2" charset="77"/>
              </a:rPr>
              <a:t> </a:t>
            </a:r>
            <a:r>
              <a:rPr lang="en-GB" sz="3200" b="0" i="0" u="none" strike="noStrike" dirty="0" err="1" smtClean="0">
                <a:solidFill>
                  <a:srgbClr val="000000"/>
                </a:solidFill>
                <a:effectLst/>
                <a:latin typeface="Barlow" pitchFamily="2" charset="77"/>
              </a:rPr>
              <a:t>Ενεργο</a:t>
            </a:r>
            <a:r>
              <a:rPr lang="en-GB" sz="3200" b="0" i="0" u="none" strike="noStrike" dirty="0" smtClean="0">
                <a:solidFill>
                  <a:srgbClr val="000000"/>
                </a:solidFill>
                <a:effectLst/>
                <a:latin typeface="Barlow" pitchFamily="2" charset="77"/>
              </a:rPr>
              <a:t>ποιεί</a:t>
            </a:r>
            <a:r>
              <a:rPr lang="en-GB" sz="3200" b="1" i="0" u="none" strike="noStrike" dirty="0" smtClean="0">
                <a:solidFill>
                  <a:srgbClr val="000000"/>
                </a:solidFill>
                <a:effectLst/>
                <a:latin typeface="Barlow" pitchFamily="2" charset="77"/>
              </a:rPr>
              <a:t>αποκλίνουσα </a:t>
            </a:r>
            <a:r>
              <a:rPr lang="en-GB" sz="3200" b="1" i="0" u="none" strike="noStrike" dirty="0">
                <a:solidFill>
                  <a:srgbClr val="000000"/>
                </a:solidFill>
                <a:effectLst/>
                <a:latin typeface="Barlow" pitchFamily="2" charset="77"/>
              </a:rPr>
              <a:t>σκέψη</a:t>
            </a:r>
            <a:r>
              <a:rPr lang="en-GB" sz="3200" b="0" i="0" u="none" strike="noStrike" dirty="0">
                <a:solidFill>
                  <a:srgbClr val="000000"/>
                </a:solidFill>
                <a:effectLst/>
                <a:latin typeface="Barlow" pitchFamily="2" charset="77"/>
              </a:rPr>
              <a:t>— να βλέπουμε τα προβλήματα με νέους τρόπους</a:t>
            </a:r>
          </a:p>
        </p:txBody>
      </p:sp>
      <p:sp>
        <p:nvSpPr>
          <p:cNvPr id="4" name="Google Shape;441;p22">
            <a:extLst>
              <a:ext uri="{FF2B5EF4-FFF2-40B4-BE49-F238E27FC236}">
                <a16:creationId xmlns:a16="http://schemas.microsoft.com/office/drawing/2014/main" id="{F60CFF48-FE10-1407-613F-C0AB0643A23D}"/>
              </a:ext>
            </a:extLst>
          </p:cNvPr>
          <p:cNvSpPr txBox="1"/>
          <p:nvPr/>
        </p:nvSpPr>
        <p:spPr>
          <a:xfrm>
            <a:off x="540387" y="1200388"/>
            <a:ext cx="12828826"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10. Δημιουργικότητα</a:t>
            </a:r>
            <a:endParaRPr sz="4800" b="1" dirty="0">
              <a:solidFill>
                <a:schemeClr val="bg2">
                  <a:lumMod val="75000"/>
                </a:schemeClr>
              </a:solidFill>
              <a:latin typeface="Barlow" pitchFamily="2" charset="77"/>
            </a:endParaRPr>
          </a:p>
        </p:txBody>
      </p:sp>
      <p:sp>
        <p:nvSpPr>
          <p:cNvPr id="22" name="TextBox 21">
            <a:extLst>
              <a:ext uri="{FF2B5EF4-FFF2-40B4-BE49-F238E27FC236}">
                <a16:creationId xmlns:a16="http://schemas.microsoft.com/office/drawing/2014/main" id="{761BF35C-C9C4-5AC1-D06E-0A2D3389E29C}"/>
              </a:ext>
            </a:extLst>
          </p:cNvPr>
          <p:cNvSpPr txBox="1"/>
          <p:nvPr/>
        </p:nvSpPr>
        <p:spPr>
          <a:xfrm>
            <a:off x="8175378" y="1935114"/>
            <a:ext cx="10110936" cy="7478970"/>
          </a:xfrm>
          <a:prstGeom prst="rect">
            <a:avLst/>
          </a:prstGeom>
          <a:noFill/>
        </p:spPr>
        <p:txBody>
          <a:bodyPr wrap="square">
            <a:spAutoFit/>
          </a:bodyPr>
          <a:lstStyle/>
          <a:p>
            <a:pPr algn="l" rtl="0">
              <a:lnSpc>
                <a:spcPct val="150000"/>
              </a:lnSpc>
              <a:buNone/>
            </a:pPr>
            <a:r>
              <a:rPr lang="en-GB" sz="3200" b="1" i="0" u="none" strike="noStrike" dirty="0">
                <a:solidFill>
                  <a:schemeClr val="bg2">
                    <a:lumMod val="75000"/>
                  </a:schemeClr>
                </a:solidFill>
                <a:effectLst/>
                <a:latin typeface="Barlow" pitchFamily="2" charset="77"/>
              </a:rPr>
              <a:t>Γιατί έχει σημασία</a:t>
            </a:r>
            <a:endParaRPr lang="en-GB" sz="3200" b="0" i="0" u="none" strike="noStrike" dirty="0">
              <a:solidFill>
                <a:schemeClr val="bg2">
                  <a:lumMod val="75000"/>
                </a:schemeClr>
              </a:solidFill>
              <a:effectLst/>
              <a:latin typeface="Barlow" pitchFamily="2" charset="77"/>
            </a:endParaRPr>
          </a:p>
          <a:p>
            <a:pPr algn="l" rtl="0">
              <a:lnSpc>
                <a:spcPct val="150000"/>
              </a:lnSpc>
              <a:buFont typeface="Arial" panose="020B0604020202020204" pitchFamily="34" charset="0"/>
              <a:buChar char="•"/>
            </a:pPr>
            <a:r>
              <a:rPr lang="el-GR" sz="3200" b="0" i="0" u="none" strike="noStrike" dirty="0" smtClean="0">
                <a:solidFill>
                  <a:srgbClr val="000000"/>
                </a:solidFill>
                <a:effectLst/>
                <a:latin typeface="Barlow" pitchFamily="2" charset="77"/>
              </a:rPr>
              <a:t> </a:t>
            </a:r>
            <a:r>
              <a:rPr lang="en-GB" sz="3200" b="0" i="0" u="none" strike="noStrike" dirty="0" err="1" smtClean="0">
                <a:solidFill>
                  <a:srgbClr val="000000"/>
                </a:solidFill>
                <a:effectLst/>
                <a:latin typeface="Barlow" pitchFamily="2" charset="77"/>
              </a:rPr>
              <a:t>Τροφοδοτεί</a:t>
            </a:r>
            <a:r>
              <a:rPr lang="en-GB" sz="3200" b="0" i="0" u="none" strike="noStrike" dirty="0" smtClean="0">
                <a:solidFill>
                  <a:srgbClr val="000000"/>
                </a:solidFill>
                <a:effectLst/>
                <a:latin typeface="Barlow" pitchFamily="2" charset="77"/>
              </a:rPr>
              <a:t> κα</a:t>
            </a:r>
            <a:r>
              <a:rPr lang="en-GB" sz="3200" b="0" i="0" u="none" strike="noStrike" dirty="0" err="1" smtClean="0">
                <a:solidFill>
                  <a:srgbClr val="000000"/>
                </a:solidFill>
                <a:effectLst/>
                <a:latin typeface="Barlow" pitchFamily="2" charset="77"/>
              </a:rPr>
              <a:t>ινοτομί</a:t>
            </a:r>
            <a:r>
              <a:rPr lang="en-GB" sz="3200" b="0" i="0" u="none" strike="noStrike" dirty="0" smtClean="0">
                <a:solidFill>
                  <a:srgbClr val="000000"/>
                </a:solidFill>
                <a:effectLst/>
                <a:latin typeface="Barlow" pitchFamily="2" charset="77"/>
              </a:rPr>
              <a:t>α </a:t>
            </a:r>
            <a:r>
              <a:rPr lang="en-GB" sz="3200" b="0" i="0" u="none" strike="noStrike" dirty="0">
                <a:solidFill>
                  <a:srgbClr val="000000"/>
                </a:solidFill>
                <a:effectLst/>
                <a:latin typeface="Barlow" pitchFamily="2" charset="77"/>
              </a:rPr>
              <a:t>και </a:t>
            </a:r>
            <a:r>
              <a:rPr lang="en-GB" sz="3200" b="0" i="0" u="none" strike="noStrike" dirty="0" smtClean="0">
                <a:solidFill>
                  <a:srgbClr val="000000"/>
                </a:solidFill>
                <a:effectLst/>
                <a:latin typeface="Barlow" pitchFamily="2" charset="77"/>
              </a:rPr>
              <a:t>προσαρμοστικότητα</a:t>
            </a:r>
            <a:endParaRPr lang="en-GB" sz="3200" b="0" i="0" u="none" strike="noStrike" dirty="0">
              <a:solidFill>
                <a:srgbClr val="000000"/>
              </a:solidFill>
              <a:effectLst/>
              <a:latin typeface="Barlow" pitchFamily="2" charset="77"/>
            </a:endParaRPr>
          </a:p>
          <a:p>
            <a:pPr algn="l" rtl="0">
              <a:lnSpc>
                <a:spcPct val="150000"/>
              </a:lnSpc>
              <a:buFont typeface="Arial" panose="020B0604020202020204" pitchFamily="34" charset="0"/>
              <a:buChar char="•"/>
            </a:pPr>
            <a:r>
              <a:rPr lang="el-GR" sz="3200" b="0" i="0" u="none" strike="noStrike" dirty="0" smtClean="0">
                <a:solidFill>
                  <a:srgbClr val="000000"/>
                </a:solidFill>
                <a:effectLst/>
                <a:latin typeface="Barlow" pitchFamily="2" charset="77"/>
              </a:rPr>
              <a:t> </a:t>
            </a:r>
            <a:r>
              <a:rPr lang="en-GB" sz="3200" b="0" i="0" u="none" strike="noStrike" dirty="0" err="1" smtClean="0">
                <a:solidFill>
                  <a:srgbClr val="000000"/>
                </a:solidFill>
                <a:effectLst/>
                <a:latin typeface="Barlow" pitchFamily="2" charset="77"/>
              </a:rPr>
              <a:t>Κλειδί</a:t>
            </a:r>
            <a:r>
              <a:rPr lang="en-GB" sz="3200" b="0" i="0" u="none" strike="noStrike" dirty="0" smtClean="0">
                <a:solidFill>
                  <a:srgbClr val="000000"/>
                </a:solidFill>
                <a:effectLst/>
                <a:latin typeface="Barlow" pitchFamily="2" charset="77"/>
              </a:rPr>
              <a:t> </a:t>
            </a:r>
            <a:r>
              <a:rPr lang="en-GB" sz="3200" b="0" i="0" u="none" strike="noStrike" dirty="0">
                <a:solidFill>
                  <a:srgbClr val="000000"/>
                </a:solidFill>
                <a:effectLst/>
                <a:latin typeface="Barlow" pitchFamily="2" charset="77"/>
              </a:rPr>
              <a:t>στην εκπαίδευση, την τεχνολογία, τις τέχνες και τις επιχειρήσεις</a:t>
            </a:r>
          </a:p>
          <a:p>
            <a:pPr algn="l" rtl="0">
              <a:lnSpc>
                <a:spcPct val="150000"/>
              </a:lnSpc>
              <a:buFont typeface="Arial" panose="020B0604020202020204" pitchFamily="34" charset="0"/>
              <a:buChar char="•"/>
            </a:pPr>
            <a:r>
              <a:rPr lang="el-GR" sz="3200" b="0" i="0" u="none" strike="noStrike" dirty="0" smtClean="0">
                <a:solidFill>
                  <a:srgbClr val="000000"/>
                </a:solidFill>
                <a:effectLst/>
                <a:latin typeface="Barlow" pitchFamily="2" charset="77"/>
              </a:rPr>
              <a:t> </a:t>
            </a:r>
            <a:r>
              <a:rPr lang="en-GB" sz="3200" b="0" i="0" u="none" strike="noStrike" dirty="0" smtClean="0">
                <a:solidFill>
                  <a:srgbClr val="000000"/>
                </a:solidFill>
                <a:effectLst/>
                <a:latin typeface="Barlow" pitchFamily="2" charset="77"/>
              </a:rPr>
              <a:t>Υπ</a:t>
            </a:r>
            <a:r>
              <a:rPr lang="en-GB" sz="3200" b="0" i="0" u="none" strike="noStrike" dirty="0" err="1" smtClean="0">
                <a:solidFill>
                  <a:srgbClr val="000000"/>
                </a:solidFill>
                <a:effectLst/>
                <a:latin typeface="Barlow" pitchFamily="2" charset="77"/>
              </a:rPr>
              <a:t>οστηρίζει</a:t>
            </a:r>
            <a:r>
              <a:rPr lang="en-GB" sz="3200" b="0" i="0" u="none" strike="noStrike" dirty="0" smtClean="0">
                <a:solidFill>
                  <a:srgbClr val="000000"/>
                </a:solidFill>
                <a:effectLst/>
                <a:latin typeface="Barlow" pitchFamily="2" charset="77"/>
              </a:rPr>
              <a:t> </a:t>
            </a:r>
            <a:r>
              <a:rPr lang="en-GB" sz="3200" b="0" i="0" u="none" strike="noStrike" dirty="0">
                <a:solidFill>
                  <a:srgbClr val="000000"/>
                </a:solidFill>
                <a:effectLst/>
                <a:latin typeface="Barlow" pitchFamily="2" charset="77"/>
              </a:rPr>
              <a:t>την επίλυση προβλημάτων σε μεταβαλλόμενα περιβάλλοντα</a:t>
            </a:r>
          </a:p>
          <a:p>
            <a:pPr algn="l" rtl="0">
              <a:lnSpc>
                <a:spcPct val="150000"/>
              </a:lnSpc>
              <a:buNone/>
            </a:pPr>
            <a:r>
              <a:rPr lang="en-GB" sz="3200" b="1" i="0" u="none" strike="noStrike" dirty="0">
                <a:solidFill>
                  <a:schemeClr val="bg2">
                    <a:lumMod val="75000"/>
                  </a:schemeClr>
                </a:solidFill>
                <a:effectLst/>
                <a:latin typeface="Barlow" pitchFamily="2" charset="77"/>
              </a:rPr>
              <a:t>Σε Οργανισμούς</a:t>
            </a:r>
            <a:endParaRPr lang="en-GB" sz="3200" b="0" i="0" u="none" strike="noStrike" dirty="0">
              <a:solidFill>
                <a:schemeClr val="bg2">
                  <a:lumMod val="75000"/>
                </a:schemeClr>
              </a:solidFill>
              <a:effectLst/>
              <a:latin typeface="Barlow" pitchFamily="2" charset="77"/>
            </a:endParaRPr>
          </a:p>
          <a:p>
            <a:pPr algn="l" rtl="0">
              <a:lnSpc>
                <a:spcPct val="150000"/>
              </a:lnSpc>
              <a:buFont typeface="Arial" panose="020B0604020202020204" pitchFamily="34" charset="0"/>
              <a:buChar char="•"/>
            </a:pPr>
            <a:r>
              <a:rPr lang="el-GR" sz="3200" b="0" i="0" u="none" strike="noStrike" dirty="0" smtClean="0">
                <a:solidFill>
                  <a:srgbClr val="000000"/>
                </a:solidFill>
                <a:effectLst/>
                <a:latin typeface="Barlow" pitchFamily="2" charset="77"/>
              </a:rPr>
              <a:t> </a:t>
            </a:r>
            <a:r>
              <a:rPr lang="en-GB" sz="3200" b="0" i="0" u="none" strike="noStrike" dirty="0" smtClean="0">
                <a:solidFill>
                  <a:srgbClr val="000000"/>
                </a:solidFill>
                <a:effectLst/>
                <a:latin typeface="Barlow" pitchFamily="2" charset="77"/>
              </a:rPr>
              <a:t>Ο </a:t>
            </a:r>
            <a:r>
              <a:rPr lang="en-GB" sz="3200" b="0" i="0" u="none" strike="noStrike" dirty="0">
                <a:solidFill>
                  <a:srgbClr val="000000"/>
                </a:solidFill>
                <a:effectLst/>
                <a:latin typeface="Barlow" pitchFamily="2" charset="77"/>
              </a:rPr>
              <a:t>αντίκτυπος ποικίλλει ανάλογα με την αποστολή και τον κλάδο</a:t>
            </a:r>
          </a:p>
          <a:p>
            <a:pPr algn="l" rtl="0">
              <a:lnSpc>
                <a:spcPct val="150000"/>
              </a:lnSpc>
              <a:buFont typeface="Arial" panose="020B0604020202020204" pitchFamily="34" charset="0"/>
              <a:buChar char="•"/>
            </a:pPr>
            <a:r>
              <a:rPr lang="el-GR" sz="3200" dirty="0">
                <a:latin typeface="Barlow" pitchFamily="2" charset="77"/>
              </a:rPr>
              <a:t> </a:t>
            </a:r>
            <a:r>
              <a:rPr lang="el-GR" sz="3200" dirty="0" smtClean="0">
                <a:latin typeface="Barlow" pitchFamily="2" charset="77"/>
              </a:rPr>
              <a:t>Ε</a:t>
            </a:r>
            <a:r>
              <a:rPr lang="en-GB" sz="3200" b="0" i="0" u="none" strike="noStrike" dirty="0" err="1" smtClean="0">
                <a:solidFill>
                  <a:srgbClr val="000000"/>
                </a:solidFill>
                <a:effectLst/>
                <a:latin typeface="Barlow" pitchFamily="2" charset="77"/>
              </a:rPr>
              <a:t>νισχύει</a:t>
            </a:r>
            <a:r>
              <a:rPr lang="en-GB" sz="3200" b="0" i="0" u="none" strike="noStrike" dirty="0" smtClean="0">
                <a:solidFill>
                  <a:srgbClr val="000000"/>
                </a:solidFill>
                <a:effectLst/>
                <a:latin typeface="Barlow" pitchFamily="2" charset="77"/>
              </a:rPr>
              <a:t> </a:t>
            </a:r>
            <a:r>
              <a:rPr lang="en-GB" sz="3200" b="0" i="0" u="none" strike="noStrike" dirty="0" err="1">
                <a:solidFill>
                  <a:srgbClr val="000000"/>
                </a:solidFill>
                <a:effectLst/>
                <a:latin typeface="Barlow" pitchFamily="2" charset="77"/>
              </a:rPr>
              <a:t>την</a:t>
            </a:r>
            <a:r>
              <a:rPr lang="en-GB" sz="3200" b="0" i="0" u="none" strike="noStrike" dirty="0">
                <a:solidFill>
                  <a:srgbClr val="000000"/>
                </a:solidFill>
                <a:effectLst/>
                <a:latin typeface="Barlow" pitchFamily="2" charset="77"/>
              </a:rPr>
              <a:t> </a:t>
            </a:r>
            <a:r>
              <a:rPr lang="en-GB" sz="3200" b="0" i="0" u="none" strike="noStrike" dirty="0" smtClean="0">
                <a:solidFill>
                  <a:srgbClr val="000000"/>
                </a:solidFill>
                <a:effectLst/>
                <a:latin typeface="Barlow" pitchFamily="2" charset="77"/>
              </a:rPr>
              <a:t>απ</a:t>
            </a:r>
            <a:r>
              <a:rPr lang="en-GB" sz="3200" b="0" i="0" u="none" strike="noStrike" dirty="0" err="1" smtClean="0">
                <a:solidFill>
                  <a:srgbClr val="000000"/>
                </a:solidFill>
                <a:effectLst/>
                <a:latin typeface="Barlow" pitchFamily="2" charset="77"/>
              </a:rPr>
              <a:t>οτελεσμ</a:t>
            </a:r>
            <a:r>
              <a:rPr lang="en-GB" sz="3200" b="0" i="0" u="none" strike="noStrike" dirty="0" smtClean="0">
                <a:solidFill>
                  <a:srgbClr val="000000"/>
                </a:solidFill>
                <a:effectLst/>
                <a:latin typeface="Barlow" pitchFamily="2" charset="77"/>
              </a:rPr>
              <a:t>ατικότητα</a:t>
            </a:r>
            <a:endParaRPr lang="en-GB" sz="3200" b="0" i="0" u="none" strike="noStrike" dirty="0">
              <a:solidFill>
                <a:srgbClr val="000000"/>
              </a:solidFill>
              <a:effectLst/>
              <a:latin typeface="Barlow" pitchFamily="2" charset="77"/>
            </a:endParaRPr>
          </a:p>
        </p:txBody>
      </p:sp>
    </p:spTree>
    <p:extLst>
      <p:ext uri="{BB962C8B-B14F-4D97-AF65-F5344CB8AC3E}">
        <p14:creationId xmlns:p14="http://schemas.microsoft.com/office/powerpoint/2010/main" val="4142459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338163E9-9B16-6687-C6F0-75998BA483AA}"/>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DF108324-D9A7-507F-FF2D-C96E6850AC24}"/>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058A68AE-8323-F6A8-8F9C-F0B43FA1F4B9}"/>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A6C62E65-7618-345E-64FF-17C1627676DC}"/>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5FEF91E8-DE1A-6415-04F6-29ABD669701B}"/>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5BA5E5EF-2D68-3211-30D3-79606DE56886}"/>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8160B670-EB82-B0AF-B958-EF9DADDB5982}"/>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4657BD5E-23A5-8DF0-A175-65BB7F182189}"/>
              </a:ext>
            </a:extLst>
          </p:cNvPr>
          <p:cNvSpPr txBox="1"/>
          <p:nvPr/>
        </p:nvSpPr>
        <p:spPr>
          <a:xfrm>
            <a:off x="363900" y="2238183"/>
            <a:ext cx="8749619" cy="6001643"/>
          </a:xfrm>
          <a:prstGeom prst="rect">
            <a:avLst/>
          </a:prstGeom>
          <a:noFill/>
        </p:spPr>
        <p:txBody>
          <a:bodyPr wrap="square">
            <a:spAutoFit/>
          </a:bodyPr>
          <a:lstStyle/>
          <a:p>
            <a:pPr algn="l" rtl="0">
              <a:lnSpc>
                <a:spcPct val="150000"/>
              </a:lnSpc>
              <a:buNone/>
            </a:pPr>
            <a:r>
              <a:rPr lang="en-GB" sz="3200" b="1" i="0" u="none" strike="noStrike" dirty="0">
                <a:solidFill>
                  <a:schemeClr val="bg2">
                    <a:lumMod val="75000"/>
                  </a:schemeClr>
                </a:solidFill>
                <a:effectLst/>
                <a:latin typeface="Barlow" pitchFamily="2" charset="77"/>
              </a:rPr>
              <a:t>Τι είναι</a:t>
            </a:r>
            <a:endParaRPr lang="en-GB" sz="3200" b="0" i="0" u="none" strike="noStrike" dirty="0">
              <a:solidFill>
                <a:schemeClr val="bg2">
                  <a:lumMod val="75000"/>
                </a:schemeClr>
              </a:solidFill>
              <a:effectLst/>
              <a:latin typeface="Barlow" pitchFamily="2" charset="77"/>
            </a:endParaRP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Εμπνέοντας και καθοδηγώντας άλλους προς κοινούς στόχους</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Για</a:t>
            </a:r>
            <a:r>
              <a:rPr lang="en-GB" sz="3200" b="1" i="0" u="none" strike="noStrike" dirty="0">
                <a:solidFill>
                  <a:srgbClr val="000000"/>
                </a:solidFill>
                <a:effectLst/>
                <a:latin typeface="Barlow" pitchFamily="2" charset="77"/>
              </a:rPr>
              <a:t>επιρροή</a:t>
            </a:r>
            <a:r>
              <a:rPr lang="en-GB" sz="3200" b="0" i="0" u="none" strike="noStrike" dirty="0">
                <a:solidFill>
                  <a:srgbClr val="000000"/>
                </a:solidFill>
                <a:effectLst/>
                <a:latin typeface="Barlow" pitchFamily="2" charset="77"/>
              </a:rPr>
              <a:t>, όχι δύναμη ή δημοτικότητα</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Εστιάζοντας στον σκοπό, τους ανθρώπους και την πρόοδο</a:t>
            </a:r>
          </a:p>
          <a:p>
            <a:pPr algn="l" rtl="0">
              <a:lnSpc>
                <a:spcPct val="150000"/>
              </a:lnSpc>
            </a:pPr>
            <a:r>
              <a:rPr lang="en-GB" sz="3200" b="1" i="0" u="none" strike="noStrike" dirty="0">
                <a:solidFill>
                  <a:schemeClr val="bg2">
                    <a:lumMod val="75000"/>
                  </a:schemeClr>
                </a:solidFill>
                <a:effectLst/>
                <a:latin typeface="Barlow" pitchFamily="2" charset="77"/>
              </a:rPr>
              <a:t>Η ηγεσία είναι μια δεξιότητα</a:t>
            </a:r>
            <a:r>
              <a:rPr lang="en-GB" sz="3200" b="0" i="0" u="none" strike="noStrike" dirty="0">
                <a:solidFill>
                  <a:srgbClr val="000000"/>
                </a:solidFill>
                <a:effectLst/>
                <a:latin typeface="Barlow" pitchFamily="2" charset="77"/>
              </a:rPr>
              <a:t>—χτισμένο μέσα από εμπειρία, ανατροφοδότηση και ανάπτυξη</a:t>
            </a:r>
          </a:p>
        </p:txBody>
      </p:sp>
      <p:sp>
        <p:nvSpPr>
          <p:cNvPr id="4" name="Google Shape;441;p22">
            <a:extLst>
              <a:ext uri="{FF2B5EF4-FFF2-40B4-BE49-F238E27FC236}">
                <a16:creationId xmlns:a16="http://schemas.microsoft.com/office/drawing/2014/main" id="{50DEA361-FB9B-9DFE-2616-783FE4866228}"/>
              </a:ext>
            </a:extLst>
          </p:cNvPr>
          <p:cNvSpPr txBox="1"/>
          <p:nvPr/>
        </p:nvSpPr>
        <p:spPr>
          <a:xfrm>
            <a:off x="540387" y="1371934"/>
            <a:ext cx="12828826"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11. Ηγεσία</a:t>
            </a:r>
            <a:endParaRPr sz="4800" b="1" dirty="0">
              <a:solidFill>
                <a:schemeClr val="bg2">
                  <a:lumMod val="75000"/>
                </a:schemeClr>
              </a:solidFill>
              <a:latin typeface="Barlow" pitchFamily="2" charset="77"/>
            </a:endParaRPr>
          </a:p>
        </p:txBody>
      </p:sp>
      <p:sp>
        <p:nvSpPr>
          <p:cNvPr id="11" name="TextBox 10">
            <a:extLst>
              <a:ext uri="{FF2B5EF4-FFF2-40B4-BE49-F238E27FC236}">
                <a16:creationId xmlns:a16="http://schemas.microsoft.com/office/drawing/2014/main" id="{0FB24740-E53E-DACA-E3DF-CE672E7829A1}"/>
              </a:ext>
            </a:extLst>
          </p:cNvPr>
          <p:cNvSpPr txBox="1"/>
          <p:nvPr/>
        </p:nvSpPr>
        <p:spPr>
          <a:xfrm>
            <a:off x="9374475" y="2607514"/>
            <a:ext cx="7989476" cy="5262979"/>
          </a:xfrm>
          <a:prstGeom prst="rect">
            <a:avLst/>
          </a:prstGeom>
          <a:noFill/>
        </p:spPr>
        <p:txBody>
          <a:bodyPr wrap="square">
            <a:spAutoFit/>
          </a:bodyPr>
          <a:lstStyle/>
          <a:p>
            <a:pPr algn="l" rtl="0">
              <a:lnSpc>
                <a:spcPct val="150000"/>
              </a:lnSpc>
              <a:buNone/>
            </a:pPr>
            <a:r>
              <a:rPr lang="en-GB" sz="3200" b="1" i="0" u="none" strike="noStrike" dirty="0">
                <a:solidFill>
                  <a:schemeClr val="bg2">
                    <a:lumMod val="75000"/>
                  </a:schemeClr>
                </a:solidFill>
                <a:effectLst/>
                <a:latin typeface="Barlow" pitchFamily="2" charset="77"/>
              </a:rPr>
              <a:t>Βασικά Χαρακτηριστικά Αποτελεσματικών Ηγετών</a:t>
            </a:r>
            <a:endParaRPr lang="en-GB" sz="3200" b="0" i="0" u="none" strike="noStrike" dirty="0">
              <a:solidFill>
                <a:schemeClr val="bg2">
                  <a:lumMod val="75000"/>
                </a:schemeClr>
              </a:solidFill>
              <a:effectLst/>
              <a:latin typeface="Barlow" pitchFamily="2" charset="77"/>
            </a:endParaRP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Εμπιστοσύνη και σαφής επικοινωνία</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Ενσυναίσθηση και συναισθηματική νοημοσύνη</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Καινοτόμο, προσαρμόσιμο και ανθεκτικό</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Ηρεμία υπό πίεση</a:t>
            </a:r>
          </a:p>
        </p:txBody>
      </p:sp>
    </p:spTree>
    <p:extLst>
      <p:ext uri="{BB962C8B-B14F-4D97-AF65-F5344CB8AC3E}">
        <p14:creationId xmlns:p14="http://schemas.microsoft.com/office/powerpoint/2010/main" val="2913541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485" name="Google Shape;485;p24"/>
          <p:cNvGrpSpPr/>
          <p:nvPr/>
        </p:nvGrpSpPr>
        <p:grpSpPr>
          <a:xfrm>
            <a:off x="0" y="-216992"/>
            <a:ext cx="18288000" cy="1240415"/>
            <a:chOff x="0" y="-57150"/>
            <a:chExt cx="4816593" cy="326693"/>
          </a:xfrm>
        </p:grpSpPr>
        <p:sp>
          <p:nvSpPr>
            <p:cNvPr id="486" name="Google Shape;486;p2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5" name="TextBox 4">
            <a:extLst>
              <a:ext uri="{FF2B5EF4-FFF2-40B4-BE49-F238E27FC236}">
                <a16:creationId xmlns:a16="http://schemas.microsoft.com/office/drawing/2014/main" id="{4916732B-5B86-A31E-1CE7-B2908650A5F9}"/>
              </a:ext>
            </a:extLst>
          </p:cNvPr>
          <p:cNvSpPr txBox="1"/>
          <p:nvPr/>
        </p:nvSpPr>
        <p:spPr>
          <a:xfrm>
            <a:off x="540386" y="1966558"/>
            <a:ext cx="8847453" cy="7478970"/>
          </a:xfrm>
          <a:prstGeom prst="rect">
            <a:avLst/>
          </a:prstGeom>
          <a:noFill/>
        </p:spPr>
        <p:txBody>
          <a:bodyPr wrap="square">
            <a:spAutoFit/>
          </a:bodyPr>
          <a:lstStyle/>
          <a:p>
            <a:pPr algn="l" rtl="0">
              <a:lnSpc>
                <a:spcPct val="150000"/>
              </a:lnSpc>
              <a:buNone/>
            </a:pPr>
            <a:r>
              <a:rPr lang="en-GB" sz="3200" b="1" i="0" u="none" strike="noStrike" dirty="0">
                <a:solidFill>
                  <a:schemeClr val="bg2">
                    <a:lumMod val="75000"/>
                  </a:schemeClr>
                </a:solidFill>
                <a:effectLst/>
                <a:latin typeface="Barlow" pitchFamily="2" charset="77"/>
              </a:rPr>
              <a:t>Ήπιες Δεξιότητες για Αυτιστικούς </a:t>
            </a:r>
            <a:r>
              <a:rPr lang="en-GB" sz="3200" b="1" i="0" u="none" strike="noStrike" dirty="0" smtClean="0">
                <a:solidFill>
                  <a:schemeClr val="bg2">
                    <a:lumMod val="75000"/>
                  </a:schemeClr>
                </a:solidFill>
                <a:effectLst/>
                <a:latin typeface="Barlow" pitchFamily="2" charset="77"/>
              </a:rPr>
              <a:t>Υπαλλήλους</a:t>
            </a:r>
            <a:r>
              <a:rPr lang="en-GB" sz="3200" b="0" i="0" u="none" strike="noStrike" dirty="0">
                <a:solidFill>
                  <a:srgbClr val="000000"/>
                </a:solidFill>
                <a:effectLst/>
                <a:latin typeface="Barlow" pitchFamily="2" charset="77"/>
              </a:rPr>
              <a:t/>
            </a:r>
            <a:br>
              <a:rPr lang="en-GB" sz="3200" b="0" i="0" u="none" strike="noStrike" dirty="0">
                <a:solidFill>
                  <a:srgbClr val="000000"/>
                </a:solidFill>
                <a:effectLst/>
                <a:latin typeface="Barlow" pitchFamily="2" charset="77"/>
              </a:rPr>
            </a:br>
            <a:r>
              <a:rPr lang="en-GB" sz="3200" b="0" i="0" u="none" strike="noStrike" dirty="0">
                <a:solidFill>
                  <a:srgbClr val="000000"/>
                </a:solidFill>
                <a:effectLst/>
                <a:latin typeface="Barlow" pitchFamily="2" charset="77"/>
              </a:rPr>
              <a:t>Οι </a:t>
            </a:r>
            <a:r>
              <a:rPr lang="el-GR" sz="3200" dirty="0" smtClean="0">
                <a:latin typeface="Barlow" pitchFamily="2" charset="77"/>
              </a:rPr>
              <a:t>διαπροσωπικές</a:t>
            </a:r>
            <a:r>
              <a:rPr lang="en-GB" sz="3200" b="0" i="0" u="none" strike="noStrike" dirty="0" smtClean="0">
                <a:solidFill>
                  <a:srgbClr val="000000"/>
                </a:solidFill>
                <a:effectLst/>
                <a:latin typeface="Barlow" pitchFamily="2" charset="77"/>
              </a:rPr>
              <a:t> </a:t>
            </a:r>
            <a:r>
              <a:rPr lang="en-GB" sz="3200" b="0" i="0" u="none" strike="noStrike" dirty="0">
                <a:solidFill>
                  <a:srgbClr val="000000"/>
                </a:solidFill>
                <a:effectLst/>
                <a:latin typeface="Barlow" pitchFamily="2" charset="77"/>
              </a:rPr>
              <a:t>δεξιότητες που απαιτούνται από τους επαγγελματίες της φιλοξενίας —ειδικά στο ανθρώπινο δυναμικό, την πρόσληψη και τη διαχείριση— για την υποστήριξη του αυτιστικού προσωπικού σε ολόκληρο τον </a:t>
            </a:r>
            <a:r>
              <a:rPr lang="en-GB" sz="3200" b="0" i="0" u="none" strike="noStrike" dirty="0" smtClean="0">
                <a:solidFill>
                  <a:srgbClr val="000000"/>
                </a:solidFill>
                <a:effectLst/>
                <a:latin typeface="Barlow" pitchFamily="2" charset="77"/>
              </a:rPr>
              <a:t>κλάδο.</a:t>
            </a:r>
            <a:endParaRPr lang="el-GR" sz="3200" dirty="0">
              <a:solidFill>
                <a:schemeClr val="bg2">
                  <a:lumMod val="75000"/>
                </a:schemeClr>
              </a:solidFill>
              <a:latin typeface="Barlow" pitchFamily="2" charset="77"/>
            </a:endParaRPr>
          </a:p>
          <a:p>
            <a:pPr algn="l" rtl="0">
              <a:lnSpc>
                <a:spcPct val="150000"/>
              </a:lnSpc>
              <a:buNone/>
            </a:pPr>
            <a:r>
              <a:rPr lang="en-GB" sz="3200" b="1" i="0" u="none" strike="noStrike" dirty="0" err="1" smtClean="0">
                <a:solidFill>
                  <a:schemeClr val="bg2">
                    <a:lumMod val="75000"/>
                  </a:schemeClr>
                </a:solidFill>
                <a:effectLst/>
                <a:latin typeface="Barlow" pitchFamily="2" charset="77"/>
              </a:rPr>
              <a:t>Κύκλος</a:t>
            </a:r>
            <a:r>
              <a:rPr lang="en-GB" sz="3200" b="1" i="0" u="none" strike="noStrike" dirty="0" smtClean="0">
                <a:solidFill>
                  <a:schemeClr val="bg2">
                    <a:lumMod val="75000"/>
                  </a:schemeClr>
                </a:solidFill>
                <a:effectLst/>
                <a:latin typeface="Barlow" pitchFamily="2" charset="77"/>
              </a:rPr>
              <a:t> </a:t>
            </a:r>
            <a:r>
              <a:rPr lang="en-GB" sz="3200" b="1" i="0" u="none" strike="noStrike" dirty="0">
                <a:solidFill>
                  <a:schemeClr val="bg2">
                    <a:lumMod val="75000"/>
                  </a:schemeClr>
                </a:solidFill>
                <a:effectLst/>
                <a:latin typeface="Barlow" pitchFamily="2" charset="77"/>
              </a:rPr>
              <a:t>Απασχόλησης</a:t>
            </a:r>
            <a:r>
              <a:rPr lang="en-GB" sz="3200" b="0" i="0" u="none" strike="noStrike" dirty="0">
                <a:solidFill>
                  <a:schemeClr val="bg2">
                    <a:lumMod val="75000"/>
                  </a:schemeClr>
                </a:solidFill>
                <a:effectLst/>
                <a:latin typeface="Barlow" pitchFamily="2" charset="77"/>
              </a:rPr>
              <a:t>:</a:t>
            </a:r>
            <a:br>
              <a:rPr lang="en-GB" sz="3200" b="0" i="0" u="none" strike="noStrike" dirty="0">
                <a:solidFill>
                  <a:schemeClr val="bg2">
                    <a:lumMod val="75000"/>
                  </a:schemeClr>
                </a:solidFill>
                <a:effectLst/>
                <a:latin typeface="Barlow" pitchFamily="2" charset="77"/>
              </a:rPr>
            </a:br>
            <a:r>
              <a:rPr lang="en-GB" sz="3200" b="1" i="0" u="none" strike="noStrike" dirty="0">
                <a:solidFill>
                  <a:schemeClr val="bg2">
                    <a:lumMod val="75000"/>
                  </a:schemeClr>
                </a:solidFill>
                <a:effectLst/>
                <a:latin typeface="Barlow" pitchFamily="2" charset="77"/>
              </a:rPr>
              <a:t>Συνέντευξη → Ένταξη → Καθημερινή Εργασία → Ανάπτυξη → Διατήρηση</a:t>
            </a:r>
            <a:endParaRPr lang="en-GB" sz="3200" b="0" i="0" u="none" strike="noStrike" dirty="0">
              <a:solidFill>
                <a:schemeClr val="bg2">
                  <a:lumMod val="75000"/>
                </a:schemeClr>
              </a:solidFill>
              <a:effectLst/>
              <a:latin typeface="Barlow" pitchFamily="2" charset="77"/>
            </a:endParaRPr>
          </a:p>
        </p:txBody>
      </p:sp>
      <p:sp>
        <p:nvSpPr>
          <p:cNvPr id="11" name="Google Shape;441;p22">
            <a:extLst>
              <a:ext uri="{FF2B5EF4-FFF2-40B4-BE49-F238E27FC236}">
                <a16:creationId xmlns:a16="http://schemas.microsoft.com/office/drawing/2014/main" id="{DC440E8B-3546-FE3C-162E-F23AA25B3BEB}"/>
              </a:ext>
            </a:extLst>
          </p:cNvPr>
          <p:cNvSpPr txBox="1"/>
          <p:nvPr/>
        </p:nvSpPr>
        <p:spPr>
          <a:xfrm>
            <a:off x="540387" y="1202207"/>
            <a:ext cx="12828826"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Περίληψη Ενότητας 2</a:t>
            </a:r>
            <a:endParaRPr sz="4800" b="1" dirty="0">
              <a:solidFill>
                <a:schemeClr val="bg2">
                  <a:lumMod val="75000"/>
                </a:schemeClr>
              </a:solidFill>
              <a:latin typeface="Barlow" pitchFamily="2" charset="77"/>
            </a:endParaRPr>
          </a:p>
        </p:txBody>
      </p:sp>
      <p:sp>
        <p:nvSpPr>
          <p:cNvPr id="14" name="TextBox 13">
            <a:extLst>
              <a:ext uri="{FF2B5EF4-FFF2-40B4-BE49-F238E27FC236}">
                <a16:creationId xmlns:a16="http://schemas.microsoft.com/office/drawing/2014/main" id="{A04A97B9-666E-83B1-0E07-CF5895A838DE}"/>
              </a:ext>
            </a:extLst>
          </p:cNvPr>
          <p:cNvSpPr txBox="1"/>
          <p:nvPr/>
        </p:nvSpPr>
        <p:spPr>
          <a:xfrm>
            <a:off x="9616440" y="1202207"/>
            <a:ext cx="8153399" cy="7478970"/>
          </a:xfrm>
          <a:prstGeom prst="rect">
            <a:avLst/>
          </a:prstGeom>
          <a:noFill/>
        </p:spPr>
        <p:txBody>
          <a:bodyPr wrap="square">
            <a:spAutoFit/>
          </a:bodyPr>
          <a:lstStyle/>
          <a:p>
            <a:pPr algn="l" rtl="0">
              <a:lnSpc>
                <a:spcPct val="150000"/>
              </a:lnSpc>
              <a:buNone/>
            </a:pPr>
            <a:endParaRPr lang="en-CY" sz="3200" b="0" i="0" u="none" strike="noStrike" dirty="0">
              <a:solidFill>
                <a:srgbClr val="000000"/>
              </a:solidFill>
              <a:effectLst/>
              <a:latin typeface="Barlow" pitchFamily="2" charset="77"/>
            </a:endParaRPr>
          </a:p>
          <a:p>
            <a:pPr algn="l" rtl="0">
              <a:lnSpc>
                <a:spcPct val="150000"/>
              </a:lnSpc>
              <a:buNone/>
            </a:pPr>
            <a:r>
              <a:rPr lang="en-GB" sz="3200" b="1" i="0" u="none" strike="noStrike" dirty="0">
                <a:solidFill>
                  <a:schemeClr val="bg2">
                    <a:lumMod val="75000"/>
                  </a:schemeClr>
                </a:solidFill>
                <a:effectLst/>
                <a:latin typeface="Barlow" pitchFamily="2" charset="77"/>
              </a:rPr>
              <a:t>Γιατί οι </a:t>
            </a:r>
            <a:r>
              <a:rPr lang="el-GR" sz="3200" b="1" i="0" u="none" strike="noStrike" dirty="0" smtClean="0">
                <a:solidFill>
                  <a:schemeClr val="bg2">
                    <a:lumMod val="75000"/>
                  </a:schemeClr>
                </a:solidFill>
                <a:effectLst/>
                <a:latin typeface="Barlow" pitchFamily="2" charset="77"/>
              </a:rPr>
              <a:t>διαπροσωπικές</a:t>
            </a:r>
            <a:r>
              <a:rPr lang="en-GB" sz="3200" b="1" i="0" u="none" strike="noStrike" dirty="0" smtClean="0">
                <a:solidFill>
                  <a:schemeClr val="bg2">
                    <a:lumMod val="75000"/>
                  </a:schemeClr>
                </a:solidFill>
                <a:effectLst/>
                <a:latin typeface="Barlow" pitchFamily="2" charset="77"/>
              </a:rPr>
              <a:t> </a:t>
            </a:r>
            <a:r>
              <a:rPr lang="en-GB" sz="3200" b="1" i="0" u="none" strike="noStrike" dirty="0">
                <a:solidFill>
                  <a:schemeClr val="bg2">
                    <a:lumMod val="75000"/>
                  </a:schemeClr>
                </a:solidFill>
                <a:effectLst/>
                <a:latin typeface="Barlow" pitchFamily="2" charset="77"/>
              </a:rPr>
              <a:t>δεξιότητες έχουν σημασία</a:t>
            </a:r>
            <a:endParaRPr lang="en-GB" sz="3200" b="0" i="0" u="none" strike="noStrike" dirty="0">
              <a:solidFill>
                <a:schemeClr val="bg2">
                  <a:lumMod val="75000"/>
                </a:schemeClr>
              </a:solidFill>
              <a:effectLst/>
              <a:latin typeface="Barlow" pitchFamily="2" charset="77"/>
            </a:endParaRP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Βελτιώστε την επικοινωνία, τη συνεργασία και την απόδοση</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Απαραίτητο σε κλάδους που επικεντρώνονται στις υπηρεσίες, όπως η φιλοξενία</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Βοηθήστε στη δημιουργία ομάδων υψηλής λειτουργικότητας και χωρίς αποκλεισμούς</a:t>
            </a:r>
          </a:p>
        </p:txBody>
      </p:sp>
    </p:spTree>
    <p:extLst>
      <p:ext uri="{BB962C8B-B14F-4D97-AF65-F5344CB8AC3E}">
        <p14:creationId xmlns:p14="http://schemas.microsoft.com/office/powerpoint/2010/main" val="3807639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grpSp>
        <p:nvGrpSpPr>
          <p:cNvPr id="875" name="Google Shape;875;p34"/>
          <p:cNvGrpSpPr/>
          <p:nvPr/>
        </p:nvGrpSpPr>
        <p:grpSpPr>
          <a:xfrm>
            <a:off x="-2412023" y="-2528906"/>
            <a:ext cx="23112044" cy="14039954"/>
            <a:chOff x="-1" y="-272823"/>
            <a:chExt cx="30816058" cy="18719937"/>
          </a:xfrm>
        </p:grpSpPr>
        <p:grpSp>
          <p:nvGrpSpPr>
            <p:cNvPr id="876" name="Google Shape;876;p34"/>
            <p:cNvGrpSpPr/>
            <p:nvPr/>
          </p:nvGrpSpPr>
          <p:grpSpPr>
            <a:xfrm>
              <a:off x="17042413" y="2719851"/>
              <a:ext cx="13773644" cy="5783589"/>
              <a:chOff x="0" y="-57150"/>
              <a:chExt cx="2720720" cy="1142437"/>
            </a:xfrm>
          </p:grpSpPr>
          <p:sp>
            <p:nvSpPr>
              <p:cNvPr id="877" name="Google Shape;877;p34"/>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8" name="Google Shape;878;p34"/>
              <p:cNvSpPr txBox="1"/>
              <p:nvPr/>
            </p:nvSpPr>
            <p:spPr>
              <a:xfrm>
                <a:off x="101600" y="-57150"/>
                <a:ext cx="2517520" cy="1142437"/>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9" name="Google Shape;879;p34"/>
            <p:cNvGrpSpPr/>
            <p:nvPr/>
          </p:nvGrpSpPr>
          <p:grpSpPr>
            <a:xfrm rot="583941">
              <a:off x="19120813" y="12038526"/>
              <a:ext cx="7989899" cy="5774814"/>
              <a:chOff x="0" y="-57150"/>
              <a:chExt cx="1578252" cy="1140704"/>
            </a:xfrm>
          </p:grpSpPr>
          <p:sp>
            <p:nvSpPr>
              <p:cNvPr id="880" name="Google Shape;880;p34"/>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1" name="Google Shape;881;p34"/>
              <p:cNvSpPr txBox="1"/>
              <p:nvPr/>
            </p:nvSpPr>
            <p:spPr>
              <a:xfrm>
                <a:off x="127000" y="-57150"/>
                <a:ext cx="1324252" cy="11407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2" name="Google Shape;882;p34"/>
            <p:cNvGrpSpPr/>
            <p:nvPr/>
          </p:nvGrpSpPr>
          <p:grpSpPr>
            <a:xfrm rot="1166532">
              <a:off x="934790" y="3390463"/>
              <a:ext cx="23668083" cy="9671428"/>
              <a:chOff x="0" y="-57150"/>
              <a:chExt cx="4675177" cy="1910405"/>
            </a:xfrm>
          </p:grpSpPr>
          <p:sp>
            <p:nvSpPr>
              <p:cNvPr id="883" name="Google Shape;883;p34"/>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4" name="Google Shape;884;p34"/>
              <p:cNvSpPr txBox="1"/>
              <p:nvPr/>
            </p:nvSpPr>
            <p:spPr>
              <a:xfrm>
                <a:off x="0" y="-57150"/>
                <a:ext cx="4675177" cy="19104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5" name="Google Shape;885;p34"/>
            <p:cNvGrpSpPr/>
            <p:nvPr/>
          </p:nvGrpSpPr>
          <p:grpSpPr>
            <a:xfrm rot="3737206">
              <a:off x="6707101" y="8987085"/>
              <a:ext cx="6177883" cy="5405648"/>
              <a:chOff x="0" y="0"/>
              <a:chExt cx="812800" cy="711200"/>
            </a:xfrm>
          </p:grpSpPr>
          <p:sp>
            <p:nvSpPr>
              <p:cNvPr id="886" name="Google Shape;886;p34"/>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7" name="Google Shape;887;p34"/>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888" name="Google Shape;888;p34"/>
          <p:cNvSpPr txBox="1"/>
          <p:nvPr/>
        </p:nvSpPr>
        <p:spPr>
          <a:xfrm>
            <a:off x="5619542" y="3674362"/>
            <a:ext cx="8173512"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9600" b="1" dirty="0" smtClean="0">
                <a:solidFill>
                  <a:srgbClr val="FFFFFF"/>
                </a:solidFill>
                <a:latin typeface="Barlow"/>
                <a:ea typeface="Barlow"/>
                <a:cs typeface="Barlow"/>
                <a:sym typeface="Barlow"/>
              </a:rPr>
              <a:t>ΕΥΧΑΡΙΣΤΩ</a:t>
            </a:r>
            <a:endParaRPr sz="9600" b="1" dirty="0"/>
          </a:p>
        </p:txBody>
      </p:sp>
      <p:sp>
        <p:nvSpPr>
          <p:cNvPr id="4" name="Rectangle 3">
            <a:extLst>
              <a:ext uri="{FF2B5EF4-FFF2-40B4-BE49-F238E27FC236}">
                <a16:creationId xmlns:a16="http://schemas.microsoft.com/office/drawing/2014/main" id="{535DB743-A38C-BE64-E064-F92B87DAFF08}"/>
              </a:ext>
            </a:extLst>
          </p:cNvPr>
          <p:cNvSpPr/>
          <p:nvPr/>
        </p:nvSpPr>
        <p:spPr>
          <a:xfrm>
            <a:off x="12550672" y="287720"/>
            <a:ext cx="5417170" cy="1169551"/>
          </a:xfrm>
          <a:prstGeom prst="rect">
            <a:avLst/>
          </a:prstGeom>
        </p:spPr>
        <p:txBody>
          <a:bodyPr wrap="square">
            <a:spAutoFit/>
          </a:bodyPr>
          <a:lstStyle/>
          <a:p>
            <a:pPr algn="l" rtl="0"/>
            <a:r>
              <a:rPr lang="en-US" dirty="0">
                <a:solidFill>
                  <a:schemeClr val="bg1"/>
                </a:solidFill>
              </a:rPr>
              <a:t>Αποποίηση ευθύνης: 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φέρει ευθύνη για οποιαδήποτε χρήση των πληροφοριών που περιέχονται σε αυτήν.</a:t>
            </a:r>
            <a:endParaRPr lang="mk-MK" dirty="0">
              <a:solidFill>
                <a:schemeClr val="bg1"/>
              </a:solidFill>
            </a:endParaRPr>
          </a:p>
        </p:txBody>
      </p:sp>
      <p:pic>
        <p:nvPicPr>
          <p:cNvPr id="19" name="Picture 18" descr="A rainbow with a red needle and a red arrow  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0" name="Rectangle 19"/>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21"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7233829" y="8785157"/>
            <a:ext cx="3231376" cy="876511"/>
          </a:xfrm>
          <a:prstGeom prst="rect">
            <a:avLst/>
          </a:prstGeom>
        </p:spPr>
      </p:pic>
    </p:spTree>
  </p:cSld>
  <p:clrMapOvr>
    <a:masterClrMapping/>
  </p:clrMapOvr>
  <p:transition>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460" name="Google Shape;460;p23"/>
          <p:cNvGrpSpPr/>
          <p:nvPr/>
        </p:nvGrpSpPr>
        <p:grpSpPr>
          <a:xfrm>
            <a:off x="0" y="-216992"/>
            <a:ext cx="18288000" cy="1240415"/>
            <a:chOff x="0" y="-57150"/>
            <a:chExt cx="4816593" cy="326693"/>
          </a:xfrm>
        </p:grpSpPr>
        <p:sp>
          <p:nvSpPr>
            <p:cNvPr id="461" name="Google Shape;461;p23"/>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3"/>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73" name="Google Shape;473;p23"/>
          <p:cNvSpPr txBox="1"/>
          <p:nvPr/>
        </p:nvSpPr>
        <p:spPr>
          <a:xfrm>
            <a:off x="4942397" y="7962719"/>
            <a:ext cx="8298703" cy="51181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200" u="none" dirty="0">
                <a:solidFill>
                  <a:srgbClr val="FFFFFF"/>
                </a:solidFill>
                <a:latin typeface="Barlow"/>
                <a:ea typeface="Barlow"/>
                <a:cs typeface="Barlow"/>
                <a:sym typeface="Barlow"/>
              </a:rPr>
              <a:t>Περιγράψτε λεπτομερώς τι θέλετε να συζητήσετε.</a:t>
            </a:r>
            <a:endParaRPr lang="en-US" dirty="0"/>
          </a:p>
        </p:txBody>
      </p:sp>
      <p:sp>
        <p:nvSpPr>
          <p:cNvPr id="4" name="Google Shape;506;p24">
            <a:extLst>
              <a:ext uri="{FF2B5EF4-FFF2-40B4-BE49-F238E27FC236}">
                <a16:creationId xmlns:a16="http://schemas.microsoft.com/office/drawing/2014/main" id="{18608AD0-D51F-BE53-C7B4-1C514E1419F8}"/>
              </a:ext>
            </a:extLst>
          </p:cNvPr>
          <p:cNvSpPr txBox="1"/>
          <p:nvPr/>
        </p:nvSpPr>
        <p:spPr>
          <a:xfrm>
            <a:off x="607315" y="3864209"/>
            <a:ext cx="8223780" cy="4716163"/>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800" dirty="0">
                <a:latin typeface="Barlow" pitchFamily="2" charset="77"/>
              </a:rPr>
              <a:t>Στόχος της Ενότητας 2 είναι η παροχή των απαιτούμενων γνώσεων, η ανάπτυξη ήπιων δεξιοτήτων και τεχνικών που θα επιτρέψουν την αποτελεσματική διαχείριση και ηγεσία των εργαζομένων στο φάσμα.</a:t>
            </a:r>
          </a:p>
          <a:p>
            <a:pPr algn="l" rtl="0">
              <a:lnSpc>
                <a:spcPct val="115000"/>
              </a:lnSpc>
              <a:spcAft>
                <a:spcPts val="1000"/>
              </a:spcAft>
              <a:buNone/>
            </a:pPr>
            <a:endParaRPr lang="en-US" sz="2800" dirty="0">
              <a:effectLst/>
              <a:latin typeface="Barlow" pitchFamily="2" charset="77"/>
              <a:ea typeface="MS Mincho" panose="02020609040205080304" pitchFamily="49" charset="-128"/>
              <a:cs typeface="Times New Roman" panose="02020603050405020304" pitchFamily="18" charset="0"/>
            </a:endParaRPr>
          </a:p>
          <a:p>
            <a:pPr algn="l" rtl="0">
              <a:lnSpc>
                <a:spcPct val="115000"/>
              </a:lnSpc>
              <a:spcAft>
                <a:spcPts val="1000"/>
              </a:spcAft>
              <a:buNone/>
            </a:pPr>
            <a:r>
              <a:rPr lang="en-US" sz="2800" dirty="0">
                <a:effectLst/>
                <a:latin typeface="Barlow" pitchFamily="2" charset="77"/>
                <a:ea typeface="MS Mincho" panose="02020609040205080304" pitchFamily="49" charset="-128"/>
                <a:cs typeface="Times New Roman" panose="02020603050405020304" pitchFamily="18" charset="0"/>
              </a:rPr>
              <a:t>Η Ενότητα 2 βοηθά τους διευθυντές να εφαρμόζουν ήπιες δεξιότητες καθ' όλη τη διάρκεια του Κύκλου Απασχόλησης: Συνέντευξη → Ένταξη → Ανάπτυξη → Διατήρηση.</a:t>
            </a:r>
            <a:endParaRPr lang="en-CY" sz="2800" dirty="0">
              <a:effectLst/>
              <a:latin typeface="Barlow" pitchFamily="2" charset="77"/>
              <a:ea typeface="MS Mincho" panose="02020609040205080304" pitchFamily="49" charset="-128"/>
              <a:cs typeface="Times New Roman" panose="02020603050405020304" pitchFamily="18" charset="0"/>
            </a:endParaRPr>
          </a:p>
          <a:p>
            <a:pPr marL="0" marR="0" lvl="0" indent="0" algn="l" rtl="0">
              <a:lnSpc>
                <a:spcPct val="115000"/>
              </a:lnSpc>
              <a:spcBef>
                <a:spcPts val="0"/>
              </a:spcBef>
              <a:spcAft>
                <a:spcPts val="0"/>
              </a:spcAft>
              <a:buNone/>
            </a:pPr>
            <a:endParaRPr sz="2800" dirty="0">
              <a:latin typeface="Barlow" pitchFamily="2" charset="77"/>
            </a:endParaRPr>
          </a:p>
        </p:txBody>
      </p:sp>
      <p:sp>
        <p:nvSpPr>
          <p:cNvPr id="5" name="Google Shape;459;p23">
            <a:extLst>
              <a:ext uri="{FF2B5EF4-FFF2-40B4-BE49-F238E27FC236}">
                <a16:creationId xmlns:a16="http://schemas.microsoft.com/office/drawing/2014/main" id="{A50B4089-18CB-B9B8-1FAB-C2419BEB4265}"/>
              </a:ext>
            </a:extLst>
          </p:cNvPr>
          <p:cNvSpPr txBox="1"/>
          <p:nvPr/>
        </p:nvSpPr>
        <p:spPr>
          <a:xfrm>
            <a:off x="0" y="1494597"/>
            <a:ext cx="17571720" cy="1920526"/>
          </a:xfrm>
          <a:prstGeom prst="rect">
            <a:avLst/>
          </a:prstGeom>
          <a:noFill/>
          <a:ln>
            <a:noFill/>
          </a:ln>
        </p:spPr>
        <p:txBody>
          <a:bodyPr spcFirstLastPara="1" wrap="square" lIns="0" tIns="0" rIns="0" bIns="0" anchor="t" anchorCtr="0">
            <a:spAutoFit/>
          </a:bodyPr>
          <a:lstStyle/>
          <a:p>
            <a:pPr algn="ctr" rtl="0">
              <a:lnSpc>
                <a:spcPct val="80000"/>
              </a:lnSpc>
            </a:pPr>
            <a:r>
              <a:rPr lang="en-GB" sz="4800" b="1" dirty="0">
                <a:solidFill>
                  <a:schemeClr val="bg2"/>
                </a:solidFill>
                <a:latin typeface="Barlow" pitchFamily="2" charset="77"/>
                <a:ea typeface="Calibri"/>
                <a:cs typeface="Calibri"/>
                <a:sym typeface="Calibri"/>
              </a:rPr>
              <a:t>Ενότητα 2</a:t>
            </a:r>
            <a:r>
              <a:rPr lang="en-GB" sz="4800" b="1" dirty="0" smtClean="0">
                <a:solidFill>
                  <a:schemeClr val="bg2"/>
                </a:solidFill>
                <a:latin typeface="Barlow" pitchFamily="2" charset="77"/>
                <a:ea typeface="Calibri"/>
                <a:cs typeface="Calibri"/>
                <a:sym typeface="Calibri"/>
              </a:rPr>
              <a:t>:</a:t>
            </a:r>
            <a:r>
              <a:rPr lang="el-GR" sz="4800" b="1" dirty="0" smtClean="0">
                <a:solidFill>
                  <a:schemeClr val="bg2"/>
                </a:solidFill>
                <a:latin typeface="Barlow" pitchFamily="2" charset="77"/>
                <a:ea typeface="Calibri"/>
                <a:cs typeface="Calibri"/>
                <a:sym typeface="Calibri"/>
              </a:rPr>
              <a:t> Διαπροσωπικές</a:t>
            </a:r>
            <a:r>
              <a:rPr lang="en-GB" sz="4800" b="1" dirty="0" smtClean="0">
                <a:solidFill>
                  <a:schemeClr val="bg2"/>
                </a:solidFill>
                <a:latin typeface="Barlow" pitchFamily="2" charset="77"/>
                <a:ea typeface="Calibri"/>
                <a:cs typeface="Calibri"/>
                <a:sym typeface="Calibri"/>
              </a:rPr>
              <a:t> </a:t>
            </a:r>
            <a:r>
              <a:rPr lang="en-GB" sz="4800" b="1" dirty="0">
                <a:solidFill>
                  <a:schemeClr val="bg2"/>
                </a:solidFill>
                <a:latin typeface="Barlow" pitchFamily="2" charset="77"/>
                <a:ea typeface="Calibri"/>
                <a:cs typeface="Calibri"/>
                <a:sym typeface="Calibri"/>
              </a:rPr>
              <a:t>Δεξιότητες Διαχείρισης Φιλοξενίας</a:t>
            </a:r>
            <a:endParaRPr lang="en-GB" sz="4800" b="1" dirty="0">
              <a:solidFill>
                <a:schemeClr val="bg2"/>
              </a:solidFill>
              <a:latin typeface="Barlow" pitchFamily="2" charset="77"/>
            </a:endParaRPr>
          </a:p>
          <a:p>
            <a:pPr marL="0" marR="0" lvl="0" indent="0" algn="ctr" rtl="0">
              <a:lnSpc>
                <a:spcPct val="80000"/>
              </a:lnSpc>
              <a:spcBef>
                <a:spcPts val="0"/>
              </a:spcBef>
              <a:spcAft>
                <a:spcPts val="0"/>
              </a:spcAft>
              <a:buNone/>
            </a:pPr>
            <a:r>
              <a:rPr lang="en-US" sz="6000" dirty="0">
                <a:solidFill>
                  <a:schemeClr val="bg2"/>
                </a:solidFill>
                <a:latin typeface="Six Caps"/>
                <a:sym typeface="Six Caps"/>
              </a:rPr>
              <a:t> </a:t>
            </a:r>
            <a:endParaRPr sz="6000" dirty="0">
              <a:solidFill>
                <a:schemeClr val="bg2"/>
              </a:solidFill>
            </a:endParaRPr>
          </a:p>
        </p:txBody>
      </p:sp>
      <p:sp>
        <p:nvSpPr>
          <p:cNvPr id="8" name="Google Shape;506;p24">
            <a:extLst>
              <a:ext uri="{FF2B5EF4-FFF2-40B4-BE49-F238E27FC236}">
                <a16:creationId xmlns:a16="http://schemas.microsoft.com/office/drawing/2014/main" id="{54021FBE-4FCF-F8AF-AC62-DEF6767C5E6B}"/>
              </a:ext>
            </a:extLst>
          </p:cNvPr>
          <p:cNvSpPr txBox="1"/>
          <p:nvPr/>
        </p:nvSpPr>
        <p:spPr>
          <a:xfrm>
            <a:off x="11476803" y="4014847"/>
            <a:ext cx="5398992" cy="4459682"/>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800" dirty="0" smtClean="0">
                <a:latin typeface="Barlow" pitchFamily="2" charset="77"/>
              </a:rPr>
              <a:t>Καταν</a:t>
            </a:r>
            <a:r>
              <a:rPr lang="el-GR" sz="2800" dirty="0" err="1" smtClean="0">
                <a:latin typeface="Barlow" pitchFamily="2" charset="77"/>
              </a:rPr>
              <a:t>όηση</a:t>
            </a:r>
            <a:r>
              <a:rPr lang="el-GR" sz="2800" dirty="0" smtClean="0">
                <a:latin typeface="Barlow" pitchFamily="2" charset="77"/>
              </a:rPr>
              <a:t> </a:t>
            </a:r>
            <a:r>
              <a:rPr lang="en-US" sz="2800" dirty="0" err="1" smtClean="0">
                <a:latin typeface="Barlow" pitchFamily="2" charset="77"/>
              </a:rPr>
              <a:t>δεξι</a:t>
            </a:r>
            <a:r>
              <a:rPr lang="el-GR" sz="2800" dirty="0" err="1" smtClean="0">
                <a:latin typeface="Barlow" pitchFamily="2" charset="77"/>
              </a:rPr>
              <a:t>οτήτων</a:t>
            </a:r>
            <a:r>
              <a:rPr lang="en-US" sz="2800" dirty="0" smtClean="0">
                <a:latin typeface="Barlow" pitchFamily="2" charset="77"/>
              </a:rPr>
              <a:t> </a:t>
            </a:r>
            <a:r>
              <a:rPr lang="en-US" sz="2800" dirty="0" err="1" smtClean="0">
                <a:latin typeface="Barlow" pitchFamily="2" charset="77"/>
              </a:rPr>
              <a:t>γι</a:t>
            </a:r>
            <a:r>
              <a:rPr lang="en-US" sz="2800" dirty="0" smtClean="0">
                <a:latin typeface="Barlow" pitchFamily="2" charset="77"/>
              </a:rPr>
              <a:t>α </a:t>
            </a:r>
            <a:r>
              <a:rPr lang="en-US" sz="2800" dirty="0">
                <a:latin typeface="Barlow" pitchFamily="2" charset="77"/>
              </a:rPr>
              <a:t>τη διαχείριση αυτιστικών υπαλλήλων</a:t>
            </a:r>
          </a:p>
          <a:p>
            <a:pPr marL="0" marR="0" lvl="0" indent="0" algn="l" rtl="0">
              <a:lnSpc>
                <a:spcPct val="115000"/>
              </a:lnSpc>
              <a:spcBef>
                <a:spcPts val="0"/>
              </a:spcBef>
              <a:spcAft>
                <a:spcPts val="0"/>
              </a:spcAft>
              <a:buNone/>
            </a:pPr>
            <a:endParaRPr lang="en-US" sz="2800" dirty="0">
              <a:latin typeface="Barlow" pitchFamily="2" charset="77"/>
            </a:endParaRPr>
          </a:p>
          <a:p>
            <a:pPr algn="l" rtl="0">
              <a:lnSpc>
                <a:spcPct val="115000"/>
              </a:lnSpc>
            </a:pPr>
            <a:r>
              <a:rPr lang="el-GR" sz="2800" dirty="0" smtClean="0">
                <a:latin typeface="Barlow" pitchFamily="2" charset="77"/>
              </a:rPr>
              <a:t>Ανάπτυξη δεξιοτήτων</a:t>
            </a:r>
            <a:r>
              <a:rPr lang="en-US" sz="2800" dirty="0" smtClean="0">
                <a:latin typeface="Barlow" pitchFamily="2" charset="77"/>
              </a:rPr>
              <a:t> όπ</a:t>
            </a:r>
            <a:r>
              <a:rPr lang="en-US" sz="2800" dirty="0" err="1" smtClean="0">
                <a:latin typeface="Barlow" pitchFamily="2" charset="77"/>
              </a:rPr>
              <a:t>ως</a:t>
            </a:r>
            <a:r>
              <a:rPr lang="el-GR" sz="2800" dirty="0">
                <a:latin typeface="Barlow" pitchFamily="2" charset="77"/>
              </a:rPr>
              <a:t> </a:t>
            </a:r>
            <a:r>
              <a:rPr lang="el-GR" sz="2800" dirty="0" smtClean="0">
                <a:latin typeface="Barlow" pitchFamily="2" charset="77"/>
              </a:rPr>
              <a:t>η επικοινωνία, ακρόαση κτλ.</a:t>
            </a:r>
            <a:endParaRPr lang="en-US" sz="2800" dirty="0">
              <a:latin typeface="Barlow" pitchFamily="2" charset="77"/>
            </a:endParaRPr>
          </a:p>
          <a:p>
            <a:pPr algn="l" rtl="0">
              <a:lnSpc>
                <a:spcPct val="115000"/>
              </a:lnSpc>
            </a:pPr>
            <a:endParaRPr lang="en-US" sz="2800" dirty="0">
              <a:latin typeface="Barlow" pitchFamily="2" charset="77"/>
            </a:endParaRPr>
          </a:p>
          <a:p>
            <a:pPr algn="l" rtl="0">
              <a:lnSpc>
                <a:spcPct val="115000"/>
              </a:lnSpc>
            </a:pPr>
            <a:r>
              <a:rPr lang="en-US" sz="2800" dirty="0" err="1">
                <a:latin typeface="Barlow" pitchFamily="2" charset="77"/>
              </a:rPr>
              <a:t>Εφ</a:t>
            </a:r>
            <a:r>
              <a:rPr lang="en-US" sz="2800" dirty="0">
                <a:latin typeface="Barlow" pitchFamily="2" charset="77"/>
              </a:rPr>
              <a:t>αρμογή </a:t>
            </a:r>
            <a:r>
              <a:rPr lang="en-US" sz="2800" dirty="0" smtClean="0">
                <a:latin typeface="Barlow" pitchFamily="2" charset="77"/>
              </a:rPr>
              <a:t>τεχνικών</a:t>
            </a:r>
            <a:r>
              <a:rPr lang="en-US" sz="2800" dirty="0">
                <a:latin typeface="Barlow" pitchFamily="2" charset="77"/>
              </a:rPr>
              <a:t>, π.χ. διαχείριση χρόνου και εργασιών</a:t>
            </a:r>
          </a:p>
          <a:p>
            <a:pPr marL="0" marR="0" lvl="0" indent="0" algn="l" rtl="0">
              <a:lnSpc>
                <a:spcPct val="115000"/>
              </a:lnSpc>
              <a:spcBef>
                <a:spcPts val="0"/>
              </a:spcBef>
              <a:spcAft>
                <a:spcPts val="0"/>
              </a:spcAft>
              <a:buNone/>
            </a:pPr>
            <a:endParaRPr sz="2800" dirty="0"/>
          </a:p>
        </p:txBody>
      </p:sp>
      <p:sp>
        <p:nvSpPr>
          <p:cNvPr id="9" name="Google Shape;459;p23">
            <a:extLst>
              <a:ext uri="{FF2B5EF4-FFF2-40B4-BE49-F238E27FC236}">
                <a16:creationId xmlns:a16="http://schemas.microsoft.com/office/drawing/2014/main" id="{EBEFEEAB-42EB-0FFD-23E1-73C0F7A1B746}"/>
              </a:ext>
            </a:extLst>
          </p:cNvPr>
          <p:cNvSpPr txBox="1"/>
          <p:nvPr/>
        </p:nvSpPr>
        <p:spPr>
          <a:xfrm>
            <a:off x="10319460" y="3030134"/>
            <a:ext cx="7739940" cy="1329595"/>
          </a:xfrm>
          <a:prstGeom prst="rect">
            <a:avLst/>
          </a:prstGeom>
          <a:noFill/>
          <a:ln>
            <a:noFill/>
          </a:ln>
        </p:spPr>
        <p:txBody>
          <a:bodyPr spcFirstLastPara="1" wrap="square" lIns="0" tIns="0" rIns="0" bIns="0" anchor="t" anchorCtr="0">
            <a:spAutoFit/>
          </a:bodyPr>
          <a:lstStyle/>
          <a:p>
            <a:pPr algn="ctr" rtl="0">
              <a:lnSpc>
                <a:spcPct val="80000"/>
              </a:lnSpc>
            </a:pPr>
            <a:r>
              <a:rPr lang="en-GB" sz="4800" b="1" dirty="0">
                <a:solidFill>
                  <a:schemeClr val="bg2"/>
                </a:solidFill>
                <a:latin typeface="Barlow" pitchFamily="2" charset="77"/>
                <a:cs typeface="Calibri" panose="020F0502020204030204" pitchFamily="34" charset="0"/>
              </a:rPr>
              <a:t>Μαθησιακά Αποτελέσματα</a:t>
            </a:r>
          </a:p>
          <a:p>
            <a:pPr marL="0" marR="0" lvl="0" indent="0" algn="ctr" rtl="0">
              <a:lnSpc>
                <a:spcPct val="80000"/>
              </a:lnSpc>
              <a:spcBef>
                <a:spcPts val="0"/>
              </a:spcBef>
              <a:spcAft>
                <a:spcPts val="0"/>
              </a:spcAft>
              <a:buNone/>
            </a:pPr>
            <a:r>
              <a:rPr lang="en-US" sz="6000" dirty="0">
                <a:solidFill>
                  <a:schemeClr val="bg2"/>
                </a:solidFill>
                <a:latin typeface="Six Caps"/>
                <a:sym typeface="Six Caps"/>
              </a:rPr>
              <a:t> </a:t>
            </a:r>
            <a:endParaRPr sz="6000" dirty="0">
              <a:solidFill>
                <a:schemeClr val="bg2"/>
              </a:solidFill>
            </a:endParaRPr>
          </a:p>
        </p:txBody>
      </p:sp>
      <p:sp>
        <p:nvSpPr>
          <p:cNvPr id="10" name="Google Shape;459;p23">
            <a:extLst>
              <a:ext uri="{FF2B5EF4-FFF2-40B4-BE49-F238E27FC236}">
                <a16:creationId xmlns:a16="http://schemas.microsoft.com/office/drawing/2014/main" id="{CDD46E9B-4ABD-8A39-3323-FCE4A914A5D6}"/>
              </a:ext>
            </a:extLst>
          </p:cNvPr>
          <p:cNvSpPr txBox="1"/>
          <p:nvPr/>
        </p:nvSpPr>
        <p:spPr>
          <a:xfrm>
            <a:off x="470550" y="2986829"/>
            <a:ext cx="8603139" cy="590931"/>
          </a:xfrm>
          <a:prstGeom prst="rect">
            <a:avLst/>
          </a:prstGeom>
          <a:noFill/>
          <a:ln>
            <a:noFill/>
          </a:ln>
        </p:spPr>
        <p:txBody>
          <a:bodyPr spcFirstLastPara="1" wrap="square" lIns="0" tIns="0" rIns="0" bIns="0" anchor="t" anchorCtr="0">
            <a:spAutoFit/>
          </a:bodyPr>
          <a:lstStyle/>
          <a:p>
            <a:pPr algn="l" rtl="0">
              <a:lnSpc>
                <a:spcPct val="80000"/>
              </a:lnSpc>
            </a:pPr>
            <a:r>
              <a:rPr lang="en-GB" sz="4800" b="1" dirty="0">
                <a:solidFill>
                  <a:schemeClr val="bg2"/>
                </a:solidFill>
                <a:latin typeface="Barlow" pitchFamily="2" charset="77"/>
                <a:cs typeface="Calibri" panose="020F0502020204030204" pitchFamily="34" charset="0"/>
              </a:rPr>
              <a:t>Στόχος της ενότητας</a:t>
            </a:r>
          </a:p>
        </p:txBody>
      </p:sp>
      <p:grpSp>
        <p:nvGrpSpPr>
          <p:cNvPr id="3" name="Google Shape;431;p22">
            <a:extLst>
              <a:ext uri="{FF2B5EF4-FFF2-40B4-BE49-F238E27FC236}">
                <a16:creationId xmlns:a16="http://schemas.microsoft.com/office/drawing/2014/main" id="{86A7E05B-F6BC-1610-E7C4-9A0AE3B318F7}"/>
              </a:ext>
            </a:extLst>
          </p:cNvPr>
          <p:cNvGrpSpPr/>
          <p:nvPr/>
        </p:nvGrpSpPr>
        <p:grpSpPr>
          <a:xfrm>
            <a:off x="10319460" y="4226459"/>
            <a:ext cx="894267" cy="894267"/>
            <a:chOff x="0" y="0"/>
            <a:chExt cx="812800" cy="812800"/>
          </a:xfrm>
        </p:grpSpPr>
        <p:sp>
          <p:nvSpPr>
            <p:cNvPr id="6" name="Google Shape;432;p22">
              <a:extLst>
                <a:ext uri="{FF2B5EF4-FFF2-40B4-BE49-F238E27FC236}">
                  <a16:creationId xmlns:a16="http://schemas.microsoft.com/office/drawing/2014/main" id="{CE597149-4E1A-8801-C1E4-322439A969E4}"/>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433;p22">
              <a:extLst>
                <a:ext uri="{FF2B5EF4-FFF2-40B4-BE49-F238E27FC236}">
                  <a16:creationId xmlns:a16="http://schemas.microsoft.com/office/drawing/2014/main" id="{CA6F5AC4-D3F9-159E-0EDA-BAA6B8794DAD}"/>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 name="Google Shape;434;p22">
            <a:extLst>
              <a:ext uri="{FF2B5EF4-FFF2-40B4-BE49-F238E27FC236}">
                <a16:creationId xmlns:a16="http://schemas.microsoft.com/office/drawing/2014/main" id="{18C0353F-552F-D2BF-36BD-DB6D21F5F128}"/>
              </a:ext>
            </a:extLst>
          </p:cNvPr>
          <p:cNvGrpSpPr/>
          <p:nvPr/>
        </p:nvGrpSpPr>
        <p:grpSpPr>
          <a:xfrm>
            <a:off x="10319460" y="5520281"/>
            <a:ext cx="894267" cy="894267"/>
            <a:chOff x="0" y="0"/>
            <a:chExt cx="812800" cy="812800"/>
          </a:xfrm>
        </p:grpSpPr>
        <p:sp>
          <p:nvSpPr>
            <p:cNvPr id="12" name="Google Shape;435;p22">
              <a:extLst>
                <a:ext uri="{FF2B5EF4-FFF2-40B4-BE49-F238E27FC236}">
                  <a16:creationId xmlns:a16="http://schemas.microsoft.com/office/drawing/2014/main" id="{F6C853D5-5E3C-EE2F-25C0-A96B2D4B952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436;p22">
              <a:extLst>
                <a:ext uri="{FF2B5EF4-FFF2-40B4-BE49-F238E27FC236}">
                  <a16:creationId xmlns:a16="http://schemas.microsoft.com/office/drawing/2014/main" id="{82A65A39-07BC-CC25-22B5-70FEF66A50E9}"/>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 name="Google Shape;437;p22">
            <a:extLst>
              <a:ext uri="{FF2B5EF4-FFF2-40B4-BE49-F238E27FC236}">
                <a16:creationId xmlns:a16="http://schemas.microsoft.com/office/drawing/2014/main" id="{4A021AFD-35B2-E86C-0B7D-26BB21589069}"/>
              </a:ext>
            </a:extLst>
          </p:cNvPr>
          <p:cNvGrpSpPr/>
          <p:nvPr/>
        </p:nvGrpSpPr>
        <p:grpSpPr>
          <a:xfrm>
            <a:off x="10319460" y="6885722"/>
            <a:ext cx="894267" cy="894267"/>
            <a:chOff x="0" y="0"/>
            <a:chExt cx="812800" cy="812800"/>
          </a:xfrm>
        </p:grpSpPr>
        <p:sp>
          <p:nvSpPr>
            <p:cNvPr id="15" name="Google Shape;438;p22">
              <a:extLst>
                <a:ext uri="{FF2B5EF4-FFF2-40B4-BE49-F238E27FC236}">
                  <a16:creationId xmlns:a16="http://schemas.microsoft.com/office/drawing/2014/main" id="{F1E2C39F-2A15-5D03-7FA0-6564329C4DD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439;p22">
              <a:extLst>
                <a:ext uri="{FF2B5EF4-FFF2-40B4-BE49-F238E27FC236}">
                  <a16:creationId xmlns:a16="http://schemas.microsoft.com/office/drawing/2014/main" id="{D95CBE92-9C3F-7AA1-1F5D-22700F603D21}"/>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7" name="Google Shape;448;p22">
            <a:extLst>
              <a:ext uri="{FF2B5EF4-FFF2-40B4-BE49-F238E27FC236}">
                <a16:creationId xmlns:a16="http://schemas.microsoft.com/office/drawing/2014/main" id="{FB77D5E9-86F0-2C09-1801-CF452F4AD77E}"/>
              </a:ext>
            </a:extLst>
          </p:cNvPr>
          <p:cNvSpPr txBox="1"/>
          <p:nvPr/>
        </p:nvSpPr>
        <p:spPr>
          <a:xfrm>
            <a:off x="10582536" y="4374242"/>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1</a:t>
            </a:r>
            <a:endParaRPr/>
          </a:p>
        </p:txBody>
      </p:sp>
      <p:sp>
        <p:nvSpPr>
          <p:cNvPr id="18" name="Google Shape;449;p22">
            <a:extLst>
              <a:ext uri="{FF2B5EF4-FFF2-40B4-BE49-F238E27FC236}">
                <a16:creationId xmlns:a16="http://schemas.microsoft.com/office/drawing/2014/main" id="{E8EC822B-8244-1B3C-91C7-2B2234B3093B}"/>
              </a:ext>
            </a:extLst>
          </p:cNvPr>
          <p:cNvSpPr txBox="1"/>
          <p:nvPr/>
        </p:nvSpPr>
        <p:spPr>
          <a:xfrm>
            <a:off x="10582536" y="5661958"/>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2</a:t>
            </a:r>
            <a:endParaRPr/>
          </a:p>
        </p:txBody>
      </p:sp>
      <p:sp>
        <p:nvSpPr>
          <p:cNvPr id="19" name="Google Shape;450;p22">
            <a:extLst>
              <a:ext uri="{FF2B5EF4-FFF2-40B4-BE49-F238E27FC236}">
                <a16:creationId xmlns:a16="http://schemas.microsoft.com/office/drawing/2014/main" id="{87A55BF1-7D4C-26CE-22B8-F63191309C8C}"/>
              </a:ext>
            </a:extLst>
          </p:cNvPr>
          <p:cNvSpPr txBox="1"/>
          <p:nvPr/>
        </p:nvSpPr>
        <p:spPr>
          <a:xfrm>
            <a:off x="10582536" y="7016918"/>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3</a:t>
            </a:r>
            <a:endParaRPr/>
          </a:p>
        </p:txBody>
      </p:sp>
      <p:pic>
        <p:nvPicPr>
          <p:cNvPr id="24" name="Picture 23" descr="A rainbow with a red needle and a red arrow  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5" name="Rectangle 24"/>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26"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485" name="Google Shape;485;p24"/>
          <p:cNvGrpSpPr/>
          <p:nvPr/>
        </p:nvGrpSpPr>
        <p:grpSpPr>
          <a:xfrm>
            <a:off x="0" y="-216992"/>
            <a:ext cx="18288000" cy="1240415"/>
            <a:chOff x="0" y="-57150"/>
            <a:chExt cx="4816593" cy="326693"/>
          </a:xfrm>
        </p:grpSpPr>
        <p:sp>
          <p:nvSpPr>
            <p:cNvPr id="486" name="Google Shape;486;p2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506" name="Google Shape;506;p24"/>
          <p:cNvSpPr txBox="1"/>
          <p:nvPr/>
        </p:nvSpPr>
        <p:spPr>
          <a:xfrm>
            <a:off x="540387" y="2146663"/>
            <a:ext cx="8908413" cy="6894195"/>
          </a:xfrm>
          <a:prstGeom prst="rect">
            <a:avLst/>
          </a:prstGeom>
          <a:noFill/>
          <a:ln>
            <a:noFill/>
          </a:ln>
        </p:spPr>
        <p:txBody>
          <a:bodyPr spcFirstLastPara="1" wrap="square" lIns="0" tIns="0" rIns="0" bIns="0" anchor="t" anchorCtr="0">
            <a:spAutoFit/>
          </a:bodyPr>
          <a:lstStyle/>
          <a:p>
            <a:pPr algn="l" rtl="0">
              <a:buNone/>
            </a:pPr>
            <a:r>
              <a:rPr lang="en-GB" sz="3200" b="1" i="0" u="none" strike="noStrike" dirty="0">
                <a:solidFill>
                  <a:schemeClr val="bg2">
                    <a:lumMod val="75000"/>
                  </a:schemeClr>
                </a:solidFill>
                <a:effectLst/>
                <a:latin typeface="Barlow" pitchFamily="2" charset="77"/>
              </a:rPr>
              <a:t>Υποστήριξη Αυτιστικών Εργαζομένων στον Χώρο Εργασίας</a:t>
            </a:r>
          </a:p>
          <a:p>
            <a:pPr algn="l" rtl="0">
              <a:buFont typeface="Arial" panose="020B0604020202020204" pitchFamily="34" charset="0"/>
              <a:buChar char="•"/>
            </a:pPr>
            <a:r>
              <a:rPr lang="en-GB" sz="3200" b="1" dirty="0">
                <a:solidFill>
                  <a:schemeClr val="bg2">
                    <a:lumMod val="75000"/>
                  </a:schemeClr>
                </a:solidFill>
                <a:latin typeface="Barlow" pitchFamily="2" charset="77"/>
              </a:rPr>
              <a:t> </a:t>
            </a:r>
            <a:r>
              <a:rPr lang="el-GR" sz="3200" b="1" dirty="0" smtClean="0">
                <a:solidFill>
                  <a:schemeClr val="bg2">
                    <a:lumMod val="75000"/>
                  </a:schemeClr>
                </a:solidFill>
                <a:latin typeface="Barlow" pitchFamily="2" charset="77"/>
              </a:rPr>
              <a:t> </a:t>
            </a:r>
            <a:r>
              <a:rPr lang="en-GB" sz="3200" b="1" i="0" u="none" strike="noStrike" dirty="0" smtClean="0">
                <a:solidFill>
                  <a:schemeClr val="bg2">
                    <a:lumMod val="75000"/>
                  </a:schemeClr>
                </a:solidFill>
                <a:effectLst/>
                <a:latin typeface="Barlow" pitchFamily="2" charset="77"/>
              </a:rPr>
              <a:t>Τα </a:t>
            </a:r>
            <a:r>
              <a:rPr lang="en-GB" sz="3200" b="1" i="0" u="none" strike="noStrike" dirty="0">
                <a:solidFill>
                  <a:schemeClr val="bg2">
                    <a:lumMod val="75000"/>
                  </a:schemeClr>
                </a:solidFill>
                <a:effectLst/>
                <a:latin typeface="Barlow" pitchFamily="2" charset="77"/>
              </a:rPr>
              <a:t>αυτιστικά άτομα φέρνουν μοναδικά δυνατά σημεία:</a:t>
            </a:r>
            <a:endParaRPr lang="en-GB" sz="3200" b="0" i="0" u="none" strike="noStrike" dirty="0">
              <a:solidFill>
                <a:schemeClr val="bg2">
                  <a:lumMod val="75000"/>
                </a:schemeClr>
              </a:solidFill>
              <a:effectLst/>
              <a:latin typeface="Barlow" pitchFamily="2" charset="77"/>
            </a:endParaRPr>
          </a:p>
          <a:p>
            <a:pPr marL="742950" lvl="1" indent="-285750" algn="l" rtl="0">
              <a:buFont typeface="Arial" panose="020B0604020202020204" pitchFamily="34" charset="0"/>
              <a:buChar char="•"/>
            </a:pPr>
            <a:r>
              <a:rPr lang="en-GB" sz="3200" b="0" i="0" u="none" strike="noStrike" dirty="0">
                <a:solidFill>
                  <a:srgbClr val="000000"/>
                </a:solidFill>
                <a:effectLst/>
                <a:latin typeface="Barlow" pitchFamily="2" charset="77"/>
              </a:rPr>
              <a:t>Εστίαση, ακρίβεια, επιμονή</a:t>
            </a:r>
          </a:p>
          <a:p>
            <a:pPr marL="742950" lvl="1" indent="-285750" algn="l" rtl="0">
              <a:buFont typeface="Arial" panose="020B0604020202020204" pitchFamily="34" charset="0"/>
              <a:buChar char="•"/>
            </a:pPr>
            <a:r>
              <a:rPr lang="en-GB" sz="3200" b="0" i="0" u="none" strike="noStrike" dirty="0">
                <a:solidFill>
                  <a:srgbClr val="000000"/>
                </a:solidFill>
                <a:effectLst/>
                <a:latin typeface="Barlow" pitchFamily="2" charset="77"/>
              </a:rPr>
              <a:t>Προσοχή στη λεπτομέρεια, αξιοπιστία</a:t>
            </a:r>
          </a:p>
          <a:p>
            <a:pPr marL="742950" lvl="1" indent="-285750" algn="l" rtl="0">
              <a:buFont typeface="Arial" panose="020B0604020202020204" pitchFamily="34" charset="0"/>
              <a:buChar char="•"/>
            </a:pPr>
            <a:r>
              <a:rPr lang="en-GB" sz="3200" b="0" i="0" u="none" strike="noStrike" dirty="0">
                <a:solidFill>
                  <a:srgbClr val="000000"/>
                </a:solidFill>
                <a:effectLst/>
                <a:latin typeface="Barlow" pitchFamily="2" charset="77"/>
              </a:rPr>
              <a:t>Τεχνικές δεξιότητες (π.χ., πληροφορική), ισχυρή μνήμη</a:t>
            </a:r>
          </a:p>
          <a:p>
            <a:pPr marL="742950" lvl="1" indent="-285750" algn="l" rtl="0">
              <a:buFont typeface="Arial" panose="020B0604020202020204" pitchFamily="34" charset="0"/>
              <a:buChar char="•"/>
            </a:pPr>
            <a:endParaRPr lang="en-GB" sz="3200" b="0" i="0" u="none" strike="noStrike" dirty="0">
              <a:solidFill>
                <a:srgbClr val="000000"/>
              </a:solidFill>
              <a:effectLst/>
              <a:latin typeface="Barlow" pitchFamily="2" charset="77"/>
            </a:endParaRPr>
          </a:p>
          <a:p>
            <a:pPr algn="l" rtl="0">
              <a:buFont typeface="Arial" panose="020B0604020202020204" pitchFamily="34" charset="0"/>
              <a:buChar char="•"/>
            </a:pPr>
            <a:r>
              <a:rPr lang="el-GR" sz="3200" b="1" i="0" u="none" strike="noStrike" dirty="0" smtClean="0">
                <a:solidFill>
                  <a:schemeClr val="bg2">
                    <a:lumMod val="75000"/>
                  </a:schemeClr>
                </a:solidFill>
                <a:effectLst/>
                <a:latin typeface="Barlow" pitchFamily="2" charset="77"/>
              </a:rPr>
              <a:t> </a:t>
            </a:r>
            <a:r>
              <a:rPr lang="en-GB" sz="3200" b="1" i="0" u="none" strike="noStrike" dirty="0" err="1" smtClean="0">
                <a:solidFill>
                  <a:schemeClr val="bg2">
                    <a:lumMod val="75000"/>
                  </a:schemeClr>
                </a:solidFill>
                <a:effectLst/>
                <a:latin typeface="Barlow" pitchFamily="2" charset="77"/>
              </a:rPr>
              <a:t>Μικρές</a:t>
            </a:r>
            <a:r>
              <a:rPr lang="en-GB" sz="3200" b="1" i="0" u="none" strike="noStrike" dirty="0" smtClean="0">
                <a:solidFill>
                  <a:schemeClr val="bg2">
                    <a:lumMod val="75000"/>
                  </a:schemeClr>
                </a:solidFill>
                <a:effectLst/>
                <a:latin typeface="Barlow" pitchFamily="2" charset="77"/>
              </a:rPr>
              <a:t> </a:t>
            </a:r>
            <a:r>
              <a:rPr lang="en-GB" sz="3200" b="1" i="0" u="none" strike="noStrike" dirty="0">
                <a:solidFill>
                  <a:schemeClr val="bg2">
                    <a:lumMod val="75000"/>
                  </a:schemeClr>
                </a:solidFill>
                <a:effectLst/>
                <a:latin typeface="Barlow" pitchFamily="2" charset="77"/>
              </a:rPr>
              <a:t>προσαρμογές μπορούν να κάνουν μεγάλη διαφορά.</a:t>
            </a:r>
            <a:endParaRPr lang="en-GB" sz="3200" b="0" i="0" u="none" strike="noStrike" dirty="0">
              <a:solidFill>
                <a:schemeClr val="bg2">
                  <a:lumMod val="75000"/>
                </a:schemeClr>
              </a:solidFill>
              <a:effectLst/>
              <a:latin typeface="Barlow" pitchFamily="2" charset="77"/>
            </a:endParaRPr>
          </a:p>
          <a:p>
            <a:pPr marL="742950" lvl="1" indent="-285750" algn="l" rtl="0">
              <a:buFont typeface="Arial" panose="020B0604020202020204" pitchFamily="34" charset="0"/>
              <a:buChar char="•"/>
            </a:pPr>
            <a:r>
              <a:rPr lang="en-GB" sz="3200" b="0" i="0" u="none" strike="noStrike" dirty="0">
                <a:solidFill>
                  <a:srgbClr val="000000"/>
                </a:solidFill>
                <a:effectLst/>
                <a:latin typeface="Barlow" pitchFamily="2" charset="77"/>
              </a:rPr>
              <a:t>Σαφείς οδηγίες</a:t>
            </a:r>
          </a:p>
          <a:p>
            <a:pPr marL="742950" lvl="1" indent="-285750" algn="l" rtl="0">
              <a:buFont typeface="Arial" panose="020B0604020202020204" pitchFamily="34" charset="0"/>
              <a:buChar char="•"/>
            </a:pPr>
            <a:r>
              <a:rPr lang="en-GB" sz="3200" b="0" i="0" u="none" strike="noStrike" dirty="0">
                <a:solidFill>
                  <a:srgbClr val="000000"/>
                </a:solidFill>
                <a:effectLst/>
                <a:latin typeface="Barlow" pitchFamily="2" charset="77"/>
              </a:rPr>
              <a:t>Ευέλικτες μέθοδοι επικοινωνίας</a:t>
            </a:r>
          </a:p>
          <a:p>
            <a:pPr marL="742950" lvl="1" indent="-285750" algn="l" rtl="0">
              <a:buFont typeface="Arial" panose="020B0604020202020204" pitchFamily="34" charset="0"/>
              <a:buChar char="•"/>
            </a:pPr>
            <a:r>
              <a:rPr lang="en-GB" sz="3200" b="0" i="0" u="none" strike="noStrike" dirty="0">
                <a:solidFill>
                  <a:srgbClr val="000000"/>
                </a:solidFill>
                <a:effectLst/>
                <a:latin typeface="Barlow" pitchFamily="2" charset="77"/>
              </a:rPr>
              <a:t>Προβλέψιμες ρουτίνες</a:t>
            </a:r>
          </a:p>
        </p:txBody>
      </p:sp>
      <p:pic>
        <p:nvPicPr>
          <p:cNvPr id="8" name="Picture 7" descr="A rainbow with a red needle and a red arrow  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4" name="Google Shape;441;p22">
            <a:extLst>
              <a:ext uri="{FF2B5EF4-FFF2-40B4-BE49-F238E27FC236}">
                <a16:creationId xmlns:a16="http://schemas.microsoft.com/office/drawing/2014/main" id="{984F614D-19D5-2352-C2FB-5F93FAD087C1}"/>
              </a:ext>
            </a:extLst>
          </p:cNvPr>
          <p:cNvSpPr txBox="1"/>
          <p:nvPr/>
        </p:nvSpPr>
        <p:spPr>
          <a:xfrm>
            <a:off x="540387" y="1215711"/>
            <a:ext cx="1115387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1. Εισαγωγή</a:t>
            </a:r>
            <a:endParaRPr sz="4800" b="1" dirty="0">
              <a:solidFill>
                <a:schemeClr val="bg2">
                  <a:lumMod val="75000"/>
                </a:schemeClr>
              </a:solidFill>
              <a:latin typeface="Barlow" pitchFamily="2" charset="77"/>
            </a:endParaRPr>
          </a:p>
        </p:txBody>
      </p:sp>
      <p:sp>
        <p:nvSpPr>
          <p:cNvPr id="5" name="Google Shape;506;p24">
            <a:extLst>
              <a:ext uri="{FF2B5EF4-FFF2-40B4-BE49-F238E27FC236}">
                <a16:creationId xmlns:a16="http://schemas.microsoft.com/office/drawing/2014/main" id="{75BCC5F5-FA34-A5D4-81DF-36B40D954DB6}"/>
              </a:ext>
            </a:extLst>
          </p:cNvPr>
          <p:cNvSpPr txBox="1"/>
          <p:nvPr/>
        </p:nvSpPr>
        <p:spPr>
          <a:xfrm>
            <a:off x="10021953" y="2980306"/>
            <a:ext cx="7682395" cy="4924425"/>
          </a:xfrm>
          <a:prstGeom prst="rect">
            <a:avLst/>
          </a:prstGeom>
          <a:noFill/>
          <a:ln>
            <a:noFill/>
          </a:ln>
        </p:spPr>
        <p:txBody>
          <a:bodyPr spcFirstLastPara="1" wrap="square" lIns="0" tIns="0" rIns="0" bIns="0" anchor="t" anchorCtr="0">
            <a:spAutoFit/>
          </a:bodyPr>
          <a:lstStyle/>
          <a:p>
            <a:pPr algn="l" rtl="0">
              <a:buFont typeface="Arial" panose="020B0604020202020204" pitchFamily="34" charset="0"/>
              <a:buChar char="•"/>
            </a:pPr>
            <a:r>
              <a:rPr lang="el-GR" sz="3200" b="1" i="0" u="none" strike="noStrike" dirty="0" smtClean="0">
                <a:solidFill>
                  <a:schemeClr val="bg2">
                    <a:lumMod val="75000"/>
                  </a:schemeClr>
                </a:solidFill>
                <a:effectLst/>
                <a:latin typeface="Barlow" pitchFamily="2" charset="77"/>
              </a:rPr>
              <a:t> </a:t>
            </a:r>
            <a:r>
              <a:rPr lang="en-GB" sz="3200" b="1" i="0" u="none" strike="noStrike" dirty="0" err="1" smtClean="0">
                <a:solidFill>
                  <a:schemeClr val="bg2">
                    <a:lumMod val="75000"/>
                  </a:schemeClr>
                </a:solidFill>
                <a:effectLst/>
                <a:latin typeface="Barlow" pitchFamily="2" charset="77"/>
              </a:rPr>
              <a:t>Γι</a:t>
            </a:r>
            <a:r>
              <a:rPr lang="en-GB" sz="3200" b="1" i="0" u="none" strike="noStrike" dirty="0" smtClean="0">
                <a:solidFill>
                  <a:schemeClr val="bg2">
                    <a:lumMod val="75000"/>
                  </a:schemeClr>
                </a:solidFill>
                <a:effectLst/>
                <a:latin typeface="Barlow" pitchFamily="2" charset="77"/>
              </a:rPr>
              <a:t>α </a:t>
            </a:r>
            <a:r>
              <a:rPr lang="en-GB" sz="3200" b="1" i="0" u="none" strike="noStrike" dirty="0">
                <a:solidFill>
                  <a:schemeClr val="bg2">
                    <a:lumMod val="75000"/>
                  </a:schemeClr>
                </a:solidFill>
                <a:effectLst/>
                <a:latin typeface="Barlow" pitchFamily="2" charset="77"/>
              </a:rPr>
              <a:t>Διευθυντές &amp; Ομάδες Ανθρώπινου Δυναμικού:</a:t>
            </a:r>
            <a:endParaRPr lang="en-GB" sz="3200" b="0" i="0" u="none" strike="noStrike" dirty="0">
              <a:solidFill>
                <a:schemeClr val="bg2">
                  <a:lumMod val="75000"/>
                </a:schemeClr>
              </a:solidFill>
              <a:effectLst/>
              <a:latin typeface="Barlow" pitchFamily="2" charset="77"/>
            </a:endParaRPr>
          </a:p>
          <a:p>
            <a:pPr marL="742950" lvl="1" indent="-285750" algn="l" rtl="0">
              <a:buFont typeface="Arial" panose="020B0604020202020204" pitchFamily="34" charset="0"/>
              <a:buChar char="•"/>
            </a:pPr>
            <a:r>
              <a:rPr lang="el-GR" sz="3200" b="0" i="0" u="none" strike="noStrike" dirty="0" smtClean="0">
                <a:solidFill>
                  <a:srgbClr val="000000"/>
                </a:solidFill>
                <a:effectLst/>
                <a:latin typeface="Barlow" pitchFamily="2" charset="77"/>
              </a:rPr>
              <a:t>Κατανόηση και υποστήριξη </a:t>
            </a:r>
            <a:r>
              <a:rPr lang="en-GB" sz="3200" b="0" i="0" u="none" strike="noStrike" dirty="0" err="1" smtClean="0">
                <a:solidFill>
                  <a:srgbClr val="000000"/>
                </a:solidFill>
                <a:effectLst/>
                <a:latin typeface="Barlow" pitchFamily="2" charset="77"/>
              </a:rPr>
              <a:t>τη</a:t>
            </a:r>
            <a:r>
              <a:rPr lang="el-GR" sz="3200" b="0" i="0" u="none" strike="noStrike" dirty="0" smtClean="0">
                <a:solidFill>
                  <a:srgbClr val="000000"/>
                </a:solidFill>
                <a:effectLst/>
                <a:latin typeface="Barlow" pitchFamily="2" charset="77"/>
              </a:rPr>
              <a:t>ς</a:t>
            </a:r>
            <a:r>
              <a:rPr lang="en-GB" sz="3200" b="0" i="0" u="none" strike="noStrike" dirty="0" smtClean="0">
                <a:solidFill>
                  <a:srgbClr val="000000"/>
                </a:solidFill>
                <a:effectLst/>
                <a:latin typeface="Barlow" pitchFamily="2" charset="77"/>
              </a:rPr>
              <a:t> </a:t>
            </a:r>
            <a:r>
              <a:rPr lang="en-GB" sz="3200" b="0" i="0" u="none" strike="noStrike" dirty="0" err="1" smtClean="0">
                <a:solidFill>
                  <a:srgbClr val="000000"/>
                </a:solidFill>
                <a:effectLst/>
                <a:latin typeface="Barlow" pitchFamily="2" charset="77"/>
              </a:rPr>
              <a:t>νευρο</a:t>
            </a:r>
            <a:r>
              <a:rPr lang="en-GB" sz="3200" b="0" i="0" u="none" strike="noStrike" dirty="0" smtClean="0">
                <a:solidFill>
                  <a:srgbClr val="000000"/>
                </a:solidFill>
                <a:effectLst/>
                <a:latin typeface="Barlow" pitchFamily="2" charset="77"/>
              </a:rPr>
              <a:t>ποικιλότητα</a:t>
            </a:r>
            <a:r>
              <a:rPr lang="el-GR" sz="3200" b="0" i="0" u="none" strike="noStrike" dirty="0" smtClean="0">
                <a:solidFill>
                  <a:srgbClr val="000000"/>
                </a:solidFill>
                <a:effectLst/>
                <a:latin typeface="Barlow" pitchFamily="2" charset="77"/>
              </a:rPr>
              <a:t>ς</a:t>
            </a:r>
            <a:endParaRPr lang="en-GB" sz="3200" b="0" i="0" u="none" strike="noStrike" dirty="0">
              <a:solidFill>
                <a:srgbClr val="000000"/>
              </a:solidFill>
              <a:effectLst/>
              <a:latin typeface="Barlow" pitchFamily="2" charset="77"/>
            </a:endParaRPr>
          </a:p>
          <a:p>
            <a:pPr marL="742950" lvl="1" indent="-285750" algn="l" rtl="0">
              <a:buFont typeface="Arial" panose="020B0604020202020204" pitchFamily="34" charset="0"/>
              <a:buChar char="•"/>
            </a:pPr>
            <a:r>
              <a:rPr lang="en-GB" sz="3200" b="0" i="0" u="none" strike="noStrike" dirty="0" err="1" smtClean="0">
                <a:solidFill>
                  <a:srgbClr val="000000"/>
                </a:solidFill>
                <a:effectLst/>
                <a:latin typeface="Barlow" pitchFamily="2" charset="77"/>
              </a:rPr>
              <a:t>Συνδυ</a:t>
            </a:r>
            <a:r>
              <a:rPr lang="el-GR" sz="3200" b="0" i="0" u="none" strike="noStrike" dirty="0" err="1" smtClean="0">
                <a:solidFill>
                  <a:srgbClr val="000000"/>
                </a:solidFill>
                <a:effectLst/>
                <a:latin typeface="Barlow" pitchFamily="2" charset="77"/>
              </a:rPr>
              <a:t>ασμός</a:t>
            </a:r>
            <a:r>
              <a:rPr lang="en-GB" sz="3200" b="0" i="0" u="none" strike="noStrike" dirty="0" smtClean="0">
                <a:solidFill>
                  <a:srgbClr val="000000"/>
                </a:solidFill>
                <a:effectLst/>
                <a:latin typeface="Barlow" pitchFamily="2" charset="77"/>
              </a:rPr>
              <a:t> </a:t>
            </a:r>
            <a:r>
              <a:rPr lang="en-GB" sz="3200" b="0" i="0" u="none" strike="noStrike" dirty="0" err="1" smtClean="0">
                <a:solidFill>
                  <a:srgbClr val="000000"/>
                </a:solidFill>
                <a:effectLst/>
                <a:latin typeface="Barlow" pitchFamily="2" charset="77"/>
              </a:rPr>
              <a:t>δεξι</a:t>
            </a:r>
            <a:r>
              <a:rPr lang="el-GR" sz="3200" b="0" i="0" u="none" strike="noStrike" dirty="0" err="1" smtClean="0">
                <a:solidFill>
                  <a:srgbClr val="000000"/>
                </a:solidFill>
                <a:effectLst/>
                <a:latin typeface="Barlow" pitchFamily="2" charset="77"/>
              </a:rPr>
              <a:t>οτήτων</a:t>
            </a:r>
            <a:r>
              <a:rPr lang="en-GB" sz="3200" b="0" i="0" u="none" strike="noStrike" dirty="0" smtClean="0">
                <a:solidFill>
                  <a:srgbClr val="000000"/>
                </a:solidFill>
                <a:effectLst/>
                <a:latin typeface="Barlow" pitchFamily="2" charset="77"/>
              </a:rPr>
              <a:t> </a:t>
            </a:r>
            <a:r>
              <a:rPr lang="en-GB" sz="3200" b="0" i="0" u="none" strike="noStrike" dirty="0">
                <a:solidFill>
                  <a:srgbClr val="000000"/>
                </a:solidFill>
                <a:effectLst/>
                <a:latin typeface="Barlow" pitchFamily="2" charset="77"/>
              </a:rPr>
              <a:t>(π.χ. ενσυναίσθηση, επικοινωνία, ομαδική εργασία) με γνώσεις που αφορούν συγκεκριμένα την </a:t>
            </a:r>
            <a:r>
              <a:rPr lang="en-GB" sz="3200" b="0" i="0" u="none" strike="noStrike" dirty="0" smtClean="0">
                <a:solidFill>
                  <a:srgbClr val="000000"/>
                </a:solidFill>
                <a:effectLst/>
                <a:latin typeface="Barlow" pitchFamily="2" charset="77"/>
              </a:rPr>
              <a:t>εργασί</a:t>
            </a:r>
            <a:r>
              <a:rPr lang="el-GR" sz="3200" b="0" i="0" u="none" strike="noStrike" dirty="0" smtClean="0">
                <a:solidFill>
                  <a:srgbClr val="000000"/>
                </a:solidFill>
                <a:effectLst/>
                <a:latin typeface="Barlow" pitchFamily="2" charset="77"/>
              </a:rPr>
              <a:t>α</a:t>
            </a:r>
            <a:endParaRPr lang="en-GB" sz="3200" b="0" i="0" u="none" strike="noStrike" dirty="0">
              <a:solidFill>
                <a:srgbClr val="000000"/>
              </a:solidFill>
              <a:effectLst/>
              <a:latin typeface="Barlow" pitchFamily="2" charset="77"/>
            </a:endParaRPr>
          </a:p>
          <a:p>
            <a:pPr marL="742950" lvl="1" indent="-285750" algn="l" rtl="0">
              <a:buFont typeface="Arial" panose="020B0604020202020204" pitchFamily="34" charset="0"/>
              <a:buChar char="•"/>
            </a:pPr>
            <a:r>
              <a:rPr lang="en-GB" sz="3200" b="0" i="0" u="none" strike="noStrike" dirty="0" err="1" smtClean="0">
                <a:solidFill>
                  <a:srgbClr val="000000"/>
                </a:solidFill>
                <a:effectLst/>
                <a:latin typeface="Barlow" pitchFamily="2" charset="77"/>
              </a:rPr>
              <a:t>Προ</a:t>
            </a:r>
            <a:r>
              <a:rPr lang="el-GR" sz="3200" b="0" i="0" u="none" strike="noStrike" dirty="0" smtClean="0">
                <a:solidFill>
                  <a:srgbClr val="000000"/>
                </a:solidFill>
                <a:effectLst/>
                <a:latin typeface="Barlow" pitchFamily="2" charset="77"/>
              </a:rPr>
              <a:t>ώθηση</a:t>
            </a:r>
            <a:r>
              <a:rPr lang="en-GB" sz="3200" b="0" i="0" u="none" strike="noStrike" dirty="0" smtClean="0">
                <a:solidFill>
                  <a:srgbClr val="000000"/>
                </a:solidFill>
                <a:effectLst/>
                <a:latin typeface="Barlow" pitchFamily="2" charset="77"/>
              </a:rPr>
              <a:t> </a:t>
            </a:r>
            <a:r>
              <a:rPr lang="en-GB" sz="3200" b="0" i="0" u="none" strike="noStrike" dirty="0" err="1" smtClean="0">
                <a:solidFill>
                  <a:srgbClr val="000000"/>
                </a:solidFill>
                <a:effectLst/>
                <a:latin typeface="Barlow" pitchFamily="2" charset="77"/>
              </a:rPr>
              <a:t>συμ</a:t>
            </a:r>
            <a:r>
              <a:rPr lang="en-GB" sz="3200" b="0" i="0" u="none" strike="noStrike" dirty="0" smtClean="0">
                <a:solidFill>
                  <a:srgbClr val="000000"/>
                </a:solidFill>
                <a:effectLst/>
                <a:latin typeface="Barlow" pitchFamily="2" charset="77"/>
              </a:rPr>
              <a:t>περιληπτικ</a:t>
            </a:r>
            <a:r>
              <a:rPr lang="el-GR" sz="3200" b="0" i="0" u="none" strike="noStrike" dirty="0" err="1" smtClean="0">
                <a:solidFill>
                  <a:srgbClr val="000000"/>
                </a:solidFill>
                <a:effectLst/>
                <a:latin typeface="Barlow" pitchFamily="2" charset="77"/>
              </a:rPr>
              <a:t>ών</a:t>
            </a:r>
            <a:r>
              <a:rPr lang="en-GB" sz="3200" b="0" i="0" u="none" strike="noStrike" dirty="0" smtClean="0">
                <a:solidFill>
                  <a:srgbClr val="000000"/>
                </a:solidFill>
                <a:effectLst/>
                <a:latin typeface="Barlow" pitchFamily="2" charset="77"/>
              </a:rPr>
              <a:t>, υπ</a:t>
            </a:r>
            <a:r>
              <a:rPr lang="en-GB" sz="3200" b="0" i="0" u="none" strike="noStrike" dirty="0" err="1" smtClean="0">
                <a:solidFill>
                  <a:srgbClr val="000000"/>
                </a:solidFill>
                <a:effectLst/>
                <a:latin typeface="Barlow" pitchFamily="2" charset="77"/>
              </a:rPr>
              <a:t>οστηρικτικ</a:t>
            </a:r>
            <a:r>
              <a:rPr lang="el-GR" sz="3200" b="0" i="0" u="none" strike="noStrike" dirty="0" err="1" smtClean="0">
                <a:solidFill>
                  <a:srgbClr val="000000"/>
                </a:solidFill>
                <a:effectLst/>
                <a:latin typeface="Barlow" pitchFamily="2" charset="77"/>
              </a:rPr>
              <a:t>ών</a:t>
            </a:r>
            <a:r>
              <a:rPr lang="en-GB" sz="3200" b="0" i="0" u="none" strike="noStrike" dirty="0" smtClean="0">
                <a:solidFill>
                  <a:srgbClr val="000000"/>
                </a:solidFill>
                <a:effectLst/>
                <a:latin typeface="Barlow" pitchFamily="2" charset="77"/>
              </a:rPr>
              <a:t> π</a:t>
            </a:r>
            <a:r>
              <a:rPr lang="en-GB" sz="3200" b="0" i="0" u="none" strike="noStrike" dirty="0" err="1" smtClean="0">
                <a:solidFill>
                  <a:srgbClr val="000000"/>
                </a:solidFill>
                <a:effectLst/>
                <a:latin typeface="Barlow" pitchFamily="2" charset="77"/>
              </a:rPr>
              <a:t>ερι</a:t>
            </a:r>
            <a:r>
              <a:rPr lang="en-GB" sz="3200" b="0" i="0" u="none" strike="noStrike" dirty="0" smtClean="0">
                <a:solidFill>
                  <a:srgbClr val="000000"/>
                </a:solidFill>
                <a:effectLst/>
                <a:latin typeface="Barlow" pitchFamily="2" charset="77"/>
              </a:rPr>
              <a:t>βάλλοντ</a:t>
            </a:r>
            <a:r>
              <a:rPr lang="el-GR" sz="3200" b="0" i="0" u="none" strike="noStrike" dirty="0" smtClean="0">
                <a:solidFill>
                  <a:srgbClr val="000000"/>
                </a:solidFill>
                <a:effectLst/>
                <a:latin typeface="Barlow" pitchFamily="2" charset="77"/>
              </a:rPr>
              <a:t>ων</a:t>
            </a:r>
            <a:endParaRPr lang="en-GB" sz="3200" b="0" i="0" u="none" strike="noStrike" dirty="0">
              <a:solidFill>
                <a:srgbClr val="000000"/>
              </a:solidFill>
              <a:effectLst/>
              <a:latin typeface="Barlow" pitchFamily="2" charset="77"/>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68EDC3F2-97E9-CDCD-23F4-F02DC92EE98A}"/>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EE5C1559-24E2-2D5B-CC46-C122A3FA2E46}"/>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E7B1BE23-DD9E-552B-79AD-AB069854786A}"/>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4DD71C75-22C6-B7FD-AE7D-2376017A0D4E}"/>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5F97CE78-4208-F1B1-44D0-0DDB4DA66FF2}"/>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0FEDE7CA-03CB-85AD-6FDA-40890A0BDBB4}"/>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4B0677B9-C7F1-30AD-05ED-18EEB004A259}"/>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5" name="TextBox 4">
            <a:extLst>
              <a:ext uri="{FF2B5EF4-FFF2-40B4-BE49-F238E27FC236}">
                <a16:creationId xmlns:a16="http://schemas.microsoft.com/office/drawing/2014/main" id="{7E75669F-DB14-62D1-CE11-09143ED774F0}"/>
              </a:ext>
            </a:extLst>
          </p:cNvPr>
          <p:cNvSpPr txBox="1"/>
          <p:nvPr/>
        </p:nvSpPr>
        <p:spPr>
          <a:xfrm>
            <a:off x="463980" y="2909695"/>
            <a:ext cx="8518299" cy="3683060"/>
          </a:xfrm>
          <a:prstGeom prst="rect">
            <a:avLst/>
          </a:prstGeom>
          <a:noFill/>
        </p:spPr>
        <p:txBody>
          <a:bodyPr wrap="square">
            <a:spAutoFit/>
          </a:bodyPr>
          <a:lstStyle/>
          <a:p>
            <a:pPr algn="l" rtl="0">
              <a:lnSpc>
                <a:spcPct val="150000"/>
              </a:lnSpc>
              <a:buNone/>
            </a:pPr>
            <a:r>
              <a:rPr lang="en-GB" sz="3200" b="1" i="0" u="none" strike="noStrike" dirty="0">
                <a:solidFill>
                  <a:schemeClr val="bg2">
                    <a:lumMod val="75000"/>
                  </a:schemeClr>
                </a:solidFill>
                <a:effectLst/>
                <a:latin typeface="Barlow" pitchFamily="2" charset="77"/>
              </a:rPr>
              <a:t>Η αυτιστική επικοινωνία μπορεί να διαφέρει</a:t>
            </a:r>
            <a:endParaRPr lang="en-GB" sz="3200" b="0" i="0" u="none" strike="noStrike" dirty="0">
              <a:solidFill>
                <a:schemeClr val="bg2">
                  <a:lumMod val="75000"/>
                </a:schemeClr>
              </a:solidFill>
              <a:effectLst/>
              <a:latin typeface="Barlow" pitchFamily="2" charset="77"/>
            </a:endParaRP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Κυριολεκτική ερμηνεία της γλώσσας</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Προκλήσεις με τον τόνο, τη γλώσσα του σώματος, την οπτική επαφή</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Υπερβολική πίεση σε ομαδικά/κοινωνικά περιβάλλοντα</a:t>
            </a:r>
          </a:p>
        </p:txBody>
      </p:sp>
      <p:sp>
        <p:nvSpPr>
          <p:cNvPr id="6" name="Google Shape;441;p22">
            <a:extLst>
              <a:ext uri="{FF2B5EF4-FFF2-40B4-BE49-F238E27FC236}">
                <a16:creationId xmlns:a16="http://schemas.microsoft.com/office/drawing/2014/main" id="{2AE88ED9-B78C-105D-D1C6-D019144395BB}"/>
              </a:ext>
            </a:extLst>
          </p:cNvPr>
          <p:cNvSpPr txBox="1"/>
          <p:nvPr/>
        </p:nvSpPr>
        <p:spPr>
          <a:xfrm>
            <a:off x="551272" y="1659849"/>
            <a:ext cx="1115387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2. Δεξιότητες επικοινωνίας</a:t>
            </a:r>
            <a:endParaRPr sz="4800" b="1" dirty="0">
              <a:solidFill>
                <a:schemeClr val="bg2">
                  <a:lumMod val="75000"/>
                </a:schemeClr>
              </a:solidFill>
              <a:latin typeface="Barlow" pitchFamily="2" charset="77"/>
            </a:endParaRPr>
          </a:p>
        </p:txBody>
      </p:sp>
      <p:sp>
        <p:nvSpPr>
          <p:cNvPr id="13" name="TextBox 12">
            <a:extLst>
              <a:ext uri="{FF2B5EF4-FFF2-40B4-BE49-F238E27FC236}">
                <a16:creationId xmlns:a16="http://schemas.microsoft.com/office/drawing/2014/main" id="{7C83886D-2B28-79F7-983A-52953E0BFBA0}"/>
              </a:ext>
            </a:extLst>
          </p:cNvPr>
          <p:cNvSpPr txBox="1"/>
          <p:nvPr/>
        </p:nvSpPr>
        <p:spPr>
          <a:xfrm>
            <a:off x="9946887" y="2116527"/>
            <a:ext cx="7834445" cy="6001643"/>
          </a:xfrm>
          <a:prstGeom prst="rect">
            <a:avLst/>
          </a:prstGeom>
          <a:noFill/>
        </p:spPr>
        <p:txBody>
          <a:bodyPr wrap="square">
            <a:spAutoFit/>
          </a:bodyPr>
          <a:lstStyle/>
          <a:p>
            <a:pPr algn="l" rtl="0">
              <a:lnSpc>
                <a:spcPct val="150000"/>
              </a:lnSpc>
              <a:buFont typeface="Arial" panose="020B0604020202020204" pitchFamily="34" charset="0"/>
              <a:buChar char="•"/>
            </a:pPr>
            <a:endParaRPr lang="en-GB" sz="3200" b="0" i="0" u="none" strike="noStrike" dirty="0">
              <a:solidFill>
                <a:srgbClr val="000000"/>
              </a:solidFill>
              <a:effectLst/>
              <a:latin typeface="Barlow" pitchFamily="2" charset="77"/>
            </a:endParaRPr>
          </a:p>
          <a:p>
            <a:pPr algn="l" rtl="0">
              <a:lnSpc>
                <a:spcPct val="150000"/>
              </a:lnSpc>
              <a:buNone/>
            </a:pPr>
            <a:r>
              <a:rPr lang="en-GB" sz="3200" b="1" i="0" u="none" strike="noStrike" dirty="0" err="1" smtClean="0">
                <a:solidFill>
                  <a:schemeClr val="bg2">
                    <a:lumMod val="75000"/>
                  </a:schemeClr>
                </a:solidFill>
                <a:effectLst/>
                <a:latin typeface="Barlow" pitchFamily="2" charset="77"/>
              </a:rPr>
              <a:t>Συμ</a:t>
            </a:r>
            <a:r>
              <a:rPr lang="en-GB" sz="3200" b="1" i="0" u="none" strike="noStrike" dirty="0" smtClean="0">
                <a:solidFill>
                  <a:schemeClr val="bg2">
                    <a:lumMod val="75000"/>
                  </a:schemeClr>
                </a:solidFill>
                <a:effectLst/>
                <a:latin typeface="Barlow" pitchFamily="2" charset="77"/>
              </a:rPr>
              <a:t>βουλές</a:t>
            </a:r>
            <a:r>
              <a:rPr lang="el-GR" sz="3200" b="1" i="0" u="none" strike="noStrike" dirty="0" smtClean="0">
                <a:solidFill>
                  <a:schemeClr val="bg2">
                    <a:lumMod val="75000"/>
                  </a:schemeClr>
                </a:solidFill>
                <a:effectLst/>
                <a:latin typeface="Barlow" pitchFamily="2" charset="77"/>
              </a:rPr>
              <a:t> για</a:t>
            </a:r>
            <a:r>
              <a:rPr lang="en-GB" sz="3200" b="1" i="0" u="none" strike="noStrike" dirty="0" smtClean="0">
                <a:solidFill>
                  <a:schemeClr val="bg2">
                    <a:lumMod val="75000"/>
                  </a:schemeClr>
                </a:solidFill>
                <a:effectLst/>
                <a:latin typeface="Barlow" pitchFamily="2" charset="77"/>
              </a:rPr>
              <a:t> </a:t>
            </a:r>
            <a:r>
              <a:rPr lang="en-GB" sz="3200" b="1" i="0" u="none" strike="noStrike" dirty="0" err="1" smtClean="0">
                <a:solidFill>
                  <a:schemeClr val="bg2">
                    <a:lumMod val="75000"/>
                  </a:schemeClr>
                </a:solidFill>
                <a:effectLst/>
                <a:latin typeface="Barlow" pitchFamily="2" charset="77"/>
              </a:rPr>
              <a:t>Διευθυντ</a:t>
            </a:r>
            <a:r>
              <a:rPr lang="el-GR" sz="3200" b="1" i="0" u="none" strike="noStrike" dirty="0" err="1" smtClean="0">
                <a:solidFill>
                  <a:schemeClr val="bg2">
                    <a:lumMod val="75000"/>
                  </a:schemeClr>
                </a:solidFill>
                <a:effectLst/>
                <a:latin typeface="Barlow" pitchFamily="2" charset="77"/>
              </a:rPr>
              <a:t>ές</a:t>
            </a:r>
            <a:endParaRPr lang="en-GB" sz="3200" b="0" i="0" u="none" strike="noStrike" dirty="0">
              <a:solidFill>
                <a:schemeClr val="bg2">
                  <a:lumMod val="75000"/>
                </a:schemeClr>
              </a:solidFill>
              <a:effectLst/>
              <a:latin typeface="Barlow" pitchFamily="2" charset="77"/>
            </a:endParaRP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Να είστε σαφείς και άμεσοι</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Αποφύγετε τους ιδιωματισμούς/σαρκασμό</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Εξασκηθείτε στην ενσυναίσθηση και την ενεργητική ακρόαση</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Προσαρμόστε τη μορφή επικοινωνίας (email, συνομιλία, προσωπική συνάντηση)</a:t>
            </a:r>
          </a:p>
        </p:txBody>
      </p:sp>
    </p:spTree>
    <p:extLst>
      <p:ext uri="{BB962C8B-B14F-4D97-AF65-F5344CB8AC3E}">
        <p14:creationId xmlns:p14="http://schemas.microsoft.com/office/powerpoint/2010/main" val="1060307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762FBF4D-2A51-C350-05FD-75780F968815}"/>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C3870078-6B96-DCAB-1039-3FC0518B620E}"/>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E754B7D8-9D7E-C760-0412-9916AC1C1958}"/>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E6CD920E-93C8-4188-8944-37A22965D8B2}"/>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17153E66-5E36-6398-13F0-B3476DF4FDD2}"/>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849FFD47-8BA6-4FB1-1F83-96AA337984A4}"/>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22A08B0C-D08F-16EE-1D80-6DB7CC48044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CA376D1A-71F8-105E-C0D0-984A63B37624}"/>
              </a:ext>
            </a:extLst>
          </p:cNvPr>
          <p:cNvSpPr txBox="1"/>
          <p:nvPr/>
        </p:nvSpPr>
        <p:spPr>
          <a:xfrm>
            <a:off x="463980" y="2824192"/>
            <a:ext cx="8518299" cy="4806444"/>
          </a:xfrm>
          <a:prstGeom prst="rect">
            <a:avLst/>
          </a:prstGeom>
          <a:noFill/>
        </p:spPr>
        <p:txBody>
          <a:bodyPr wrap="square">
            <a:spAutoFit/>
          </a:bodyPr>
          <a:lstStyle/>
          <a:p>
            <a:pPr algn="l" rtl="0">
              <a:lnSpc>
                <a:spcPct val="150000"/>
              </a:lnSpc>
              <a:spcBef>
                <a:spcPts val="1000"/>
              </a:spcBef>
              <a:buNone/>
            </a:pPr>
            <a:r>
              <a:rPr lang="en-US" sz="3200" b="1" dirty="0">
                <a:solidFill>
                  <a:schemeClr val="bg2">
                    <a:lumMod val="75000"/>
                  </a:schemeClr>
                </a:solidFill>
                <a:latin typeface="Barlow" pitchFamily="2" charset="77"/>
                <a:ea typeface="MS Mincho" panose="02020609040205080304" pitchFamily="49" charset="-128"/>
                <a:cs typeface="Times New Roman" panose="02020603050405020304" pitchFamily="18" charset="0"/>
              </a:rPr>
              <a:t>Τ</a:t>
            </a:r>
            <a:r>
              <a:rPr lang="en-US" sz="3200" b="1" dirty="0">
                <a:solidFill>
                  <a:schemeClr val="bg2">
                    <a:lumMod val="75000"/>
                  </a:schemeClr>
                </a:solidFill>
                <a:effectLst/>
                <a:latin typeface="Barlow" pitchFamily="2" charset="77"/>
                <a:ea typeface="MS Mincho" panose="02020609040205080304" pitchFamily="49" charset="-128"/>
                <a:cs typeface="Times New Roman" panose="02020603050405020304" pitchFamily="18" charset="0"/>
              </a:rPr>
              <a:t>οι τέσσερις βασικοί τύποι επικοινωνίας:</a:t>
            </a:r>
            <a:endParaRPr lang="en-CY" sz="3200" b="1" dirty="0">
              <a:solidFill>
                <a:schemeClr val="bg2">
                  <a:lumMod val="75000"/>
                </a:schemeClr>
              </a:solidFill>
              <a:effectLst/>
              <a:latin typeface="Barlow" pitchFamily="2" charset="77"/>
              <a:ea typeface="MS Mincho" panose="02020609040205080304" pitchFamily="49" charset="-128"/>
              <a:cs typeface="Times New Roman" panose="02020603050405020304" pitchFamily="18" charset="0"/>
            </a:endParaRPr>
          </a:p>
          <a:p>
            <a:pPr algn="l" rtl="0">
              <a:lnSpc>
                <a:spcPct val="150000"/>
              </a:lnSpc>
              <a:spcAft>
                <a:spcPts val="1000"/>
              </a:spcAft>
              <a:buNone/>
            </a:pPr>
            <a:r>
              <a:rPr lang="en-US" sz="3200" dirty="0">
                <a:effectLst/>
                <a:latin typeface="Barlow" pitchFamily="2" charset="77"/>
                <a:ea typeface="MS Mincho" panose="02020609040205080304" pitchFamily="49" charset="-128"/>
                <a:cs typeface="Times New Roman" panose="02020603050405020304" pitchFamily="18" charset="0"/>
              </a:rPr>
              <a:t>1. Λεκτική – Προφορική γλώσσα</a:t>
            </a:r>
            <a:endParaRPr lang="en-CY" sz="3200" dirty="0">
              <a:effectLst/>
              <a:latin typeface="Barlow" pitchFamily="2" charset="77"/>
              <a:ea typeface="MS Mincho" panose="02020609040205080304" pitchFamily="49" charset="-128"/>
              <a:cs typeface="Times New Roman" panose="02020603050405020304" pitchFamily="18" charset="0"/>
            </a:endParaRPr>
          </a:p>
          <a:p>
            <a:pPr algn="l" rtl="0">
              <a:lnSpc>
                <a:spcPct val="150000"/>
              </a:lnSpc>
              <a:spcAft>
                <a:spcPts val="1000"/>
              </a:spcAft>
              <a:buNone/>
            </a:pPr>
            <a:r>
              <a:rPr lang="en-US" sz="3200" dirty="0">
                <a:effectLst/>
                <a:latin typeface="Barlow" pitchFamily="2" charset="77"/>
                <a:ea typeface="MS Mincho" panose="02020609040205080304" pitchFamily="49" charset="-128"/>
                <a:cs typeface="Times New Roman" panose="02020603050405020304" pitchFamily="18" charset="0"/>
              </a:rPr>
              <a:t>2. Μη λεκτική – Γλώσσα του σώματος, τόνος, εκφράσεις του προσώπου</a:t>
            </a:r>
            <a:endParaRPr lang="en-CY" sz="3200" dirty="0">
              <a:effectLst/>
              <a:latin typeface="Barlow" pitchFamily="2" charset="77"/>
              <a:ea typeface="MS Mincho" panose="02020609040205080304" pitchFamily="49" charset="-128"/>
              <a:cs typeface="Times New Roman" panose="02020603050405020304" pitchFamily="18" charset="0"/>
            </a:endParaRPr>
          </a:p>
          <a:p>
            <a:pPr algn="l" rtl="0">
              <a:lnSpc>
                <a:spcPct val="150000"/>
              </a:lnSpc>
              <a:spcAft>
                <a:spcPts val="1000"/>
              </a:spcAft>
              <a:buNone/>
            </a:pPr>
            <a:r>
              <a:rPr lang="en-US" sz="3200" dirty="0">
                <a:effectLst/>
                <a:latin typeface="Barlow" pitchFamily="2" charset="77"/>
                <a:ea typeface="MS Mincho" panose="02020609040205080304" pitchFamily="49" charset="-128"/>
                <a:cs typeface="Times New Roman" panose="02020603050405020304" pitchFamily="18" charset="0"/>
              </a:rPr>
              <a:t>3. Γραπτά – Ηλεκτρονικά μηνύματα, σύμβολα, αναφορές</a:t>
            </a:r>
            <a:endParaRPr lang="en-CY" sz="3200" dirty="0">
              <a:effectLst/>
              <a:latin typeface="Barlow" pitchFamily="2" charset="77"/>
              <a:ea typeface="MS Mincho" panose="02020609040205080304" pitchFamily="49" charset="-128"/>
              <a:cs typeface="Times New Roman" panose="02020603050405020304" pitchFamily="18" charset="0"/>
            </a:endParaRPr>
          </a:p>
          <a:p>
            <a:pPr algn="l" rtl="0">
              <a:lnSpc>
                <a:spcPct val="150000"/>
              </a:lnSpc>
              <a:spcAft>
                <a:spcPts val="1000"/>
              </a:spcAft>
            </a:pPr>
            <a:r>
              <a:rPr lang="en-US" sz="3200" dirty="0">
                <a:effectLst/>
                <a:latin typeface="Barlow" pitchFamily="2" charset="77"/>
                <a:ea typeface="MS Mincho" panose="02020609040205080304" pitchFamily="49" charset="-128"/>
                <a:cs typeface="Times New Roman" panose="02020603050405020304" pitchFamily="18" charset="0"/>
              </a:rPr>
              <a:t>4. Οπτικά – Γραφήματα, γραφήματα, εικονίδια</a:t>
            </a:r>
            <a:endParaRPr lang="en-CY" sz="3200" dirty="0">
              <a:effectLst/>
              <a:latin typeface="Barlow" pitchFamily="2" charset="77"/>
              <a:ea typeface="MS Mincho" panose="02020609040205080304" pitchFamily="49" charset="-128"/>
              <a:cs typeface="Times New Roman" panose="02020603050405020304" pitchFamily="18" charset="0"/>
            </a:endParaRPr>
          </a:p>
        </p:txBody>
      </p:sp>
      <p:sp>
        <p:nvSpPr>
          <p:cNvPr id="4" name="Google Shape;441;p22">
            <a:extLst>
              <a:ext uri="{FF2B5EF4-FFF2-40B4-BE49-F238E27FC236}">
                <a16:creationId xmlns:a16="http://schemas.microsoft.com/office/drawing/2014/main" id="{F336FA1A-B7EF-AD24-84F1-EAD06661753E}"/>
              </a:ext>
            </a:extLst>
          </p:cNvPr>
          <p:cNvSpPr txBox="1"/>
          <p:nvPr/>
        </p:nvSpPr>
        <p:spPr>
          <a:xfrm>
            <a:off x="551272" y="1659849"/>
            <a:ext cx="1115387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Είδη επικοινωνίας</a:t>
            </a:r>
            <a:endParaRPr sz="4800" b="1" dirty="0">
              <a:solidFill>
                <a:schemeClr val="bg2">
                  <a:lumMod val="75000"/>
                </a:schemeClr>
              </a:solidFill>
              <a:latin typeface="Barlow" pitchFamily="2" charset="77"/>
            </a:endParaRPr>
          </a:p>
        </p:txBody>
      </p:sp>
    </p:spTree>
    <p:extLst>
      <p:ext uri="{BB962C8B-B14F-4D97-AF65-F5344CB8AC3E}">
        <p14:creationId xmlns:p14="http://schemas.microsoft.com/office/powerpoint/2010/main" val="3069070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6158866C-09B6-692D-DFD4-8C48765747FF}"/>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804BD460-70F5-3B5C-95FD-83A474E94584}"/>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27FECDCD-63C6-C5F4-B8DD-61855612DF41}"/>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D2DC8A2D-44F1-881B-9A27-31CF700A0FB7}"/>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580206E0-7DBE-B409-346C-0D393E951DAD}"/>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14AC0986-5DDA-7BF7-591D-8932D3F2ACA7}"/>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0795E241-155E-748D-1255-F2236B6AB2E0}"/>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88F17C1C-8697-720E-0BE5-6200F920ED70}"/>
              </a:ext>
            </a:extLst>
          </p:cNvPr>
          <p:cNvSpPr txBox="1"/>
          <p:nvPr/>
        </p:nvSpPr>
        <p:spPr>
          <a:xfrm>
            <a:off x="446049" y="2909037"/>
            <a:ext cx="8162692" cy="5460982"/>
          </a:xfrm>
          <a:prstGeom prst="rect">
            <a:avLst/>
          </a:prstGeom>
          <a:noFill/>
        </p:spPr>
        <p:txBody>
          <a:bodyPr wrap="square">
            <a:spAutoFit/>
          </a:bodyPr>
          <a:lstStyle/>
          <a:p>
            <a:pPr marL="457200" indent="-457200" algn="l" rtl="0">
              <a:lnSpc>
                <a:spcPct val="115000"/>
              </a:lnSpc>
              <a:spcAft>
                <a:spcPts val="1000"/>
              </a:spcAft>
              <a:buFont typeface="Arial" panose="020B0604020202020204" pitchFamily="34" charset="0"/>
              <a:buChar char="•"/>
            </a:pPr>
            <a:r>
              <a:rPr lang="en-US" sz="3200" dirty="0">
                <a:effectLst/>
                <a:latin typeface="Barlow" pitchFamily="2" charset="77"/>
                <a:ea typeface="MS Mincho" panose="02020609040205080304" pitchFamily="49" charset="-128"/>
                <a:cs typeface="Times New Roman" panose="02020603050405020304" pitchFamily="18" charset="0"/>
              </a:rPr>
              <a:t>Επαφή με τα μάτια</a:t>
            </a:r>
          </a:p>
          <a:p>
            <a:pPr marL="457200" indent="-457200" algn="l" rtl="0">
              <a:lnSpc>
                <a:spcPct val="115000"/>
              </a:lnSpc>
              <a:spcAft>
                <a:spcPts val="1000"/>
              </a:spcAft>
              <a:buFont typeface="Arial" panose="020B0604020202020204" pitchFamily="34" charset="0"/>
              <a:buChar char="•"/>
            </a:pPr>
            <a:r>
              <a:rPr lang="en-US" sz="3200" dirty="0">
                <a:effectLst/>
                <a:latin typeface="Barlow" pitchFamily="2" charset="77"/>
                <a:ea typeface="MS Mincho" panose="02020609040205080304" pitchFamily="49" charset="-128"/>
                <a:cs typeface="Times New Roman" panose="02020603050405020304" pitchFamily="18" charset="0"/>
              </a:rPr>
              <a:t>Εκφράσεις προσώπου</a:t>
            </a:r>
          </a:p>
          <a:p>
            <a:pPr marL="457200" indent="-457200" algn="l" rtl="0">
              <a:lnSpc>
                <a:spcPct val="115000"/>
              </a:lnSpc>
              <a:spcAft>
                <a:spcPts val="1000"/>
              </a:spcAft>
              <a:buFont typeface="Arial" panose="020B0604020202020204" pitchFamily="34" charset="0"/>
              <a:buChar char="•"/>
            </a:pPr>
            <a:r>
              <a:rPr lang="en-US" sz="3200" dirty="0">
                <a:effectLst/>
                <a:latin typeface="Barlow" pitchFamily="2" charset="77"/>
                <a:ea typeface="MS Mincho" panose="02020609040205080304" pitchFamily="49" charset="-128"/>
                <a:cs typeface="Times New Roman" panose="02020603050405020304" pitchFamily="18" charset="0"/>
              </a:rPr>
              <a:t>Χειρονομίες</a:t>
            </a:r>
          </a:p>
          <a:p>
            <a:pPr marL="457200" indent="-457200" algn="l" rtl="0">
              <a:lnSpc>
                <a:spcPct val="115000"/>
              </a:lnSpc>
              <a:spcAft>
                <a:spcPts val="1000"/>
              </a:spcAft>
              <a:buFont typeface="Arial" panose="020B0604020202020204" pitchFamily="34" charset="0"/>
              <a:buChar char="•"/>
            </a:pPr>
            <a:r>
              <a:rPr lang="en-US" sz="3200" dirty="0">
                <a:effectLst/>
                <a:latin typeface="Barlow" pitchFamily="2" charset="77"/>
                <a:ea typeface="MS Mincho" panose="02020609040205080304" pitchFamily="49" charset="-128"/>
                <a:cs typeface="Times New Roman" panose="02020603050405020304" pitchFamily="18" charset="0"/>
              </a:rPr>
              <a:t>Κίνηση σώματος</a:t>
            </a:r>
          </a:p>
          <a:p>
            <a:pPr marL="457200" indent="-457200" algn="l" rtl="0">
              <a:lnSpc>
                <a:spcPct val="115000"/>
              </a:lnSpc>
              <a:spcAft>
                <a:spcPts val="1000"/>
              </a:spcAft>
              <a:buFont typeface="Arial" panose="020B0604020202020204" pitchFamily="34" charset="0"/>
              <a:buChar char="•"/>
            </a:pPr>
            <a:r>
              <a:rPr lang="en-US" sz="3200" dirty="0">
                <a:effectLst/>
                <a:latin typeface="Barlow" pitchFamily="2" charset="77"/>
                <a:ea typeface="MS Mincho" panose="02020609040205080304" pitchFamily="49" charset="-128"/>
                <a:cs typeface="Times New Roman" panose="02020603050405020304" pitchFamily="18" charset="0"/>
              </a:rPr>
              <a:t>Στάση</a:t>
            </a:r>
          </a:p>
          <a:p>
            <a:pPr marL="457200" indent="-457200" algn="l" rtl="0">
              <a:lnSpc>
                <a:spcPct val="115000"/>
              </a:lnSpc>
              <a:spcAft>
                <a:spcPts val="1000"/>
              </a:spcAft>
              <a:buFont typeface="Arial" panose="020B0604020202020204" pitchFamily="34" charset="0"/>
              <a:buChar char="•"/>
            </a:pPr>
            <a:r>
              <a:rPr lang="en-US" sz="3200" dirty="0">
                <a:effectLst/>
                <a:latin typeface="Barlow" pitchFamily="2" charset="77"/>
                <a:ea typeface="MS Mincho" panose="02020609040205080304" pitchFamily="49" charset="-128"/>
                <a:cs typeface="Times New Roman" panose="02020603050405020304" pitchFamily="18" charset="0"/>
              </a:rPr>
              <a:t>Προσωπικός χώρος (προξαιμικά)</a:t>
            </a:r>
          </a:p>
          <a:p>
            <a:pPr marL="457200" indent="-457200" algn="l" rtl="0">
              <a:lnSpc>
                <a:spcPct val="115000"/>
              </a:lnSpc>
              <a:spcAft>
                <a:spcPts val="1000"/>
              </a:spcAft>
              <a:buFont typeface="Arial" panose="020B0604020202020204" pitchFamily="34" charset="0"/>
              <a:buChar char="•"/>
            </a:pPr>
            <a:r>
              <a:rPr lang="en-US" sz="3200" dirty="0">
                <a:effectLst/>
                <a:latin typeface="Barlow" pitchFamily="2" charset="77"/>
                <a:ea typeface="MS Mincho" panose="02020609040205080304" pitchFamily="49" charset="-128"/>
                <a:cs typeface="Times New Roman" panose="02020603050405020304" pitchFamily="18" charset="0"/>
              </a:rPr>
              <a:t>Παραγλώσσα (τόνος, ύψος, ένταση)</a:t>
            </a:r>
          </a:p>
          <a:p>
            <a:pPr marL="457200" indent="-457200" algn="l" rtl="0">
              <a:lnSpc>
                <a:spcPct val="115000"/>
              </a:lnSpc>
              <a:spcAft>
                <a:spcPts val="1000"/>
              </a:spcAft>
              <a:buFont typeface="Arial" panose="020B0604020202020204" pitchFamily="34" charset="0"/>
              <a:buChar char="•"/>
            </a:pPr>
            <a:r>
              <a:rPr lang="en-US" sz="3200" dirty="0">
                <a:effectLst/>
                <a:latin typeface="Barlow" pitchFamily="2" charset="77"/>
                <a:ea typeface="MS Mincho" panose="02020609040205080304" pitchFamily="49" charset="-128"/>
                <a:cs typeface="Times New Roman" panose="02020603050405020304" pitchFamily="18" charset="0"/>
              </a:rPr>
              <a:t>Επαφή</a:t>
            </a:r>
            <a:endParaRPr lang="en-CY" sz="3200" dirty="0">
              <a:effectLst/>
              <a:latin typeface="Barlow" pitchFamily="2" charset="77"/>
              <a:ea typeface="MS Mincho" panose="02020609040205080304" pitchFamily="49" charset="-128"/>
              <a:cs typeface="Times New Roman" panose="02020603050405020304" pitchFamily="18" charset="0"/>
            </a:endParaRPr>
          </a:p>
        </p:txBody>
      </p:sp>
      <p:sp>
        <p:nvSpPr>
          <p:cNvPr id="4" name="Google Shape;441;p22">
            <a:extLst>
              <a:ext uri="{FF2B5EF4-FFF2-40B4-BE49-F238E27FC236}">
                <a16:creationId xmlns:a16="http://schemas.microsoft.com/office/drawing/2014/main" id="{9098F92D-EE7C-43CE-AC27-7B18AFB75996}"/>
              </a:ext>
            </a:extLst>
          </p:cNvPr>
          <p:cNvSpPr txBox="1"/>
          <p:nvPr/>
        </p:nvSpPr>
        <p:spPr>
          <a:xfrm>
            <a:off x="551272" y="1659849"/>
            <a:ext cx="1115387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Μη λεκτική επικοινωνία</a:t>
            </a:r>
            <a:endParaRPr sz="4800" b="1" dirty="0">
              <a:solidFill>
                <a:schemeClr val="bg2">
                  <a:lumMod val="75000"/>
                </a:schemeClr>
              </a:solidFill>
              <a:latin typeface="Barlow" pitchFamily="2" charset="77"/>
            </a:endParaRPr>
          </a:p>
        </p:txBody>
      </p:sp>
    </p:spTree>
    <p:extLst>
      <p:ext uri="{BB962C8B-B14F-4D97-AF65-F5344CB8AC3E}">
        <p14:creationId xmlns:p14="http://schemas.microsoft.com/office/powerpoint/2010/main" val="1983069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E00BED04-8237-6ABC-2200-7656F8058E42}"/>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362FC222-CF74-1599-DE61-DAE617215433}"/>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4D271F27-E29C-672C-07BF-49EB23C2D977}"/>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21583C2C-C251-DDEA-36A8-604EEE923BB2}"/>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5F0144C1-842D-2CAA-7A61-913C48387F74}"/>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BFE643AC-F873-CB1A-9F47-39974318D89C}"/>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2B086177-2C3E-E744-494F-415C03E17C5B}"/>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5" name="TextBox 4">
            <a:extLst>
              <a:ext uri="{FF2B5EF4-FFF2-40B4-BE49-F238E27FC236}">
                <a16:creationId xmlns:a16="http://schemas.microsoft.com/office/drawing/2014/main" id="{F6662A98-61CB-AB49-74A4-F1C66D20CFDE}"/>
              </a:ext>
            </a:extLst>
          </p:cNvPr>
          <p:cNvSpPr txBox="1"/>
          <p:nvPr/>
        </p:nvSpPr>
        <p:spPr>
          <a:xfrm>
            <a:off x="551272" y="2426364"/>
            <a:ext cx="7539135" cy="5899051"/>
          </a:xfrm>
          <a:prstGeom prst="rect">
            <a:avLst/>
          </a:prstGeom>
          <a:noFill/>
        </p:spPr>
        <p:txBody>
          <a:bodyPr wrap="square">
            <a:spAutoFit/>
          </a:bodyPr>
          <a:lstStyle/>
          <a:p>
            <a:pPr algn="l" rtl="0">
              <a:lnSpc>
                <a:spcPct val="150000"/>
              </a:lnSpc>
              <a:buNone/>
            </a:pPr>
            <a:r>
              <a:rPr lang="en-GB" sz="3200" b="1" i="0" u="none" strike="noStrike" dirty="0">
                <a:solidFill>
                  <a:schemeClr val="bg2">
                    <a:lumMod val="75000"/>
                  </a:schemeClr>
                </a:solidFill>
                <a:effectLst/>
                <a:latin typeface="Barlow" pitchFamily="2" charset="77"/>
              </a:rPr>
              <a:t>Περισσότερο από την Ακοή</a:t>
            </a:r>
            <a:endParaRPr lang="en-GB" sz="3200" b="0" i="0" u="none" strike="noStrike" dirty="0">
              <a:solidFill>
                <a:schemeClr val="bg2">
                  <a:lumMod val="75000"/>
                </a:schemeClr>
              </a:solidFill>
              <a:effectLst/>
              <a:latin typeface="Barlow" pitchFamily="2" charset="77"/>
            </a:endParaRP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Εστιασμένη προσοχή στον ομιλητή</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Κατανόηση του νοήματος και της πρόθεσης</a:t>
            </a:r>
          </a:p>
          <a:p>
            <a:pPr algn="l" rtl="0">
              <a:lnSpc>
                <a:spcPct val="150000"/>
              </a:lnSpc>
            </a:pPr>
            <a:endParaRPr lang="en-GB" sz="3200" b="0" i="0" u="none" strike="noStrike" dirty="0">
              <a:solidFill>
                <a:srgbClr val="000000"/>
              </a:solidFill>
              <a:effectLst/>
              <a:latin typeface="Barlow" pitchFamily="2" charset="77"/>
            </a:endParaRPr>
          </a:p>
          <a:p>
            <a:pPr algn="l" rtl="0">
              <a:lnSpc>
                <a:spcPct val="150000"/>
              </a:lnSpc>
              <a:buNone/>
            </a:pPr>
            <a:r>
              <a:rPr lang="en-GB" sz="3200" b="1" i="0" u="none" strike="noStrike" dirty="0">
                <a:solidFill>
                  <a:schemeClr val="bg2">
                    <a:lumMod val="75000"/>
                  </a:schemeClr>
                </a:solidFill>
                <a:effectLst/>
                <a:latin typeface="Barlow" pitchFamily="2" charset="77"/>
              </a:rPr>
              <a:t>Γιατί έχει σημασία</a:t>
            </a:r>
            <a:endParaRPr lang="en-GB" sz="3200" b="0" i="0" u="none" strike="noStrike" dirty="0">
              <a:solidFill>
                <a:schemeClr val="bg2">
                  <a:lumMod val="75000"/>
                </a:schemeClr>
              </a:solidFill>
              <a:effectLst/>
              <a:latin typeface="Barlow" pitchFamily="2" charset="77"/>
            </a:endParaRP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Χτίζει εμπιστοσύνη και σεβασμό</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Βοηθά στην κατανόηση διαφορετικών οπτικών γωνιών</a:t>
            </a:r>
          </a:p>
          <a:p>
            <a:pPr algn="l" rtl="0">
              <a:lnSpc>
                <a:spcPct val="150000"/>
              </a:lnSpc>
              <a:buNone/>
            </a:pPr>
            <a:endParaRPr lang="en-GB" sz="3200" b="0" i="0" u="none" strike="noStrike" dirty="0">
              <a:solidFill>
                <a:srgbClr val="000000"/>
              </a:solidFill>
              <a:effectLst/>
              <a:latin typeface="Barlow" pitchFamily="2" charset="77"/>
            </a:endParaRPr>
          </a:p>
        </p:txBody>
      </p:sp>
      <p:sp>
        <p:nvSpPr>
          <p:cNvPr id="6" name="Google Shape;441;p22">
            <a:extLst>
              <a:ext uri="{FF2B5EF4-FFF2-40B4-BE49-F238E27FC236}">
                <a16:creationId xmlns:a16="http://schemas.microsoft.com/office/drawing/2014/main" id="{FAC4F342-5FDF-5F41-A854-5B4EC8DD8D43}"/>
              </a:ext>
            </a:extLst>
          </p:cNvPr>
          <p:cNvSpPr txBox="1"/>
          <p:nvPr/>
        </p:nvSpPr>
        <p:spPr>
          <a:xfrm>
            <a:off x="551272" y="1369487"/>
            <a:ext cx="1115387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3. Δεξιότητες Ενεργητικής Ακρόασης</a:t>
            </a:r>
            <a:endParaRPr sz="4800" b="1" dirty="0">
              <a:solidFill>
                <a:schemeClr val="bg2">
                  <a:lumMod val="75000"/>
                </a:schemeClr>
              </a:solidFill>
              <a:latin typeface="Barlow" pitchFamily="2" charset="77"/>
            </a:endParaRPr>
          </a:p>
        </p:txBody>
      </p:sp>
      <p:sp>
        <p:nvSpPr>
          <p:cNvPr id="7" name="TextBox 6">
            <a:extLst>
              <a:ext uri="{FF2B5EF4-FFF2-40B4-BE49-F238E27FC236}">
                <a16:creationId xmlns:a16="http://schemas.microsoft.com/office/drawing/2014/main" id="{667A0ABD-A353-1762-CAAC-0687465390AC}"/>
              </a:ext>
            </a:extLst>
          </p:cNvPr>
          <p:cNvSpPr txBox="1"/>
          <p:nvPr/>
        </p:nvSpPr>
        <p:spPr>
          <a:xfrm>
            <a:off x="10265936" y="2426364"/>
            <a:ext cx="6177776" cy="2944396"/>
          </a:xfrm>
          <a:prstGeom prst="rect">
            <a:avLst/>
          </a:prstGeom>
          <a:noFill/>
        </p:spPr>
        <p:txBody>
          <a:bodyPr wrap="square">
            <a:spAutoFit/>
          </a:bodyPr>
          <a:lstStyle/>
          <a:p>
            <a:pPr algn="l" rtl="0">
              <a:lnSpc>
                <a:spcPct val="150000"/>
              </a:lnSpc>
              <a:buNone/>
            </a:pPr>
            <a:r>
              <a:rPr lang="en-GB" sz="3200" b="1" i="0" u="none" strike="noStrike" dirty="0">
                <a:solidFill>
                  <a:schemeClr val="bg2">
                    <a:lumMod val="75000"/>
                  </a:schemeClr>
                </a:solidFill>
                <a:effectLst/>
                <a:latin typeface="Barlow" pitchFamily="2" charset="77"/>
              </a:rPr>
              <a:t>Συμβουλές για Διευθυντές</a:t>
            </a:r>
            <a:endParaRPr lang="en-GB" sz="3200" b="0" i="0" u="none" strike="noStrike" dirty="0">
              <a:solidFill>
                <a:schemeClr val="bg2">
                  <a:lumMod val="75000"/>
                </a:schemeClr>
              </a:solidFill>
              <a:effectLst/>
              <a:latin typeface="Barlow" pitchFamily="2" charset="77"/>
            </a:endParaRP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Να είσαι παρών, μην διακόπτεις</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Αναλογιστείτε τι ακούτε</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Απαντήστε με σύνεση</a:t>
            </a:r>
          </a:p>
        </p:txBody>
      </p:sp>
    </p:spTree>
    <p:extLst>
      <p:ext uri="{BB962C8B-B14F-4D97-AF65-F5344CB8AC3E}">
        <p14:creationId xmlns:p14="http://schemas.microsoft.com/office/powerpoint/2010/main" val="2244833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7838E4C9-3D4F-9806-6D87-BF458E9B777A}"/>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F7CD8A94-9589-43C8-0C3D-24CD606864E3}"/>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0C91E5D7-A306-094B-BAED-33A366A1F2BD}"/>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7B59EE93-B441-259A-23D3-0727C6629CA2}"/>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D604B26B-8F29-455D-F3AF-A491ABC655F9}"/>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444FD300-F65D-0E19-2673-1D64E7E72E26}"/>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FB672EFF-CD5E-421C-012E-155571B6E90D}"/>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18C26EB2-2598-939D-ABC1-1D6BE77C1ECE}"/>
              </a:ext>
            </a:extLst>
          </p:cNvPr>
          <p:cNvSpPr txBox="1"/>
          <p:nvPr/>
        </p:nvSpPr>
        <p:spPr>
          <a:xfrm>
            <a:off x="1441963" y="2498027"/>
            <a:ext cx="6881493" cy="6001643"/>
          </a:xfrm>
          <a:prstGeom prst="rect">
            <a:avLst/>
          </a:prstGeom>
          <a:noFill/>
        </p:spPr>
        <p:txBody>
          <a:bodyPr wrap="square">
            <a:spAutoFit/>
          </a:bodyPr>
          <a:lstStyle/>
          <a:p>
            <a:pPr algn="l" rtl="0">
              <a:lnSpc>
                <a:spcPct val="150000"/>
              </a:lnSpc>
              <a:buNone/>
            </a:pPr>
            <a:r>
              <a:rPr lang="en-CY" sz="3200" b="0" i="0" u="none" strike="noStrike" dirty="0">
                <a:solidFill>
                  <a:srgbClr val="000000"/>
                </a:solidFill>
                <a:effectLst/>
                <a:latin typeface="Barlow" pitchFamily="2" charset="77"/>
              </a:rPr>
              <a:t>✅  </a:t>
            </a:r>
            <a:r>
              <a:rPr lang="en-GB" sz="3200" b="1" i="0" u="none" strike="noStrike" dirty="0">
                <a:solidFill>
                  <a:schemeClr val="bg2">
                    <a:lumMod val="75000"/>
                  </a:schemeClr>
                </a:solidFill>
                <a:effectLst/>
                <a:latin typeface="Barlow" pitchFamily="2" charset="77"/>
              </a:rPr>
              <a:t>Τι πρέπει να κάνετε</a:t>
            </a:r>
            <a:endParaRPr lang="en-GB" sz="3200" b="0" i="0" u="none" strike="noStrike" dirty="0">
              <a:solidFill>
                <a:schemeClr val="bg2">
                  <a:lumMod val="75000"/>
                </a:schemeClr>
              </a:solidFill>
              <a:effectLst/>
              <a:latin typeface="Barlow" pitchFamily="2" charset="77"/>
            </a:endParaRP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Άκου περισσότερο από όσο μιλάς</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Αφήστε τους άλλους να τελειώσουν</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Κάντε ερωτήσεις ανοιχτού τύπου</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Μείνετε συγκεντρωμένοι και ενήμεροι</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Δείξτε εμπλοκή (οπτική επαφή, νεύμα)</a:t>
            </a:r>
          </a:p>
        </p:txBody>
      </p:sp>
      <p:sp>
        <p:nvSpPr>
          <p:cNvPr id="4" name="Google Shape;441;p22">
            <a:extLst>
              <a:ext uri="{FF2B5EF4-FFF2-40B4-BE49-F238E27FC236}">
                <a16:creationId xmlns:a16="http://schemas.microsoft.com/office/drawing/2014/main" id="{20D1C145-CF31-8097-180B-D292FDCC0C69}"/>
              </a:ext>
            </a:extLst>
          </p:cNvPr>
          <p:cNvSpPr txBox="1"/>
          <p:nvPr/>
        </p:nvSpPr>
        <p:spPr>
          <a:xfrm>
            <a:off x="540387" y="1139977"/>
            <a:ext cx="1115387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Συμβουλές για ενεργητική ακρόαση</a:t>
            </a:r>
            <a:endParaRPr sz="4800" b="1" dirty="0">
              <a:solidFill>
                <a:schemeClr val="bg2">
                  <a:lumMod val="75000"/>
                </a:schemeClr>
              </a:solidFill>
              <a:latin typeface="Barlow" pitchFamily="2" charset="77"/>
            </a:endParaRPr>
          </a:p>
        </p:txBody>
      </p:sp>
      <p:sp>
        <p:nvSpPr>
          <p:cNvPr id="5" name="TextBox 4">
            <a:extLst>
              <a:ext uri="{FF2B5EF4-FFF2-40B4-BE49-F238E27FC236}">
                <a16:creationId xmlns:a16="http://schemas.microsoft.com/office/drawing/2014/main" id="{106256D9-4834-458D-A14B-A7282186E741}"/>
              </a:ext>
            </a:extLst>
          </p:cNvPr>
          <p:cNvSpPr txBox="1"/>
          <p:nvPr/>
        </p:nvSpPr>
        <p:spPr>
          <a:xfrm>
            <a:off x="8610600" y="2422570"/>
            <a:ext cx="8466910" cy="6001643"/>
          </a:xfrm>
          <a:prstGeom prst="rect">
            <a:avLst/>
          </a:prstGeom>
          <a:noFill/>
        </p:spPr>
        <p:txBody>
          <a:bodyPr wrap="square">
            <a:spAutoFit/>
          </a:bodyPr>
          <a:lstStyle/>
          <a:p>
            <a:pPr algn="l" rtl="0">
              <a:lnSpc>
                <a:spcPct val="150000"/>
              </a:lnSpc>
              <a:buNone/>
            </a:pPr>
            <a:r>
              <a:rPr lang="en-CY" sz="3200" b="0" i="0" u="none" strike="noStrike" dirty="0">
                <a:solidFill>
                  <a:srgbClr val="000000"/>
                </a:solidFill>
                <a:effectLst/>
                <a:latin typeface="Barlow" pitchFamily="2" charset="77"/>
              </a:rPr>
              <a:t>❌  </a:t>
            </a:r>
            <a:r>
              <a:rPr lang="en-GB" sz="3200" b="1" i="0" u="none" strike="noStrike" dirty="0">
                <a:solidFill>
                  <a:schemeClr val="bg2">
                    <a:lumMod val="75000"/>
                  </a:schemeClr>
                </a:solidFill>
                <a:effectLst/>
                <a:latin typeface="Barlow" pitchFamily="2" charset="77"/>
              </a:rPr>
              <a:t>Τι δεν πρέπει να κάνετε</a:t>
            </a:r>
            <a:endParaRPr lang="en-GB" sz="3200" b="0" i="0" u="none" strike="noStrike" dirty="0">
              <a:solidFill>
                <a:schemeClr val="bg2">
                  <a:lumMod val="75000"/>
                </a:schemeClr>
              </a:solidFill>
              <a:effectLst/>
              <a:latin typeface="Barlow" pitchFamily="2" charset="77"/>
            </a:endParaRP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Μην διακόπτετε ή ολοκληρώνετε προτάσεις</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Μην βγάζετε βιαστικά συμπεράσματα ή μην παίρνετε αμυντικές θέσεις</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Μην κάνετε πολλά πράγματα ταυτόχρονα ή μην περιορίζεστε</a:t>
            </a:r>
          </a:p>
          <a:p>
            <a:pPr algn="l" rtl="0">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Μην αφήσετε την προκατάληψη να εμποδίσει την κατανόηση</a:t>
            </a:r>
          </a:p>
        </p:txBody>
      </p:sp>
    </p:spTree>
    <p:extLst>
      <p:ext uri="{BB962C8B-B14F-4D97-AF65-F5344CB8AC3E}">
        <p14:creationId xmlns:p14="http://schemas.microsoft.com/office/powerpoint/2010/main" val="2455125522"/>
      </p:ext>
    </p:extLst>
  </p:cSld>
  <p:clrMapOvr>
    <a:masterClrMapping/>
  </p:clrMapOvr>
</p:sld>
</file>

<file path=ppt/theme/theme1.xml><?xml version="1.0" encoding="utf-8"?>
<a:theme xmlns:a="http://schemas.openxmlformats.org/drawingml/2006/main" name="Modern Introduction To Graphic Design Slides">
  <a:themeElements>
    <a:clrScheme name="Office">
      <a:dk1>
        <a:srgbClr val="000000"/>
      </a:dk1>
      <a:lt1>
        <a:srgbClr val="FFFFFF"/>
      </a:lt1>
      <a:dk2>
        <a:srgbClr val="462AF0"/>
      </a:dk2>
      <a:lt2>
        <a:srgbClr val="F0F0F0"/>
      </a:lt2>
      <a:accent1>
        <a:srgbClr val="FFFFFF"/>
      </a:accent1>
      <a:accent2>
        <a:srgbClr val="462AF0"/>
      </a:accent2>
      <a:accent3>
        <a:srgbClr val="0F1A38"/>
      </a:accent3>
      <a:accent4>
        <a:srgbClr val="0F1A38"/>
      </a:accent4>
      <a:accent5>
        <a:srgbClr val="0F1A38"/>
      </a:accent5>
      <a:accent6>
        <a:srgbClr val="462AF0"/>
      </a:accent6>
      <a:hlink>
        <a:srgbClr val="462AF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TotalTime>
  <Words>1716</Words>
  <Application>Microsoft Office PowerPoint</Application>
  <PresentationFormat>Custom</PresentationFormat>
  <Paragraphs>281</Paragraphs>
  <Slides>24</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Times New Roman</vt:lpstr>
      <vt:lpstr>Aptos</vt:lpstr>
      <vt:lpstr>Tahoma</vt:lpstr>
      <vt:lpstr>Barlow</vt:lpstr>
      <vt:lpstr>MS Mincho</vt:lpstr>
      <vt:lpstr>Arial</vt:lpstr>
      <vt:lpstr>Calibri</vt:lpstr>
      <vt:lpstr>Six Caps</vt:lpstr>
      <vt:lpstr>Modern Introduction To Graphic Design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Dekaplus</dc:creator>
  <cp:lastModifiedBy>Dekaplus</cp:lastModifiedBy>
  <cp:revision>22</cp:revision>
  <dcterms:modified xsi:type="dcterms:W3CDTF">2025-07-14T12:55:20Z</dcterms:modified>
</cp:coreProperties>
</file>