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presentation.xml" ContentType="application/vnd.openxmlformats-officedocument.presentationml.presentation.main+xml"/>
  <Override PartName="/ppt/slides/slide26.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8"/>
  </p:notesMasterIdLst>
  <p:sldIdLst>
    <p:sldId id="275" r:id="rId2"/>
    <p:sldId id="257" r:id="rId3"/>
    <p:sldId id="258" r:id="rId4"/>
    <p:sldId id="259" r:id="rId5"/>
    <p:sldId id="279" r:id="rId6"/>
    <p:sldId id="280" r:id="rId7"/>
    <p:sldId id="281" r:id="rId8"/>
    <p:sldId id="282" r:id="rId9"/>
    <p:sldId id="290" r:id="rId10"/>
    <p:sldId id="283" r:id="rId11"/>
    <p:sldId id="297" r:id="rId12"/>
    <p:sldId id="292" r:id="rId13"/>
    <p:sldId id="291" r:id="rId14"/>
    <p:sldId id="293" r:id="rId15"/>
    <p:sldId id="294" r:id="rId16"/>
    <p:sldId id="298" r:id="rId17"/>
    <p:sldId id="299" r:id="rId18"/>
    <p:sldId id="300" r:id="rId19"/>
    <p:sldId id="302" r:id="rId20"/>
    <p:sldId id="303" r:id="rId21"/>
    <p:sldId id="295" r:id="rId22"/>
    <p:sldId id="284" r:id="rId23"/>
    <p:sldId id="285" r:id="rId24"/>
    <p:sldId id="301" r:id="rId25"/>
    <p:sldId id="277" r:id="rId26"/>
    <p:sldId id="269" r:id="rId27"/>
  </p:sldIdLst>
  <p:sldSz cx="18288000" cy="10287000"/>
  <p:notesSz cx="6858000" cy="9144000"/>
  <p:embeddedFontLst>
    <p:embeddedFont>
      <p:font typeface="Barlow" panose="00000500000000000000" pitchFamily="2" charset="0"/>
      <p:regular r:id="rId29"/>
      <p:bold r:id="rId30"/>
      <p:italic r:id="rId31"/>
      <p:boldItalic r:id="rId32"/>
    </p:embeddedFont>
    <p:embeddedFont>
      <p:font typeface="Six Caps" panose="020B0604020202020204"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A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46"/>
  </p:normalViewPr>
  <p:slideViewPr>
    <p:cSldViewPr snapToGrid="0">
      <p:cViewPr varScale="1">
        <p:scale>
          <a:sx n="71" d="100"/>
          <a:sy n="71" d="100"/>
        </p:scale>
        <p:origin x="61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6EDDA431-B832-2AAF-406E-373E545D6652}"/>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1ECBBA40-D784-4EC4-80C0-1F2C54C211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DBB5F2C0-56F8-45CC-A650-7475E87171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517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AAED7264-2C79-E83D-0FF8-E56068EAFFE2}"/>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539464FF-55F9-B1AC-7002-FC4AF1AD88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D458DEF9-3D2E-63B2-88C2-804C273AD4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1565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53428953-245E-1624-71F2-3C1ECEAB71C1}"/>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539555D9-893B-35A5-6EC4-D53AE3620B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FEFB7D88-EBCF-8E98-2656-55AF43376D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8160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6CFF60F6-8F31-0785-CBFB-07651AE938AF}"/>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9AF57946-D70D-B9F4-72E5-F7465C0373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36E9D3A0-8E62-318E-7925-4CDF22BEA3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4880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899DC6ED-06F5-E79C-4EAA-4C9C99AD3FE6}"/>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34537405-91D8-85E6-FD7D-45B106C9E5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05FD1BCF-0A74-556D-E460-B3A19BB43D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97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8566F84F-D120-C1B5-EA85-56BE95C85905}"/>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ED4AF566-A64B-1CE8-781D-98BA6486E1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472EB658-91E8-8891-9345-6FFB3BA48B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0574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FB247DEB-61EB-FDE6-68D3-198229C133C0}"/>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9D2BA19B-53E9-3A9C-0153-619BD88CB32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424CEDAF-E00E-D973-BB2B-E16C3DC826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7585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18F20928-9FF6-8183-8C32-B47C2666D7EB}"/>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2751B5CE-454B-4900-5EAE-3B5AFF324E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91973827-39F6-28F2-89E8-17C05BC324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3559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48D95727-68CE-5E63-F942-352B2C37214D}"/>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3555B716-492C-FC43-7A31-6DE02E6058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0F0AFBCF-0E1A-0046-B7EB-C7E0D0F655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5349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017713B4-AD23-C069-4EF2-1AE5964099B9}"/>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B66E60F7-3748-54E6-3DD3-B495A55D3A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A1AF62CB-14DA-8DED-4BD7-7705B00A35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082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D56E15A0-CF1E-3935-2FAB-C52BC4FC8331}"/>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A875B843-B2C3-93B9-ADEB-D9E3155855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99EBE98B-FA67-7661-5AD6-95FD3C48BA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4390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17C1DD5D-374B-5220-FDF7-8F66474FDDE6}"/>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EC41833F-E88F-3154-57DA-6B744EBB4F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3E21743E-7FC3-96E9-C879-56638065A5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150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0CECFA6C-FFDA-CF27-2D3C-2F76D566B039}"/>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562108C3-2360-795F-B82F-227F5A45CC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5BA6C60F-2F0C-D079-7B40-52E0F554A6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870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28B1B456-0C72-D767-E8CA-88A11BBEA829}"/>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6E3E119A-DA67-8240-4D37-648AB64340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578FF312-BCDC-6CAD-DA8B-32D7ACEB13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0881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6967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54515A5B-E237-F41A-777A-875004C65FED}"/>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24CD40CB-817A-3897-CD0A-EF0BCA2F66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D013A341-9748-648A-4C63-474A437E9A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1175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87BC1F8C-45AB-BFBC-C071-C7D99AFEE009}"/>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D7AE95CD-CAAB-4D27-5986-72A83CFA98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B649BF9A-E99D-5AD3-ABB6-532AF82ECD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009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CF5C3B81-67A6-65ED-D7C0-1FDDF41944DF}"/>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FAF1FE57-A6DF-35D8-6A87-3019AA502E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E3B95681-04D8-6A52-36DF-731E859343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55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EDC33CF6-FFE0-2ECC-4CBD-F8EA3F58EDA2}"/>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0776B352-8DE6-1A01-3D92-C9AC366A91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5FD28027-9DFB-11D7-DFE2-E45FAA5B06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043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D90774CD-5C61-EE45-3DD0-E9E3A7581B6D}"/>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70523BD1-281C-64F1-A657-A5C544A501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3203117A-8CB0-991B-0827-1D7F6F7F30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0840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F5ABF742-6C13-9833-6878-40371D2CEDBD}"/>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38D6E03E-DA3C-733F-0719-83745C36AD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C357745D-6D37-220D-E70E-5AE211F1DB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6331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
        <p:nvSpPr>
          <p:cNvPr id="9" name="Google Shape;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 name="Google Shape;1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Google Shape;1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9"/>
        <p:cNvGrpSpPr/>
        <p:nvPr/>
      </p:nvGrpSpPr>
      <p:grpSpPr>
        <a:xfrm>
          <a:off x="0" y="0"/>
          <a:ext cx="0" cy="0"/>
          <a:chOff x="0" y="0"/>
          <a:chExt cx="0" cy="0"/>
        </a:xfrm>
      </p:grpSpPr>
      <p:sp>
        <p:nvSpPr>
          <p:cNvPr id="310" name="Google Shape;31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2" name="Google Shape;3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5"/>
        <p:cNvGrpSpPr/>
        <p:nvPr/>
      </p:nvGrpSpPr>
      <p:grpSpPr>
        <a:xfrm>
          <a:off x="0" y="0"/>
          <a:ext cx="0" cy="0"/>
          <a:chOff x="0" y="0"/>
          <a:chExt cx="0" cy="0"/>
        </a:xfrm>
      </p:grpSpPr>
      <p:sp>
        <p:nvSpPr>
          <p:cNvPr id="316" name="Google Shape;316;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8" name="Google Shape;3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1"/>
        <p:cNvGrpSpPr/>
        <p:nvPr/>
      </p:nvGrpSpPr>
      <p:grpSpPr>
        <a:xfrm>
          <a:off x="0" y="0"/>
          <a:ext cx="0" cy="0"/>
          <a:chOff x="0" y="0"/>
          <a:chExt cx="0" cy="0"/>
        </a:xfrm>
      </p:grpSpPr>
      <p:sp>
        <p:nvSpPr>
          <p:cNvPr id="322" name="Google Shape;3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4" name="Google Shape;324;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5" name="Google Shape;325;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1" name="Google Shape;331;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2" name="Google Shape;332;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3" name="Google Shape;333;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4" name="Google Shape;33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7"/>
        <p:cNvGrpSpPr/>
        <p:nvPr/>
      </p:nvGrpSpPr>
      <p:grpSpPr>
        <a:xfrm>
          <a:off x="0" y="0"/>
          <a:ext cx="0" cy="0"/>
          <a:chOff x="0" y="0"/>
          <a:chExt cx="0" cy="0"/>
        </a:xfrm>
      </p:grpSpPr>
      <p:sp>
        <p:nvSpPr>
          <p:cNvPr id="338" name="Google Shape;33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45" name="Google Shape;345;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46" name="Google Shape;3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18"/>
          <p:cNvSpPr>
            <a:spLocks noGrp="1"/>
          </p:cNvSpPr>
          <p:nvPr>
            <p:ph type="pic" idx="2"/>
          </p:nvPr>
        </p:nvSpPr>
        <p:spPr>
          <a:xfrm>
            <a:off x="1792288" y="612775"/>
            <a:ext cx="5486400" cy="4114800"/>
          </a:xfrm>
          <a:prstGeom prst="rect">
            <a:avLst/>
          </a:prstGeom>
          <a:noFill/>
          <a:ln>
            <a:noFill/>
          </a:ln>
        </p:spPr>
      </p:sp>
      <p:sp>
        <p:nvSpPr>
          <p:cNvPr id="352" name="Google Shape;352;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53" name="Google Shape;35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8" name="Google Shape;358;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9" name="Google Shape;35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5" name="Google Shape;3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7">
  <p:cSld name="CUSTOM_6">
    <p:spTree>
      <p:nvGrpSpPr>
        <p:cNvPr id="1" name="Shape 38"/>
        <p:cNvGrpSpPr/>
        <p:nvPr/>
      </p:nvGrpSpPr>
      <p:grpSpPr>
        <a:xfrm>
          <a:off x="0" y="0"/>
          <a:ext cx="0" cy="0"/>
          <a:chOff x="0" y="0"/>
          <a:chExt cx="0" cy="0"/>
        </a:xfrm>
      </p:grpSpPr>
      <p:sp>
        <p:nvSpPr>
          <p:cNvPr id="39" name="Google Shape;39;p4"/>
          <p:cNvSpPr>
            <a:spLocks noGrp="1"/>
          </p:cNvSpPr>
          <p:nvPr>
            <p:ph type="pic" idx="2"/>
          </p:nvPr>
        </p:nvSpPr>
        <p:spPr>
          <a:xfrm>
            <a:off x="426575" y="1496300"/>
            <a:ext cx="5289300" cy="8291700"/>
          </a:xfrm>
          <a:prstGeom prst="rect">
            <a:avLst/>
          </a:prstGeom>
          <a:noFill/>
          <a:ln>
            <a:noFill/>
          </a:ln>
        </p:spPr>
      </p:sp>
      <p:sp>
        <p:nvSpPr>
          <p:cNvPr id="40" name="Google Shape;40;p4"/>
          <p:cNvSpPr>
            <a:spLocks noGrp="1"/>
          </p:cNvSpPr>
          <p:nvPr>
            <p:ph type="pic" idx="3"/>
          </p:nvPr>
        </p:nvSpPr>
        <p:spPr>
          <a:xfrm>
            <a:off x="6165600" y="4748150"/>
            <a:ext cx="5586600" cy="5068200"/>
          </a:xfrm>
          <a:prstGeom prst="rect">
            <a:avLst/>
          </a:prstGeom>
          <a:noFill/>
          <a:ln>
            <a:noFill/>
          </a:ln>
        </p:spPr>
      </p:sp>
      <p:sp>
        <p:nvSpPr>
          <p:cNvPr id="41" name="Google Shape;41;p4"/>
          <p:cNvSpPr>
            <a:spLocks noGrp="1"/>
          </p:cNvSpPr>
          <p:nvPr>
            <p:ph type="pic" idx="4"/>
          </p:nvPr>
        </p:nvSpPr>
        <p:spPr>
          <a:xfrm>
            <a:off x="12201925" y="4748150"/>
            <a:ext cx="5586600" cy="5068200"/>
          </a:xfrm>
          <a:prstGeom prst="rect">
            <a:avLst/>
          </a:prstGeom>
          <a:noFill/>
          <a:ln>
            <a:noFill/>
          </a:ln>
        </p:spPr>
      </p:sp>
      <p:sp>
        <p:nvSpPr>
          <p:cNvPr id="42" name="Google Shape;42;p4"/>
          <p:cNvSpPr>
            <a:spLocks noGrp="1"/>
          </p:cNvSpPr>
          <p:nvPr>
            <p:ph type="pic" idx="5"/>
          </p:nvPr>
        </p:nvSpPr>
        <p:spPr>
          <a:xfrm>
            <a:off x="6165600" y="1496300"/>
            <a:ext cx="11638200" cy="2776800"/>
          </a:xfrm>
          <a:prstGeom prst="rect">
            <a:avLst/>
          </a:prstGeom>
          <a:noFill/>
          <a:ln>
            <a:noFill/>
          </a:ln>
        </p:spPr>
      </p:sp>
      <p:grpSp>
        <p:nvGrpSpPr>
          <p:cNvPr id="43" name="Google Shape;43;p4"/>
          <p:cNvGrpSpPr/>
          <p:nvPr/>
        </p:nvGrpSpPr>
        <p:grpSpPr>
          <a:xfrm>
            <a:off x="0" y="-216993"/>
            <a:ext cx="18288118" cy="1240447"/>
            <a:chOff x="0" y="-57150"/>
            <a:chExt cx="4816592" cy="326700"/>
          </a:xfrm>
        </p:grpSpPr>
        <p:sp>
          <p:nvSpPr>
            <p:cNvPr id="44" name="Google Shape;44;p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4"/>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6" name="Google Shape;46;p4"/>
          <p:cNvGrpSpPr/>
          <p:nvPr/>
        </p:nvGrpSpPr>
        <p:grpSpPr>
          <a:xfrm>
            <a:off x="15178824" y="106043"/>
            <a:ext cx="811337" cy="811337"/>
            <a:chOff x="0" y="0"/>
            <a:chExt cx="812800" cy="812800"/>
          </a:xfrm>
        </p:grpSpPr>
        <p:sp>
          <p:nvSpPr>
            <p:cNvPr id="47" name="Google Shape;47;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 name="Google Shape;49;p4"/>
          <p:cNvGrpSpPr/>
          <p:nvPr/>
        </p:nvGrpSpPr>
        <p:grpSpPr>
          <a:xfrm>
            <a:off x="16155759" y="106043"/>
            <a:ext cx="811337" cy="811337"/>
            <a:chOff x="0" y="0"/>
            <a:chExt cx="812800" cy="812800"/>
          </a:xfrm>
        </p:grpSpPr>
        <p:sp>
          <p:nvSpPr>
            <p:cNvPr id="50" name="Google Shape;50;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 name="Google Shape;52;p4"/>
          <p:cNvGrpSpPr/>
          <p:nvPr/>
        </p:nvGrpSpPr>
        <p:grpSpPr>
          <a:xfrm>
            <a:off x="17132694" y="106043"/>
            <a:ext cx="811337" cy="811337"/>
            <a:chOff x="0" y="0"/>
            <a:chExt cx="812800" cy="812800"/>
          </a:xfrm>
        </p:grpSpPr>
        <p:sp>
          <p:nvSpPr>
            <p:cNvPr id="53" name="Google Shape;53;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55" name="Google Shape;55;p4"/>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56" name="Google Shape;56;p4"/>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57" name="Google Shape;57;p4"/>
          <p:cNvSpPr txBox="1">
            <a:spLocks noGrp="1"/>
          </p:cNvSpPr>
          <p:nvPr>
            <p:ph type="subTitle" idx="6"/>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58" name="Google Shape;58;p4"/>
          <p:cNvSpPr txBox="1">
            <a:spLocks noGrp="1"/>
          </p:cNvSpPr>
          <p:nvPr>
            <p:ph type="subTitle" idx="7"/>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59" name="Google Shape;59;p4"/>
          <p:cNvSpPr txBox="1">
            <a:spLocks noGrp="1"/>
          </p:cNvSpPr>
          <p:nvPr>
            <p:ph type="subTitle" idx="8"/>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60"/>
        <p:cNvGrpSpPr/>
        <p:nvPr/>
      </p:nvGrpSpPr>
      <p:grpSpPr>
        <a:xfrm>
          <a:off x="0" y="0"/>
          <a:ext cx="0" cy="0"/>
          <a:chOff x="0" y="0"/>
          <a:chExt cx="0" cy="0"/>
        </a:xfrm>
      </p:grpSpPr>
      <p:sp>
        <p:nvSpPr>
          <p:cNvPr id="61" name="Google Shape;61;p5"/>
          <p:cNvSpPr>
            <a:spLocks noGrp="1"/>
          </p:cNvSpPr>
          <p:nvPr>
            <p:ph type="pic" idx="2"/>
          </p:nvPr>
        </p:nvSpPr>
        <p:spPr>
          <a:xfrm>
            <a:off x="639850" y="1450350"/>
            <a:ext cx="3802200" cy="3688500"/>
          </a:xfrm>
          <a:prstGeom prst="rect">
            <a:avLst/>
          </a:prstGeom>
          <a:noFill/>
          <a:ln>
            <a:noFill/>
          </a:ln>
        </p:spPr>
      </p:sp>
      <p:sp>
        <p:nvSpPr>
          <p:cNvPr id="62" name="Google Shape;62;p5"/>
          <p:cNvSpPr>
            <a:spLocks noGrp="1"/>
          </p:cNvSpPr>
          <p:nvPr>
            <p:ph type="pic" idx="3"/>
          </p:nvPr>
        </p:nvSpPr>
        <p:spPr>
          <a:xfrm>
            <a:off x="4986313" y="1454938"/>
            <a:ext cx="3802200" cy="3688500"/>
          </a:xfrm>
          <a:prstGeom prst="rect">
            <a:avLst/>
          </a:prstGeom>
          <a:noFill/>
          <a:ln>
            <a:noFill/>
          </a:ln>
        </p:spPr>
      </p:sp>
      <p:cxnSp>
        <p:nvCxnSpPr>
          <p:cNvPr id="63" name="Google Shape;63;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64" name="Google Shape;64;p5"/>
          <p:cNvGrpSpPr/>
          <p:nvPr/>
        </p:nvGrpSpPr>
        <p:grpSpPr>
          <a:xfrm>
            <a:off x="0" y="-216993"/>
            <a:ext cx="18288118" cy="1240447"/>
            <a:chOff x="0" y="-57150"/>
            <a:chExt cx="4816592" cy="326700"/>
          </a:xfrm>
        </p:grpSpPr>
        <p:sp>
          <p:nvSpPr>
            <p:cNvPr id="65" name="Google Shape;65;p5"/>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5"/>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67;p5"/>
          <p:cNvGrpSpPr/>
          <p:nvPr/>
        </p:nvGrpSpPr>
        <p:grpSpPr>
          <a:xfrm>
            <a:off x="15178824" y="106043"/>
            <a:ext cx="811337" cy="811337"/>
            <a:chOff x="0" y="0"/>
            <a:chExt cx="812800" cy="812800"/>
          </a:xfrm>
        </p:grpSpPr>
        <p:sp>
          <p:nvSpPr>
            <p:cNvPr id="68" name="Google Shape;68;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0" name="Google Shape;70;p5"/>
          <p:cNvGrpSpPr/>
          <p:nvPr/>
        </p:nvGrpSpPr>
        <p:grpSpPr>
          <a:xfrm>
            <a:off x="16155759" y="106043"/>
            <a:ext cx="811337" cy="811337"/>
            <a:chOff x="0" y="0"/>
            <a:chExt cx="812800" cy="812800"/>
          </a:xfrm>
        </p:grpSpPr>
        <p:sp>
          <p:nvSpPr>
            <p:cNvPr id="71" name="Google Shape;71;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73;p5"/>
          <p:cNvGrpSpPr/>
          <p:nvPr/>
        </p:nvGrpSpPr>
        <p:grpSpPr>
          <a:xfrm>
            <a:off x="17132694" y="106043"/>
            <a:ext cx="811337" cy="811337"/>
            <a:chOff x="0" y="0"/>
            <a:chExt cx="812800" cy="812800"/>
          </a:xfrm>
        </p:grpSpPr>
        <p:sp>
          <p:nvSpPr>
            <p:cNvPr id="74" name="Google Shape;74;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76" name="Google Shape;76;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77" name="Google Shape;77;p5"/>
          <p:cNvSpPr/>
          <p:nvPr/>
        </p:nvSpPr>
        <p:spPr>
          <a:xfrm rot="-5400000">
            <a:off x="9127524" y="759236"/>
            <a:ext cx="8943695" cy="13423932"/>
          </a:xfrm>
          <a:custGeom>
            <a:avLst/>
            <a:gdLst/>
            <a:ahLst/>
            <a:cxnLst/>
            <a:rect l="l" t="t" r="r" b="b"/>
            <a:pathLst>
              <a:path w="8943695" h="13423932" extrusionOk="0">
                <a:moveTo>
                  <a:pt x="0" y="0"/>
                </a:moveTo>
                <a:lnTo>
                  <a:pt x="8943694" y="0"/>
                </a:lnTo>
                <a:lnTo>
                  <a:pt x="8943694" y="13423932"/>
                </a:lnTo>
                <a:lnTo>
                  <a:pt x="0" y="1342393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5"/>
          <p:cNvSpPr/>
          <p:nvPr/>
        </p:nvSpPr>
        <p:spPr>
          <a:xfrm>
            <a:off x="9144000" y="5329304"/>
            <a:ext cx="2313951" cy="2525145"/>
          </a:xfrm>
          <a:custGeom>
            <a:avLst/>
            <a:gdLst/>
            <a:ahLst/>
            <a:cxnLst/>
            <a:rect l="l" t="t" r="r" b="b"/>
            <a:pathLst>
              <a:path w="2313951" h="2525145" extrusionOk="0">
                <a:moveTo>
                  <a:pt x="0" y="0"/>
                </a:moveTo>
                <a:lnTo>
                  <a:pt x="2313951" y="0"/>
                </a:lnTo>
                <a:lnTo>
                  <a:pt x="2313951" y="2525145"/>
                </a:lnTo>
                <a:lnTo>
                  <a:pt x="0" y="252514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5"/>
          <p:cNvSpPr txBox="1">
            <a:spLocks noGrp="1"/>
          </p:cNvSpPr>
          <p:nvPr>
            <p:ph type="subTitle" idx="1"/>
          </p:nvPr>
        </p:nvSpPr>
        <p:spPr>
          <a:xfrm>
            <a:off x="607050"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0" name="Google Shape;80;p5"/>
          <p:cNvSpPr txBox="1">
            <a:spLocks noGrp="1"/>
          </p:cNvSpPr>
          <p:nvPr>
            <p:ph type="body" idx="4"/>
          </p:nvPr>
        </p:nvSpPr>
        <p:spPr>
          <a:xfrm>
            <a:off x="607050"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1" name="Google Shape;81;p5"/>
          <p:cNvSpPr txBox="1">
            <a:spLocks noGrp="1"/>
          </p:cNvSpPr>
          <p:nvPr>
            <p:ph type="subTitle" idx="5"/>
          </p:nvPr>
        </p:nvSpPr>
        <p:spPr>
          <a:xfrm>
            <a:off x="4986225"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2" name="Google Shape;82;p5"/>
          <p:cNvSpPr txBox="1">
            <a:spLocks noGrp="1"/>
          </p:cNvSpPr>
          <p:nvPr>
            <p:ph type="body" idx="6"/>
          </p:nvPr>
        </p:nvSpPr>
        <p:spPr>
          <a:xfrm>
            <a:off x="4986225"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3" name="Google Shape;83;p5"/>
          <p:cNvSpPr txBox="1">
            <a:spLocks noGrp="1"/>
          </p:cNvSpPr>
          <p:nvPr>
            <p:ph type="title"/>
          </p:nvPr>
        </p:nvSpPr>
        <p:spPr>
          <a:xfrm>
            <a:off x="11238600" y="3730875"/>
            <a:ext cx="6562800" cy="1493100"/>
          </a:xfrm>
          <a:prstGeom prst="rect">
            <a:avLst/>
          </a:prstGeom>
        </p:spPr>
        <p:txBody>
          <a:bodyPr spcFirstLastPara="1" wrap="square" lIns="91425" tIns="45700" rIns="91425" bIns="45700" anchor="t" anchorCtr="0">
            <a:normAutofit/>
          </a:bodyPr>
          <a:lstStyle>
            <a:lvl1pPr lvl="0" algn="r">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
          <p:cNvSpPr txBox="1">
            <a:spLocks noGrp="1"/>
          </p:cNvSpPr>
          <p:nvPr>
            <p:ph type="subTitle" idx="7"/>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85" name="Google Shape;85;p5"/>
          <p:cNvSpPr txBox="1">
            <a:spLocks noGrp="1"/>
          </p:cNvSpPr>
          <p:nvPr>
            <p:ph type="subTitle" idx="8"/>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86" name="Google Shape;86;p5"/>
          <p:cNvSpPr txBox="1">
            <a:spLocks noGrp="1"/>
          </p:cNvSpPr>
          <p:nvPr>
            <p:ph type="subTitle" idx="9"/>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87" name="Google Shape;87;p5"/>
          <p:cNvSpPr txBox="1">
            <a:spLocks noGrp="1"/>
          </p:cNvSpPr>
          <p:nvPr>
            <p:ph type="subTitle" idx="13"/>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88"/>
        <p:cNvGrpSpPr/>
        <p:nvPr/>
      </p:nvGrpSpPr>
      <p:grpSpPr>
        <a:xfrm>
          <a:off x="0" y="0"/>
          <a:ext cx="0" cy="0"/>
          <a:chOff x="0" y="0"/>
          <a:chExt cx="0" cy="0"/>
        </a:xfrm>
      </p:grpSpPr>
      <p:grpSp>
        <p:nvGrpSpPr>
          <p:cNvPr id="89" name="Google Shape;89;p6"/>
          <p:cNvGrpSpPr/>
          <p:nvPr/>
        </p:nvGrpSpPr>
        <p:grpSpPr>
          <a:xfrm>
            <a:off x="287017" y="4268852"/>
            <a:ext cx="4939455" cy="1648171"/>
            <a:chOff x="0" y="-57150"/>
            <a:chExt cx="421200" cy="140545"/>
          </a:xfrm>
        </p:grpSpPr>
        <p:sp>
          <p:nvSpPr>
            <p:cNvPr id="90" name="Google Shape;90;p6"/>
            <p:cNvSpPr/>
            <p:nvPr/>
          </p:nvSpPr>
          <p:spPr>
            <a:xfrm>
              <a:off x="0" y="0"/>
              <a:ext cx="421185" cy="83395"/>
            </a:xfrm>
            <a:custGeom>
              <a:avLst/>
              <a:gdLst/>
              <a:ahLst/>
              <a:cxnLst/>
              <a:rect l="l" t="t" r="r" b="b"/>
              <a:pathLst>
                <a:path w="421185" h="83395" extrusionOk="0">
                  <a:moveTo>
                    <a:pt x="41697" y="0"/>
                  </a:moveTo>
                  <a:lnTo>
                    <a:pt x="379488" y="0"/>
                  </a:lnTo>
                  <a:cubicBezTo>
                    <a:pt x="390547" y="0"/>
                    <a:pt x="401153" y="4393"/>
                    <a:pt x="408972" y="12213"/>
                  </a:cubicBezTo>
                  <a:cubicBezTo>
                    <a:pt x="416792" y="20033"/>
                    <a:pt x="421185" y="30638"/>
                    <a:pt x="421185" y="41697"/>
                  </a:cubicBezTo>
                  <a:lnTo>
                    <a:pt x="421185" y="41697"/>
                  </a:lnTo>
                  <a:cubicBezTo>
                    <a:pt x="421185" y="64726"/>
                    <a:pt x="402517" y="83395"/>
                    <a:pt x="379488"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92;p6"/>
          <p:cNvGrpSpPr/>
          <p:nvPr/>
        </p:nvGrpSpPr>
        <p:grpSpPr>
          <a:xfrm>
            <a:off x="0" y="-216993"/>
            <a:ext cx="18288118" cy="1240447"/>
            <a:chOff x="0" y="-57150"/>
            <a:chExt cx="4816592" cy="326700"/>
          </a:xfrm>
        </p:grpSpPr>
        <p:sp>
          <p:nvSpPr>
            <p:cNvPr id="93" name="Google Shape;93;p6"/>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6"/>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95;p6"/>
          <p:cNvGrpSpPr/>
          <p:nvPr/>
        </p:nvGrpSpPr>
        <p:grpSpPr>
          <a:xfrm>
            <a:off x="15178824" y="106043"/>
            <a:ext cx="811337" cy="811337"/>
            <a:chOff x="0" y="0"/>
            <a:chExt cx="812800" cy="812800"/>
          </a:xfrm>
        </p:grpSpPr>
        <p:sp>
          <p:nvSpPr>
            <p:cNvPr id="96" name="Google Shape;96;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8" name="Google Shape;98;p6"/>
          <p:cNvGrpSpPr/>
          <p:nvPr/>
        </p:nvGrpSpPr>
        <p:grpSpPr>
          <a:xfrm>
            <a:off x="16155759" y="106043"/>
            <a:ext cx="811337" cy="811337"/>
            <a:chOff x="0" y="0"/>
            <a:chExt cx="812800" cy="812800"/>
          </a:xfrm>
        </p:grpSpPr>
        <p:sp>
          <p:nvSpPr>
            <p:cNvPr id="99" name="Google Shape;99;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1" name="Google Shape;101;p6"/>
          <p:cNvGrpSpPr/>
          <p:nvPr/>
        </p:nvGrpSpPr>
        <p:grpSpPr>
          <a:xfrm>
            <a:off x="17132694" y="106043"/>
            <a:ext cx="811337" cy="811337"/>
            <a:chOff x="0" y="0"/>
            <a:chExt cx="812800" cy="812800"/>
          </a:xfrm>
        </p:grpSpPr>
        <p:sp>
          <p:nvSpPr>
            <p:cNvPr id="102" name="Google Shape;102;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04" name="Google Shape;104;p6"/>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05" name="Google Shape;105;p6"/>
          <p:cNvGrpSpPr/>
          <p:nvPr/>
        </p:nvGrpSpPr>
        <p:grpSpPr>
          <a:xfrm>
            <a:off x="6612563" y="4268852"/>
            <a:ext cx="4929393" cy="1648171"/>
            <a:chOff x="0" y="-57150"/>
            <a:chExt cx="420342" cy="140545"/>
          </a:xfrm>
        </p:grpSpPr>
        <p:sp>
          <p:nvSpPr>
            <p:cNvPr id="106" name="Google Shape;106;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8" name="Google Shape;108;p6"/>
          <p:cNvGrpSpPr/>
          <p:nvPr/>
        </p:nvGrpSpPr>
        <p:grpSpPr>
          <a:xfrm>
            <a:off x="12927818" y="4268852"/>
            <a:ext cx="4929393" cy="1648171"/>
            <a:chOff x="0" y="-57150"/>
            <a:chExt cx="420342" cy="140545"/>
          </a:xfrm>
        </p:grpSpPr>
        <p:sp>
          <p:nvSpPr>
            <p:cNvPr id="109" name="Google Shape;109;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1" name="Google Shape;111;p6"/>
          <p:cNvGrpSpPr/>
          <p:nvPr/>
        </p:nvGrpSpPr>
        <p:grpSpPr>
          <a:xfrm>
            <a:off x="328109" y="7797795"/>
            <a:ext cx="4940088" cy="1648171"/>
            <a:chOff x="0" y="-57150"/>
            <a:chExt cx="421254" cy="140545"/>
          </a:xfrm>
        </p:grpSpPr>
        <p:sp>
          <p:nvSpPr>
            <p:cNvPr id="112" name="Google Shape;112;p6"/>
            <p:cNvSpPr/>
            <p:nvPr/>
          </p:nvSpPr>
          <p:spPr>
            <a:xfrm>
              <a:off x="0" y="0"/>
              <a:ext cx="421254" cy="83395"/>
            </a:xfrm>
            <a:custGeom>
              <a:avLst/>
              <a:gdLst/>
              <a:ahLst/>
              <a:cxnLst/>
              <a:rect l="l" t="t" r="r" b="b"/>
              <a:pathLst>
                <a:path w="421254" h="83395" extrusionOk="0">
                  <a:moveTo>
                    <a:pt x="41697" y="0"/>
                  </a:moveTo>
                  <a:lnTo>
                    <a:pt x="379557" y="0"/>
                  </a:lnTo>
                  <a:cubicBezTo>
                    <a:pt x="402586" y="0"/>
                    <a:pt x="421254" y="18669"/>
                    <a:pt x="421254" y="41697"/>
                  </a:cubicBezTo>
                  <a:lnTo>
                    <a:pt x="421254" y="41697"/>
                  </a:lnTo>
                  <a:cubicBezTo>
                    <a:pt x="421254" y="52756"/>
                    <a:pt x="416861" y="63362"/>
                    <a:pt x="409041" y="71182"/>
                  </a:cubicBezTo>
                  <a:cubicBezTo>
                    <a:pt x="401222" y="79002"/>
                    <a:pt x="390616" y="83395"/>
                    <a:pt x="37955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4" name="Google Shape;114;p6"/>
          <p:cNvGrpSpPr/>
          <p:nvPr/>
        </p:nvGrpSpPr>
        <p:grpSpPr>
          <a:xfrm>
            <a:off x="6654061" y="7797795"/>
            <a:ext cx="4929393" cy="1648171"/>
            <a:chOff x="0" y="-57150"/>
            <a:chExt cx="420342" cy="140545"/>
          </a:xfrm>
        </p:grpSpPr>
        <p:sp>
          <p:nvSpPr>
            <p:cNvPr id="115" name="Google Shape;115;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7" name="Google Shape;117;p6"/>
          <p:cNvGrpSpPr/>
          <p:nvPr/>
        </p:nvGrpSpPr>
        <p:grpSpPr>
          <a:xfrm>
            <a:off x="12974406" y="7797795"/>
            <a:ext cx="4919172" cy="1648171"/>
            <a:chOff x="0" y="-57150"/>
            <a:chExt cx="419474" cy="140545"/>
          </a:xfrm>
        </p:grpSpPr>
        <p:sp>
          <p:nvSpPr>
            <p:cNvPr id="118" name="Google Shape;118;p6"/>
            <p:cNvSpPr/>
            <p:nvPr/>
          </p:nvSpPr>
          <p:spPr>
            <a:xfrm>
              <a:off x="0" y="0"/>
              <a:ext cx="419474" cy="83395"/>
            </a:xfrm>
            <a:custGeom>
              <a:avLst/>
              <a:gdLst/>
              <a:ahLst/>
              <a:cxnLst/>
              <a:rect l="l" t="t" r="r" b="b"/>
              <a:pathLst>
                <a:path w="419474" h="83395" extrusionOk="0">
                  <a:moveTo>
                    <a:pt x="41697" y="0"/>
                  </a:moveTo>
                  <a:lnTo>
                    <a:pt x="377777" y="0"/>
                  </a:lnTo>
                  <a:cubicBezTo>
                    <a:pt x="400805" y="0"/>
                    <a:pt x="419474" y="18669"/>
                    <a:pt x="419474" y="41697"/>
                  </a:cubicBezTo>
                  <a:lnTo>
                    <a:pt x="419474" y="41697"/>
                  </a:lnTo>
                  <a:cubicBezTo>
                    <a:pt x="419474" y="52756"/>
                    <a:pt x="415081" y="63362"/>
                    <a:pt x="407261" y="71182"/>
                  </a:cubicBezTo>
                  <a:cubicBezTo>
                    <a:pt x="399441" y="79002"/>
                    <a:pt x="388835" y="83395"/>
                    <a:pt x="37777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6"/>
            <p:cNvSpPr txBox="1"/>
            <p:nvPr/>
          </p:nvSpPr>
          <p:spPr>
            <a:xfrm>
              <a:off x="0" y="-57150"/>
              <a:ext cx="4194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20" name="Google Shape;120;p6"/>
          <p:cNvCxnSpPr/>
          <p:nvPr/>
        </p:nvCxnSpPr>
        <p:spPr>
          <a:xfrm rot="10800000" flipH="1">
            <a:off x="1163235" y="4020991"/>
            <a:ext cx="2196000" cy="588300"/>
          </a:xfrm>
          <a:prstGeom prst="straightConnector1">
            <a:avLst/>
          </a:prstGeom>
          <a:noFill/>
          <a:ln w="28575" cap="flat" cmpd="sng">
            <a:solidFill>
              <a:srgbClr val="462AF0"/>
            </a:solidFill>
            <a:prstDash val="solid"/>
            <a:round/>
            <a:headEnd type="none" w="sm" len="sm"/>
            <a:tailEnd type="none" w="sm" len="sm"/>
          </a:ln>
        </p:spPr>
      </p:cxnSp>
      <p:cxnSp>
        <p:nvCxnSpPr>
          <p:cNvPr id="121" name="Google Shape;121;p6"/>
          <p:cNvCxnSpPr/>
          <p:nvPr/>
        </p:nvCxnSpPr>
        <p:spPr>
          <a:xfrm rot="10800000" flipH="1">
            <a:off x="3352550" y="3030119"/>
            <a:ext cx="913200" cy="981000"/>
          </a:xfrm>
          <a:prstGeom prst="straightConnector1">
            <a:avLst/>
          </a:prstGeom>
          <a:noFill/>
          <a:ln w="28575" cap="flat" cmpd="sng">
            <a:solidFill>
              <a:srgbClr val="462AF0"/>
            </a:solidFill>
            <a:prstDash val="solid"/>
            <a:round/>
            <a:headEnd type="none" w="sm" len="sm"/>
            <a:tailEnd type="none" w="sm" len="sm"/>
          </a:ln>
        </p:spPr>
      </p:cxnSp>
      <p:grpSp>
        <p:nvGrpSpPr>
          <p:cNvPr id="122" name="Google Shape;122;p6"/>
          <p:cNvGrpSpPr/>
          <p:nvPr/>
        </p:nvGrpSpPr>
        <p:grpSpPr>
          <a:xfrm>
            <a:off x="8157170" y="2894748"/>
            <a:ext cx="1815795" cy="1588821"/>
            <a:chOff x="0" y="0"/>
            <a:chExt cx="812800" cy="711200"/>
          </a:xfrm>
        </p:grpSpPr>
        <p:sp>
          <p:nvSpPr>
            <p:cNvPr id="123" name="Google Shape;123;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6"/>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25" name="Google Shape;125;p6"/>
          <p:cNvSpPr/>
          <p:nvPr/>
        </p:nvSpPr>
        <p:spPr>
          <a:xfrm>
            <a:off x="2058667" y="7222041"/>
            <a:ext cx="851724" cy="979252"/>
          </a:xfrm>
          <a:custGeom>
            <a:avLst/>
            <a:gdLst/>
            <a:ahLst/>
            <a:cxnLst/>
            <a:rect l="l" t="t" r="r" b="b"/>
            <a:pathLst>
              <a:path w="851724" h="979252" extrusionOk="0">
                <a:moveTo>
                  <a:pt x="0" y="0"/>
                </a:moveTo>
                <a:lnTo>
                  <a:pt x="851725" y="0"/>
                </a:lnTo>
                <a:lnTo>
                  <a:pt x="851725" y="979252"/>
                </a:lnTo>
                <a:lnTo>
                  <a:pt x="0" y="9792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6" name="Google Shape;126;p6"/>
          <p:cNvGrpSpPr/>
          <p:nvPr/>
        </p:nvGrpSpPr>
        <p:grpSpPr>
          <a:xfrm>
            <a:off x="13969539" y="2957807"/>
            <a:ext cx="2928825" cy="1714500"/>
            <a:chOff x="0" y="0"/>
            <a:chExt cx="3905100" cy="2286000"/>
          </a:xfrm>
        </p:grpSpPr>
        <p:cxnSp>
          <p:nvCxnSpPr>
            <p:cNvPr id="127" name="Google Shape;127;p6"/>
            <p:cNvCxnSpPr/>
            <p:nvPr/>
          </p:nvCxnSpPr>
          <p:spPr>
            <a:xfrm>
              <a:off x="0" y="393003"/>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8" name="Google Shape;128;p6"/>
            <p:cNvCxnSpPr/>
            <p:nvPr/>
          </p:nvCxnSpPr>
          <p:spPr>
            <a:xfrm>
              <a:off x="0" y="771666"/>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9" name="Google Shape;129;p6"/>
            <p:cNvCxnSpPr/>
            <p:nvPr/>
          </p:nvCxnSpPr>
          <p:spPr>
            <a:xfrm>
              <a:off x="0" y="1150328"/>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0" name="Google Shape;130;p6"/>
            <p:cNvCxnSpPr/>
            <p:nvPr/>
          </p:nvCxnSpPr>
          <p:spPr>
            <a:xfrm>
              <a:off x="0" y="1528991"/>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1" name="Google Shape;131;p6"/>
            <p:cNvCxnSpPr/>
            <p:nvPr/>
          </p:nvCxnSpPr>
          <p:spPr>
            <a:xfrm>
              <a:off x="0" y="1907654"/>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2" name="Google Shape;132;p6"/>
            <p:cNvCxnSpPr/>
            <p:nvPr/>
          </p:nvCxnSpPr>
          <p:spPr>
            <a:xfrm>
              <a:off x="1752083"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3" name="Google Shape;133;p6"/>
            <p:cNvCxnSpPr/>
            <p:nvPr/>
          </p:nvCxnSpPr>
          <p:spPr>
            <a:xfrm>
              <a:off x="1373420"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4" name="Google Shape;134;p6"/>
            <p:cNvCxnSpPr/>
            <p:nvPr/>
          </p:nvCxnSpPr>
          <p:spPr>
            <a:xfrm>
              <a:off x="994757"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5" name="Google Shape;135;p6"/>
            <p:cNvCxnSpPr/>
            <p:nvPr/>
          </p:nvCxnSpPr>
          <p:spPr>
            <a:xfrm>
              <a:off x="616095"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6" name="Google Shape;136;p6"/>
            <p:cNvCxnSpPr/>
            <p:nvPr/>
          </p:nvCxnSpPr>
          <p:spPr>
            <a:xfrm>
              <a:off x="237432"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7" name="Google Shape;137;p6"/>
            <p:cNvCxnSpPr/>
            <p:nvPr/>
          </p:nvCxnSpPr>
          <p:spPr>
            <a:xfrm>
              <a:off x="3647766"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8" name="Google Shape;138;p6"/>
            <p:cNvCxnSpPr/>
            <p:nvPr/>
          </p:nvCxnSpPr>
          <p:spPr>
            <a:xfrm>
              <a:off x="3269104"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9" name="Google Shape;139;p6"/>
            <p:cNvCxnSpPr/>
            <p:nvPr/>
          </p:nvCxnSpPr>
          <p:spPr>
            <a:xfrm>
              <a:off x="2890441"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0" name="Google Shape;140;p6"/>
            <p:cNvCxnSpPr/>
            <p:nvPr/>
          </p:nvCxnSpPr>
          <p:spPr>
            <a:xfrm>
              <a:off x="2511778"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1" name="Google Shape;141;p6"/>
            <p:cNvCxnSpPr/>
            <p:nvPr/>
          </p:nvCxnSpPr>
          <p:spPr>
            <a:xfrm>
              <a:off x="2133116" y="0"/>
              <a:ext cx="0" cy="2286000"/>
            </a:xfrm>
            <a:prstGeom prst="straightConnector1">
              <a:avLst/>
            </a:prstGeom>
            <a:noFill/>
            <a:ln w="38100" cap="flat" cmpd="sng">
              <a:solidFill>
                <a:srgbClr val="462AF0"/>
              </a:solidFill>
              <a:prstDash val="solid"/>
              <a:round/>
              <a:headEnd type="none" w="sm" len="sm"/>
              <a:tailEnd type="none" w="sm" len="sm"/>
            </a:ln>
          </p:spPr>
        </p:cxnSp>
      </p:grpSp>
      <p:sp>
        <p:nvSpPr>
          <p:cNvPr id="142" name="Google Shape;142;p6"/>
          <p:cNvSpPr/>
          <p:nvPr/>
        </p:nvSpPr>
        <p:spPr>
          <a:xfrm>
            <a:off x="2910392" y="6846715"/>
            <a:ext cx="652895" cy="750652"/>
          </a:xfrm>
          <a:custGeom>
            <a:avLst/>
            <a:gdLst/>
            <a:ahLst/>
            <a:cxnLst/>
            <a:rect l="l" t="t" r="r" b="b"/>
            <a:pathLst>
              <a:path w="652895" h="750652" extrusionOk="0">
                <a:moveTo>
                  <a:pt x="0" y="0"/>
                </a:moveTo>
                <a:lnTo>
                  <a:pt x="652894" y="0"/>
                </a:lnTo>
                <a:lnTo>
                  <a:pt x="652894" y="750652"/>
                </a:lnTo>
                <a:lnTo>
                  <a:pt x="0" y="7506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3" name="Google Shape;143;p6"/>
          <p:cNvGrpSpPr/>
          <p:nvPr/>
        </p:nvGrpSpPr>
        <p:grpSpPr>
          <a:xfrm>
            <a:off x="8141708" y="6583146"/>
            <a:ext cx="2041614" cy="1700749"/>
            <a:chOff x="-3" y="-137078"/>
            <a:chExt cx="2722152" cy="2267666"/>
          </a:xfrm>
        </p:grpSpPr>
        <p:grpSp>
          <p:nvGrpSpPr>
            <p:cNvPr id="144" name="Google Shape;144;p6"/>
            <p:cNvGrpSpPr/>
            <p:nvPr/>
          </p:nvGrpSpPr>
          <p:grpSpPr>
            <a:xfrm>
              <a:off x="1772379" y="-137078"/>
              <a:ext cx="709256" cy="2267666"/>
              <a:chOff x="0" y="-47625"/>
              <a:chExt cx="140100" cy="447934"/>
            </a:xfrm>
          </p:grpSpPr>
          <p:sp>
            <p:nvSpPr>
              <p:cNvPr id="145" name="Google Shape;145;p6"/>
              <p:cNvSpPr/>
              <p:nvPr/>
            </p:nvSpPr>
            <p:spPr>
              <a:xfrm>
                <a:off x="0" y="0"/>
                <a:ext cx="139984" cy="400309"/>
              </a:xfrm>
              <a:custGeom>
                <a:avLst/>
                <a:gdLst/>
                <a:ahLst/>
                <a:cxnLst/>
                <a:rect l="l" t="t" r="r" b="b"/>
                <a:pathLst>
                  <a:path w="139984" h="400309" extrusionOk="0">
                    <a:moveTo>
                      <a:pt x="0" y="0"/>
                    </a:moveTo>
                    <a:lnTo>
                      <a:pt x="139984" y="0"/>
                    </a:lnTo>
                    <a:lnTo>
                      <a:pt x="139984" y="400309"/>
                    </a:lnTo>
                    <a:lnTo>
                      <a:pt x="0" y="400309"/>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6"/>
              <p:cNvSpPr txBox="1"/>
              <p:nvPr/>
            </p:nvSpPr>
            <p:spPr>
              <a:xfrm>
                <a:off x="0" y="-47625"/>
                <a:ext cx="140100" cy="4479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7" name="Google Shape;147;p6"/>
            <p:cNvGrpSpPr/>
            <p:nvPr/>
          </p:nvGrpSpPr>
          <p:grpSpPr>
            <a:xfrm rot="5400000">
              <a:off x="1006445" y="-1006447"/>
              <a:ext cx="709256" cy="2722152"/>
              <a:chOff x="0" y="-47625"/>
              <a:chExt cx="140100" cy="537709"/>
            </a:xfrm>
          </p:grpSpPr>
          <p:sp>
            <p:nvSpPr>
              <p:cNvPr id="148" name="Google Shape;148;p6"/>
              <p:cNvSpPr/>
              <p:nvPr/>
            </p:nvSpPr>
            <p:spPr>
              <a:xfrm>
                <a:off x="0" y="0"/>
                <a:ext cx="139984" cy="490084"/>
              </a:xfrm>
              <a:custGeom>
                <a:avLst/>
                <a:gdLst/>
                <a:ahLst/>
                <a:cxnLst/>
                <a:rect l="l" t="t" r="r" b="b"/>
                <a:pathLst>
                  <a:path w="139984" h="490084" extrusionOk="0">
                    <a:moveTo>
                      <a:pt x="0" y="0"/>
                    </a:moveTo>
                    <a:lnTo>
                      <a:pt x="139984" y="0"/>
                    </a:lnTo>
                    <a:lnTo>
                      <a:pt x="139984" y="490084"/>
                    </a:lnTo>
                    <a:lnTo>
                      <a:pt x="0" y="490084"/>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6"/>
              <p:cNvSpPr txBox="1"/>
              <p:nvPr/>
            </p:nvSpPr>
            <p:spPr>
              <a:xfrm>
                <a:off x="0" y="-47625"/>
                <a:ext cx="140100" cy="53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0" name="Google Shape;150;p6"/>
            <p:cNvGrpSpPr/>
            <p:nvPr/>
          </p:nvGrpSpPr>
          <p:grpSpPr>
            <a:xfrm>
              <a:off x="21594" y="637709"/>
              <a:ext cx="1528455" cy="1482300"/>
              <a:chOff x="0" y="-47625"/>
              <a:chExt cx="301917" cy="292800"/>
            </a:xfrm>
          </p:grpSpPr>
          <p:sp>
            <p:nvSpPr>
              <p:cNvPr id="151" name="Google Shape;151;p6"/>
              <p:cNvSpPr/>
              <p:nvPr/>
            </p:nvSpPr>
            <p:spPr>
              <a:xfrm>
                <a:off x="0" y="0"/>
                <a:ext cx="301917" cy="245042"/>
              </a:xfrm>
              <a:custGeom>
                <a:avLst/>
                <a:gdLst/>
                <a:ahLst/>
                <a:cxnLst/>
                <a:rect l="l" t="t" r="r" b="b"/>
                <a:pathLst>
                  <a:path w="301917" h="245042" extrusionOk="0">
                    <a:moveTo>
                      <a:pt x="0" y="0"/>
                    </a:moveTo>
                    <a:lnTo>
                      <a:pt x="301917" y="0"/>
                    </a:lnTo>
                    <a:lnTo>
                      <a:pt x="301917" y="245042"/>
                    </a:lnTo>
                    <a:lnTo>
                      <a:pt x="0" y="245042"/>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6"/>
              <p:cNvSpPr txBox="1"/>
              <p:nvPr/>
            </p:nvSpPr>
            <p:spPr>
              <a:xfrm>
                <a:off x="0" y="-47625"/>
                <a:ext cx="301800" cy="2928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53" name="Google Shape;153;p6"/>
          <p:cNvSpPr txBox="1"/>
          <p:nvPr/>
        </p:nvSpPr>
        <p:spPr>
          <a:xfrm>
            <a:off x="14623941" y="6780075"/>
            <a:ext cx="1904400" cy="1385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000" b="1">
                <a:solidFill>
                  <a:srgbClr val="462AF0"/>
                </a:solidFill>
                <a:latin typeface="Barlow"/>
                <a:ea typeface="Barlow"/>
                <a:cs typeface="Barlow"/>
                <a:sym typeface="Barlow"/>
              </a:rPr>
              <a:t>Aa</a:t>
            </a:r>
            <a:endParaRPr/>
          </a:p>
        </p:txBody>
      </p:sp>
      <p:sp>
        <p:nvSpPr>
          <p:cNvPr id="154" name="Google Shape;154;p6"/>
          <p:cNvSpPr txBox="1">
            <a:spLocks noGrp="1"/>
          </p:cNvSpPr>
          <p:nvPr>
            <p:ph type="subTitle" idx="1"/>
          </p:nvPr>
        </p:nvSpPr>
        <p:spPr>
          <a:xfrm>
            <a:off x="6557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5" name="Google Shape;155;p6"/>
          <p:cNvSpPr txBox="1">
            <a:spLocks noGrp="1"/>
          </p:cNvSpPr>
          <p:nvPr>
            <p:ph type="body" idx="2"/>
          </p:nvPr>
        </p:nvSpPr>
        <p:spPr>
          <a:xfrm>
            <a:off x="5906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6" name="Google Shape;156;p6"/>
          <p:cNvSpPr txBox="1">
            <a:spLocks noGrp="1"/>
          </p:cNvSpPr>
          <p:nvPr>
            <p:ph type="subTitle" idx="3"/>
          </p:nvPr>
        </p:nvSpPr>
        <p:spPr>
          <a:xfrm>
            <a:off x="700480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7" name="Google Shape;157;p6"/>
          <p:cNvSpPr txBox="1">
            <a:spLocks noGrp="1"/>
          </p:cNvSpPr>
          <p:nvPr>
            <p:ph type="body" idx="4"/>
          </p:nvPr>
        </p:nvSpPr>
        <p:spPr>
          <a:xfrm>
            <a:off x="693970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8" name="Google Shape;158;p6"/>
          <p:cNvSpPr txBox="1">
            <a:spLocks noGrp="1"/>
          </p:cNvSpPr>
          <p:nvPr>
            <p:ph type="subTitle" idx="5"/>
          </p:nvPr>
        </p:nvSpPr>
        <p:spPr>
          <a:xfrm>
            <a:off x="133538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9" name="Google Shape;159;p6"/>
          <p:cNvSpPr txBox="1">
            <a:spLocks noGrp="1"/>
          </p:cNvSpPr>
          <p:nvPr>
            <p:ph type="body" idx="6"/>
          </p:nvPr>
        </p:nvSpPr>
        <p:spPr>
          <a:xfrm>
            <a:off x="132887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0" name="Google Shape;160;p6"/>
          <p:cNvSpPr txBox="1">
            <a:spLocks noGrp="1"/>
          </p:cNvSpPr>
          <p:nvPr>
            <p:ph type="subTitle" idx="7"/>
          </p:nvPr>
        </p:nvSpPr>
        <p:spPr>
          <a:xfrm>
            <a:off x="6532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1" name="Google Shape;161;p6"/>
          <p:cNvSpPr txBox="1">
            <a:spLocks noGrp="1"/>
          </p:cNvSpPr>
          <p:nvPr>
            <p:ph type="body" idx="8"/>
          </p:nvPr>
        </p:nvSpPr>
        <p:spPr>
          <a:xfrm>
            <a:off x="5881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2" name="Google Shape;162;p6"/>
          <p:cNvSpPr txBox="1">
            <a:spLocks noGrp="1"/>
          </p:cNvSpPr>
          <p:nvPr>
            <p:ph type="subTitle" idx="9"/>
          </p:nvPr>
        </p:nvSpPr>
        <p:spPr>
          <a:xfrm>
            <a:off x="700225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3" name="Google Shape;163;p6"/>
          <p:cNvSpPr txBox="1">
            <a:spLocks noGrp="1"/>
          </p:cNvSpPr>
          <p:nvPr>
            <p:ph type="body" idx="13"/>
          </p:nvPr>
        </p:nvSpPr>
        <p:spPr>
          <a:xfrm>
            <a:off x="693715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4" name="Google Shape;164;p6"/>
          <p:cNvSpPr txBox="1">
            <a:spLocks noGrp="1"/>
          </p:cNvSpPr>
          <p:nvPr>
            <p:ph type="subTitle" idx="14"/>
          </p:nvPr>
        </p:nvSpPr>
        <p:spPr>
          <a:xfrm>
            <a:off x="133513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5" name="Google Shape;165;p6"/>
          <p:cNvSpPr txBox="1">
            <a:spLocks noGrp="1"/>
          </p:cNvSpPr>
          <p:nvPr>
            <p:ph type="body" idx="15"/>
          </p:nvPr>
        </p:nvSpPr>
        <p:spPr>
          <a:xfrm>
            <a:off x="132862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6" name="Google Shape;166;p6"/>
          <p:cNvSpPr txBox="1">
            <a:spLocks noGrp="1"/>
          </p:cNvSpPr>
          <p:nvPr>
            <p:ph type="title"/>
          </p:nvPr>
        </p:nvSpPr>
        <p:spPr>
          <a:xfrm>
            <a:off x="3502263" y="1193950"/>
            <a:ext cx="11320500" cy="1385400"/>
          </a:xfrm>
          <a:prstGeom prst="rect">
            <a:avLst/>
          </a:prstGeom>
        </p:spPr>
        <p:txBody>
          <a:bodyPr spcFirstLastPara="1" wrap="square" lIns="91425" tIns="45700" rIns="91425" bIns="45700" anchor="t" anchorCtr="0">
            <a:normAutofit/>
          </a:bodyPr>
          <a:lstStyle>
            <a:lvl1pPr lvl="0">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6"/>
          <p:cNvSpPr txBox="1">
            <a:spLocks noGrp="1"/>
          </p:cNvSpPr>
          <p:nvPr>
            <p:ph type="subTitle" idx="16"/>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68" name="Google Shape;168;p6"/>
          <p:cNvSpPr txBox="1">
            <a:spLocks noGrp="1"/>
          </p:cNvSpPr>
          <p:nvPr>
            <p:ph type="subTitle" idx="17"/>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69" name="Google Shape;169;p6"/>
          <p:cNvSpPr txBox="1">
            <a:spLocks noGrp="1"/>
          </p:cNvSpPr>
          <p:nvPr>
            <p:ph type="subTitle" idx="18"/>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70" name="Google Shape;170;p6"/>
          <p:cNvSpPr txBox="1">
            <a:spLocks noGrp="1"/>
          </p:cNvSpPr>
          <p:nvPr>
            <p:ph type="subTitle" idx="19"/>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171"/>
        <p:cNvGrpSpPr/>
        <p:nvPr/>
      </p:nvGrpSpPr>
      <p:grpSpPr>
        <a:xfrm>
          <a:off x="0" y="0"/>
          <a:ext cx="0" cy="0"/>
          <a:chOff x="0" y="0"/>
          <a:chExt cx="0" cy="0"/>
        </a:xfrm>
      </p:grpSpPr>
      <p:sp>
        <p:nvSpPr>
          <p:cNvPr id="172" name="Google Shape;172;p7"/>
          <p:cNvSpPr>
            <a:spLocks noGrp="1"/>
          </p:cNvSpPr>
          <p:nvPr>
            <p:ph type="pic" idx="2"/>
          </p:nvPr>
        </p:nvSpPr>
        <p:spPr>
          <a:xfrm>
            <a:off x="9401050" y="2004900"/>
            <a:ext cx="3802200" cy="3688500"/>
          </a:xfrm>
          <a:prstGeom prst="rect">
            <a:avLst/>
          </a:prstGeom>
          <a:noFill/>
          <a:ln>
            <a:noFill/>
          </a:ln>
        </p:spPr>
      </p:sp>
      <p:sp>
        <p:nvSpPr>
          <p:cNvPr id="173" name="Google Shape;173;p7"/>
          <p:cNvSpPr>
            <a:spLocks noGrp="1"/>
          </p:cNvSpPr>
          <p:nvPr>
            <p:ph type="pic" idx="3"/>
          </p:nvPr>
        </p:nvSpPr>
        <p:spPr>
          <a:xfrm>
            <a:off x="9399150" y="5983213"/>
            <a:ext cx="3802200" cy="3688500"/>
          </a:xfrm>
          <a:prstGeom prst="rect">
            <a:avLst/>
          </a:prstGeom>
          <a:noFill/>
          <a:ln>
            <a:noFill/>
          </a:ln>
        </p:spPr>
      </p:sp>
      <p:sp>
        <p:nvSpPr>
          <p:cNvPr id="174" name="Google Shape;174;p7"/>
          <p:cNvSpPr>
            <a:spLocks noGrp="1"/>
          </p:cNvSpPr>
          <p:nvPr>
            <p:ph type="pic" idx="4"/>
          </p:nvPr>
        </p:nvSpPr>
        <p:spPr>
          <a:xfrm>
            <a:off x="13457175" y="2004914"/>
            <a:ext cx="3802200" cy="7649700"/>
          </a:xfrm>
          <a:prstGeom prst="rect">
            <a:avLst/>
          </a:prstGeom>
          <a:noFill/>
          <a:ln>
            <a:noFill/>
          </a:ln>
        </p:spPr>
      </p:sp>
      <p:grpSp>
        <p:nvGrpSpPr>
          <p:cNvPr id="175" name="Google Shape;175;p7"/>
          <p:cNvGrpSpPr/>
          <p:nvPr/>
        </p:nvGrpSpPr>
        <p:grpSpPr>
          <a:xfrm>
            <a:off x="0" y="-216993"/>
            <a:ext cx="18288118" cy="1240447"/>
            <a:chOff x="0" y="-57150"/>
            <a:chExt cx="4816592" cy="326700"/>
          </a:xfrm>
        </p:grpSpPr>
        <p:sp>
          <p:nvSpPr>
            <p:cNvPr id="176" name="Google Shape;176;p7"/>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7"/>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8" name="Google Shape;178;p7"/>
          <p:cNvGrpSpPr/>
          <p:nvPr/>
        </p:nvGrpSpPr>
        <p:grpSpPr>
          <a:xfrm>
            <a:off x="15178824" y="106043"/>
            <a:ext cx="811337" cy="811337"/>
            <a:chOff x="0" y="0"/>
            <a:chExt cx="812800" cy="812800"/>
          </a:xfrm>
        </p:grpSpPr>
        <p:sp>
          <p:nvSpPr>
            <p:cNvPr id="179" name="Google Shape;179;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1" name="Google Shape;181;p7"/>
          <p:cNvGrpSpPr/>
          <p:nvPr/>
        </p:nvGrpSpPr>
        <p:grpSpPr>
          <a:xfrm>
            <a:off x="16155759" y="106043"/>
            <a:ext cx="811337" cy="811337"/>
            <a:chOff x="0" y="0"/>
            <a:chExt cx="812800" cy="812800"/>
          </a:xfrm>
        </p:grpSpPr>
        <p:sp>
          <p:nvSpPr>
            <p:cNvPr id="182" name="Google Shape;182;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4" name="Google Shape;184;p7"/>
          <p:cNvGrpSpPr/>
          <p:nvPr/>
        </p:nvGrpSpPr>
        <p:grpSpPr>
          <a:xfrm>
            <a:off x="17132694" y="106043"/>
            <a:ext cx="811337" cy="811337"/>
            <a:chOff x="0" y="0"/>
            <a:chExt cx="812800" cy="812800"/>
          </a:xfrm>
        </p:grpSpPr>
        <p:sp>
          <p:nvSpPr>
            <p:cNvPr id="185" name="Google Shape;185;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87" name="Google Shape;187;p7"/>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88" name="Google Shape;188;p7"/>
          <p:cNvGrpSpPr/>
          <p:nvPr/>
        </p:nvGrpSpPr>
        <p:grpSpPr>
          <a:xfrm>
            <a:off x="623032" y="8023607"/>
            <a:ext cx="4035261" cy="1648171"/>
            <a:chOff x="0" y="-57150"/>
            <a:chExt cx="344100" cy="140545"/>
          </a:xfrm>
        </p:grpSpPr>
        <p:sp>
          <p:nvSpPr>
            <p:cNvPr id="189" name="Google Shape;189;p7"/>
            <p:cNvSpPr/>
            <p:nvPr/>
          </p:nvSpPr>
          <p:spPr>
            <a:xfrm>
              <a:off x="0" y="0"/>
              <a:ext cx="344062" cy="83395"/>
            </a:xfrm>
            <a:custGeom>
              <a:avLst/>
              <a:gdLst/>
              <a:ahLst/>
              <a:cxnLst/>
              <a:rect l="l" t="t" r="r" b="b"/>
              <a:pathLst>
                <a:path w="344062" h="83395" extrusionOk="0">
                  <a:moveTo>
                    <a:pt x="41697" y="0"/>
                  </a:moveTo>
                  <a:lnTo>
                    <a:pt x="302365" y="0"/>
                  </a:lnTo>
                  <a:cubicBezTo>
                    <a:pt x="313423" y="0"/>
                    <a:pt x="324029" y="4393"/>
                    <a:pt x="331849" y="12213"/>
                  </a:cubicBezTo>
                  <a:cubicBezTo>
                    <a:pt x="339669" y="20033"/>
                    <a:pt x="344062" y="30638"/>
                    <a:pt x="344062" y="41697"/>
                  </a:cubicBezTo>
                  <a:lnTo>
                    <a:pt x="344062" y="41697"/>
                  </a:lnTo>
                  <a:cubicBezTo>
                    <a:pt x="344062" y="64726"/>
                    <a:pt x="325393" y="83395"/>
                    <a:pt x="30236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7"/>
            <p:cNvSpPr txBox="1"/>
            <p:nvPr/>
          </p:nvSpPr>
          <p:spPr>
            <a:xfrm>
              <a:off x="0" y="-57150"/>
              <a:ext cx="3441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1" name="Google Shape;191;p7"/>
          <p:cNvGrpSpPr/>
          <p:nvPr/>
        </p:nvGrpSpPr>
        <p:grpSpPr>
          <a:xfrm>
            <a:off x="4046559" y="8863743"/>
            <a:ext cx="329717" cy="638097"/>
            <a:chOff x="14757" y="14757"/>
            <a:chExt cx="439622" cy="850796"/>
          </a:xfrm>
        </p:grpSpPr>
        <p:cxnSp>
          <p:nvCxnSpPr>
            <p:cNvPr id="192" name="Google Shape;192;p7"/>
            <p:cNvCxnSpPr/>
            <p:nvPr/>
          </p:nvCxnSpPr>
          <p:spPr>
            <a:xfrm>
              <a:off x="19079" y="14757"/>
              <a:ext cx="435300" cy="435300"/>
            </a:xfrm>
            <a:prstGeom prst="straightConnector1">
              <a:avLst/>
            </a:prstGeom>
            <a:noFill/>
            <a:ln w="41725" cap="flat" cmpd="sng">
              <a:solidFill>
                <a:srgbClr val="FFFFFF"/>
              </a:solidFill>
              <a:prstDash val="solid"/>
              <a:round/>
              <a:headEnd type="none" w="sm" len="sm"/>
              <a:tailEnd type="none" w="sm" len="sm"/>
            </a:ln>
          </p:spPr>
        </p:cxnSp>
        <p:cxnSp>
          <p:nvCxnSpPr>
            <p:cNvPr id="193" name="Google Shape;193;p7"/>
            <p:cNvCxnSpPr/>
            <p:nvPr/>
          </p:nvCxnSpPr>
          <p:spPr>
            <a:xfrm rot="10800000" flipH="1">
              <a:off x="14757" y="430253"/>
              <a:ext cx="435300" cy="435300"/>
            </a:xfrm>
            <a:prstGeom prst="straightConnector1">
              <a:avLst/>
            </a:prstGeom>
            <a:noFill/>
            <a:ln w="41725" cap="flat" cmpd="sng">
              <a:solidFill>
                <a:srgbClr val="FFFFFF"/>
              </a:solidFill>
              <a:prstDash val="solid"/>
              <a:round/>
              <a:headEnd type="none" w="sm" len="sm"/>
              <a:tailEnd type="none" w="sm" len="sm"/>
            </a:ln>
          </p:spPr>
        </p:cxnSp>
      </p:grpSp>
      <p:sp>
        <p:nvSpPr>
          <p:cNvPr id="194" name="Google Shape;194;p7"/>
          <p:cNvSpPr/>
          <p:nvPr/>
        </p:nvSpPr>
        <p:spPr>
          <a:xfrm>
            <a:off x="7248498" y="3575641"/>
            <a:ext cx="736600" cy="1181136"/>
          </a:xfrm>
          <a:custGeom>
            <a:avLst/>
            <a:gdLst/>
            <a:ahLst/>
            <a:cxnLst/>
            <a:rect l="l" t="t" r="r" b="b"/>
            <a:pathLst>
              <a:path w="736600" h="1181136" extrusionOk="0">
                <a:moveTo>
                  <a:pt x="0" y="0"/>
                </a:moveTo>
                <a:lnTo>
                  <a:pt x="736600" y="0"/>
                </a:lnTo>
                <a:lnTo>
                  <a:pt x="736600" y="1181136"/>
                </a:lnTo>
                <a:lnTo>
                  <a:pt x="0" y="1181136"/>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7"/>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96" name="Google Shape;196;p7"/>
          <p:cNvSpPr txBox="1">
            <a:spLocks noGrp="1"/>
          </p:cNvSpPr>
          <p:nvPr>
            <p:ph type="subTitle" idx="5"/>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97" name="Google Shape;197;p7"/>
          <p:cNvSpPr txBox="1">
            <a:spLocks noGrp="1"/>
          </p:cNvSpPr>
          <p:nvPr>
            <p:ph type="subTitle" idx="6"/>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8" name="Google Shape;198;p7"/>
          <p:cNvSpPr txBox="1">
            <a:spLocks noGrp="1"/>
          </p:cNvSpPr>
          <p:nvPr>
            <p:ph type="subTitle" idx="7"/>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9" name="Google Shape;199;p7"/>
          <p:cNvSpPr txBox="1">
            <a:spLocks noGrp="1"/>
          </p:cNvSpPr>
          <p:nvPr>
            <p:ph type="title"/>
          </p:nvPr>
        </p:nvSpPr>
        <p:spPr>
          <a:xfrm>
            <a:off x="689075" y="3350250"/>
            <a:ext cx="6267300" cy="15258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7"/>
          <p:cNvSpPr txBox="1">
            <a:spLocks noGrp="1"/>
          </p:cNvSpPr>
          <p:nvPr>
            <p:ph type="body" idx="8"/>
          </p:nvPr>
        </p:nvSpPr>
        <p:spPr>
          <a:xfrm>
            <a:off x="623450" y="5154975"/>
            <a:ext cx="6513600" cy="31500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SzPts val="2100"/>
              <a:buChar char="•"/>
              <a:defRPr sz="2100"/>
            </a:lvl1pPr>
            <a:lvl2pPr marL="914400" lvl="1" indent="-361950">
              <a:spcBef>
                <a:spcPts val="560"/>
              </a:spcBef>
              <a:spcAft>
                <a:spcPts val="0"/>
              </a:spcAft>
              <a:buSzPts val="2100"/>
              <a:buChar char="–"/>
              <a:defRPr/>
            </a:lvl2pPr>
            <a:lvl3pPr marL="1371600" lvl="2" indent="-361950">
              <a:spcBef>
                <a:spcPts val="480"/>
              </a:spcBef>
              <a:spcAft>
                <a:spcPts val="0"/>
              </a:spcAft>
              <a:buSzPts val="2100"/>
              <a:buChar char="•"/>
              <a:defRPr/>
            </a:lvl3pPr>
            <a:lvl4pPr marL="1828800" lvl="3" indent="-361950">
              <a:spcBef>
                <a:spcPts val="400"/>
              </a:spcBef>
              <a:spcAft>
                <a:spcPts val="0"/>
              </a:spcAft>
              <a:buSzPts val="2100"/>
              <a:buChar char="–"/>
              <a:defRPr/>
            </a:lvl4pPr>
            <a:lvl5pPr marL="2286000" lvl="4" indent="-361950">
              <a:spcBef>
                <a:spcPts val="400"/>
              </a:spcBef>
              <a:spcAft>
                <a:spcPts val="0"/>
              </a:spcAft>
              <a:buSzPts val="2100"/>
              <a:buChar char="»"/>
              <a:defRPr/>
            </a:lvl5pPr>
            <a:lvl6pPr marL="2743200" lvl="5" indent="-361950">
              <a:spcBef>
                <a:spcPts val="400"/>
              </a:spcBef>
              <a:spcAft>
                <a:spcPts val="0"/>
              </a:spcAft>
              <a:buSzPts val="2100"/>
              <a:buChar char="•"/>
              <a:defRPr/>
            </a:lvl6pPr>
            <a:lvl7pPr marL="3200400" lvl="6" indent="-361950">
              <a:spcBef>
                <a:spcPts val="400"/>
              </a:spcBef>
              <a:spcAft>
                <a:spcPts val="0"/>
              </a:spcAft>
              <a:buSzPts val="2100"/>
              <a:buChar char="•"/>
              <a:defRPr/>
            </a:lvl7pPr>
            <a:lvl8pPr marL="3657600" lvl="7" indent="-361950">
              <a:spcBef>
                <a:spcPts val="400"/>
              </a:spcBef>
              <a:spcAft>
                <a:spcPts val="0"/>
              </a:spcAft>
              <a:buSzPts val="2100"/>
              <a:buChar char="•"/>
              <a:defRPr/>
            </a:lvl8pPr>
            <a:lvl9pPr marL="4114800" lvl="8" indent="-361950">
              <a:spcBef>
                <a:spcPts val="400"/>
              </a:spcBef>
              <a:spcAft>
                <a:spcPts val="0"/>
              </a:spcAft>
              <a:buSzPts val="2100"/>
              <a:buChar char="•"/>
              <a:defRPr/>
            </a:lvl9pPr>
          </a:lstStyle>
          <a:p>
            <a:endParaRPr/>
          </a:p>
        </p:txBody>
      </p:sp>
      <p:sp>
        <p:nvSpPr>
          <p:cNvPr id="201" name="Google Shape;201;p7"/>
          <p:cNvSpPr txBox="1">
            <a:spLocks noGrp="1"/>
          </p:cNvSpPr>
          <p:nvPr>
            <p:ph type="subTitle" idx="9"/>
          </p:nvPr>
        </p:nvSpPr>
        <p:spPr>
          <a:xfrm>
            <a:off x="935175" y="8862900"/>
            <a:ext cx="2838300" cy="6381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3500"/>
              <a:buNone/>
              <a:defRPr>
                <a:solidFill>
                  <a:schemeClr val="lt1"/>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202"/>
        <p:cNvGrpSpPr/>
        <p:nvPr/>
      </p:nvGrpSpPr>
      <p:grpSpPr>
        <a:xfrm>
          <a:off x="0" y="0"/>
          <a:ext cx="0" cy="0"/>
          <a:chOff x="0" y="0"/>
          <a:chExt cx="0" cy="0"/>
        </a:xfrm>
      </p:grpSpPr>
      <p:sp>
        <p:nvSpPr>
          <p:cNvPr id="203" name="Google Shape;203;p8"/>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4" name="Google Shape;204;p8"/>
          <p:cNvGrpSpPr/>
          <p:nvPr/>
        </p:nvGrpSpPr>
        <p:grpSpPr>
          <a:xfrm>
            <a:off x="0" y="1028700"/>
            <a:ext cx="18288008" cy="9258303"/>
            <a:chOff x="0" y="0"/>
            <a:chExt cx="18320986" cy="9274998"/>
          </a:xfrm>
        </p:grpSpPr>
        <p:sp>
          <p:nvSpPr>
            <p:cNvPr id="205" name="Google Shape;205;p8"/>
            <p:cNvSpPr/>
            <p:nvPr/>
          </p:nvSpPr>
          <p:spPr>
            <a:xfrm>
              <a:off x="0" y="0"/>
              <a:ext cx="18320986" cy="9274998"/>
            </a:xfrm>
            <a:custGeom>
              <a:avLst/>
              <a:gdLst/>
              <a:ahLst/>
              <a:cxnLst/>
              <a:rect l="l" t="t" r="r" b="b"/>
              <a:pathLst>
                <a:path w="18320986" h="9274998" extrusionOk="0">
                  <a:moveTo>
                    <a:pt x="9160493" y="0"/>
                  </a:moveTo>
                  <a:cubicBezTo>
                    <a:pt x="4101292" y="0"/>
                    <a:pt x="0" y="2076279"/>
                    <a:pt x="0" y="4637499"/>
                  </a:cubicBezTo>
                  <a:cubicBezTo>
                    <a:pt x="0" y="7198720"/>
                    <a:pt x="4101292" y="9274998"/>
                    <a:pt x="9160493" y="9274998"/>
                  </a:cubicBezTo>
                  <a:cubicBezTo>
                    <a:pt x="14219692" y="9274998"/>
                    <a:pt x="18320986" y="7198720"/>
                    <a:pt x="18320986" y="4637499"/>
                  </a:cubicBezTo>
                  <a:cubicBezTo>
                    <a:pt x="18320986" y="2076279"/>
                    <a:pt x="14219692" y="0"/>
                    <a:pt x="9160493"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8"/>
            <p:cNvSpPr txBox="1"/>
            <p:nvPr/>
          </p:nvSpPr>
          <p:spPr>
            <a:xfrm>
              <a:off x="1717592" y="812381"/>
              <a:ext cx="14885700" cy="75930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7" name="Google Shape;207;p8"/>
          <p:cNvGrpSpPr/>
          <p:nvPr/>
        </p:nvGrpSpPr>
        <p:grpSpPr>
          <a:xfrm>
            <a:off x="0" y="-216993"/>
            <a:ext cx="18288118" cy="1240447"/>
            <a:chOff x="0" y="-57150"/>
            <a:chExt cx="4816592" cy="326700"/>
          </a:xfrm>
        </p:grpSpPr>
        <p:sp>
          <p:nvSpPr>
            <p:cNvPr id="208" name="Google Shape;208;p8"/>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8"/>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0" name="Google Shape;210;p8"/>
          <p:cNvGrpSpPr/>
          <p:nvPr/>
        </p:nvGrpSpPr>
        <p:grpSpPr>
          <a:xfrm>
            <a:off x="15178824" y="106043"/>
            <a:ext cx="811337" cy="811337"/>
            <a:chOff x="0" y="0"/>
            <a:chExt cx="812800" cy="812800"/>
          </a:xfrm>
        </p:grpSpPr>
        <p:sp>
          <p:nvSpPr>
            <p:cNvPr id="211" name="Google Shape;211;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3" name="Google Shape;213;p8"/>
          <p:cNvGrpSpPr/>
          <p:nvPr/>
        </p:nvGrpSpPr>
        <p:grpSpPr>
          <a:xfrm>
            <a:off x="16155759" y="106043"/>
            <a:ext cx="811337" cy="811337"/>
            <a:chOff x="0" y="0"/>
            <a:chExt cx="812800" cy="812800"/>
          </a:xfrm>
        </p:grpSpPr>
        <p:sp>
          <p:nvSpPr>
            <p:cNvPr id="214" name="Google Shape;214;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6" name="Google Shape;216;p8"/>
          <p:cNvGrpSpPr/>
          <p:nvPr/>
        </p:nvGrpSpPr>
        <p:grpSpPr>
          <a:xfrm>
            <a:off x="17132694" y="106043"/>
            <a:ext cx="811337" cy="811337"/>
            <a:chOff x="0" y="0"/>
            <a:chExt cx="812800" cy="812800"/>
          </a:xfrm>
        </p:grpSpPr>
        <p:sp>
          <p:nvSpPr>
            <p:cNvPr id="217" name="Google Shape;217;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19" name="Google Shape;219;p8"/>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220" name="Google Shape;220;p8"/>
          <p:cNvSpPr txBox="1">
            <a:spLocks noGrp="1"/>
          </p:cNvSpPr>
          <p:nvPr>
            <p:ph type="title"/>
          </p:nvPr>
        </p:nvSpPr>
        <p:spPr>
          <a:xfrm>
            <a:off x="3199300" y="2382250"/>
            <a:ext cx="12370800" cy="4954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lt1"/>
              </a:buClr>
              <a:buSzPts val="25000"/>
              <a:buNone/>
              <a:defRPr sz="2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8"/>
          <p:cNvSpPr txBox="1">
            <a:spLocks noGrp="1"/>
          </p:cNvSpPr>
          <p:nvPr>
            <p:ph type="subTitle" idx="1"/>
          </p:nvPr>
        </p:nvSpPr>
        <p:spPr>
          <a:xfrm>
            <a:off x="4610275" y="8157400"/>
            <a:ext cx="9516000" cy="8112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sz="3200">
                <a:solidFill>
                  <a:schemeClr val="lt1"/>
                </a:solidFill>
              </a:defRPr>
            </a:lvl1pPr>
            <a:lvl2pPr lvl="1" algn="ctr">
              <a:spcBef>
                <a:spcPts val="560"/>
              </a:spcBef>
              <a:spcAft>
                <a:spcPts val="0"/>
              </a:spcAft>
              <a:buClr>
                <a:schemeClr val="lt1"/>
              </a:buClr>
              <a:buSzPts val="3200"/>
              <a:buNone/>
              <a:defRPr sz="3200">
                <a:solidFill>
                  <a:schemeClr val="lt1"/>
                </a:solidFill>
              </a:defRPr>
            </a:lvl2pPr>
            <a:lvl3pPr lvl="2" algn="ctr">
              <a:spcBef>
                <a:spcPts val="480"/>
              </a:spcBef>
              <a:spcAft>
                <a:spcPts val="0"/>
              </a:spcAft>
              <a:buClr>
                <a:schemeClr val="lt1"/>
              </a:buClr>
              <a:buSzPts val="3200"/>
              <a:buNone/>
              <a:defRPr sz="3200">
                <a:solidFill>
                  <a:schemeClr val="lt1"/>
                </a:solidFill>
              </a:defRPr>
            </a:lvl3pPr>
            <a:lvl4pPr lvl="3" algn="ctr">
              <a:spcBef>
                <a:spcPts val="400"/>
              </a:spcBef>
              <a:spcAft>
                <a:spcPts val="0"/>
              </a:spcAft>
              <a:buClr>
                <a:schemeClr val="lt1"/>
              </a:buClr>
              <a:buSzPts val="3200"/>
              <a:buNone/>
              <a:defRPr sz="3200">
                <a:solidFill>
                  <a:schemeClr val="lt1"/>
                </a:solidFill>
              </a:defRPr>
            </a:lvl4pPr>
            <a:lvl5pPr lvl="4" algn="ctr">
              <a:spcBef>
                <a:spcPts val="400"/>
              </a:spcBef>
              <a:spcAft>
                <a:spcPts val="0"/>
              </a:spcAft>
              <a:buClr>
                <a:schemeClr val="lt1"/>
              </a:buClr>
              <a:buSzPts val="3200"/>
              <a:buNone/>
              <a:defRPr sz="3200">
                <a:solidFill>
                  <a:schemeClr val="lt1"/>
                </a:solidFill>
              </a:defRPr>
            </a:lvl5pPr>
            <a:lvl6pPr lvl="5" algn="ctr">
              <a:spcBef>
                <a:spcPts val="400"/>
              </a:spcBef>
              <a:spcAft>
                <a:spcPts val="0"/>
              </a:spcAft>
              <a:buClr>
                <a:schemeClr val="lt1"/>
              </a:buClr>
              <a:buSzPts val="3200"/>
              <a:buNone/>
              <a:defRPr sz="3200">
                <a:solidFill>
                  <a:schemeClr val="lt1"/>
                </a:solidFill>
              </a:defRPr>
            </a:lvl6pPr>
            <a:lvl7pPr lvl="6" algn="ctr">
              <a:spcBef>
                <a:spcPts val="400"/>
              </a:spcBef>
              <a:spcAft>
                <a:spcPts val="0"/>
              </a:spcAft>
              <a:buClr>
                <a:schemeClr val="lt1"/>
              </a:buClr>
              <a:buSzPts val="3200"/>
              <a:buNone/>
              <a:defRPr sz="3200">
                <a:solidFill>
                  <a:schemeClr val="lt1"/>
                </a:solidFill>
              </a:defRPr>
            </a:lvl7pPr>
            <a:lvl8pPr lvl="7" algn="ctr">
              <a:spcBef>
                <a:spcPts val="400"/>
              </a:spcBef>
              <a:spcAft>
                <a:spcPts val="0"/>
              </a:spcAft>
              <a:buClr>
                <a:schemeClr val="lt1"/>
              </a:buClr>
              <a:buSzPts val="3200"/>
              <a:buNone/>
              <a:defRPr sz="3200">
                <a:solidFill>
                  <a:schemeClr val="lt1"/>
                </a:solidFill>
              </a:defRPr>
            </a:lvl8pPr>
            <a:lvl9pPr lvl="8" algn="ctr">
              <a:spcBef>
                <a:spcPts val="400"/>
              </a:spcBef>
              <a:spcAft>
                <a:spcPts val="0"/>
              </a:spcAft>
              <a:buClr>
                <a:schemeClr val="lt1"/>
              </a:buClr>
              <a:buSzPts val="3200"/>
              <a:buNone/>
              <a:defRPr sz="3200">
                <a:solidFill>
                  <a:schemeClr val="lt1"/>
                </a:solidFill>
              </a:defRPr>
            </a:lvl9pPr>
          </a:lstStyle>
          <a:p>
            <a:endParaRPr/>
          </a:p>
        </p:txBody>
      </p:sp>
      <p:sp>
        <p:nvSpPr>
          <p:cNvPr id="222" name="Google Shape;222;p8"/>
          <p:cNvSpPr txBox="1">
            <a:spLocks noGrp="1"/>
          </p:cNvSpPr>
          <p:nvPr>
            <p:ph type="subTitle" idx="2"/>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23" name="Google Shape;223;p8"/>
          <p:cNvSpPr txBox="1">
            <a:spLocks noGrp="1"/>
          </p:cNvSpPr>
          <p:nvPr>
            <p:ph type="subTitle" idx="3"/>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224" name="Google Shape;224;p8"/>
          <p:cNvSpPr txBox="1">
            <a:spLocks noGrp="1"/>
          </p:cNvSpPr>
          <p:nvPr>
            <p:ph type="subTitle" idx="4"/>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25" name="Google Shape;225;p8"/>
          <p:cNvSpPr txBox="1">
            <a:spLocks noGrp="1"/>
          </p:cNvSpPr>
          <p:nvPr>
            <p:ph type="subTitle" idx="5"/>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226"/>
        <p:cNvGrpSpPr/>
        <p:nvPr/>
      </p:nvGrpSpPr>
      <p:grpSpPr>
        <a:xfrm>
          <a:off x="0" y="0"/>
          <a:ext cx="0" cy="0"/>
          <a:chOff x="0" y="0"/>
          <a:chExt cx="0" cy="0"/>
        </a:xfrm>
      </p:grpSpPr>
      <p:sp>
        <p:nvSpPr>
          <p:cNvPr id="227" name="Google Shape;227;p9"/>
          <p:cNvSpPr>
            <a:spLocks noGrp="1"/>
          </p:cNvSpPr>
          <p:nvPr>
            <p:ph type="pic" idx="2"/>
          </p:nvPr>
        </p:nvSpPr>
        <p:spPr>
          <a:xfrm>
            <a:off x="508600" y="1414250"/>
            <a:ext cx="17461200" cy="3853800"/>
          </a:xfrm>
          <a:prstGeom prst="rect">
            <a:avLst/>
          </a:prstGeom>
          <a:noFill/>
          <a:ln>
            <a:noFill/>
          </a:ln>
        </p:spPr>
      </p:sp>
      <p:grpSp>
        <p:nvGrpSpPr>
          <p:cNvPr id="228" name="Google Shape;228;p9"/>
          <p:cNvGrpSpPr/>
          <p:nvPr/>
        </p:nvGrpSpPr>
        <p:grpSpPr>
          <a:xfrm>
            <a:off x="0" y="-216993"/>
            <a:ext cx="18288118" cy="1240447"/>
            <a:chOff x="0" y="-57150"/>
            <a:chExt cx="4816592" cy="326700"/>
          </a:xfrm>
        </p:grpSpPr>
        <p:sp>
          <p:nvSpPr>
            <p:cNvPr id="229" name="Google Shape;229;p9"/>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9"/>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1" name="Google Shape;231;p9"/>
          <p:cNvGrpSpPr/>
          <p:nvPr/>
        </p:nvGrpSpPr>
        <p:grpSpPr>
          <a:xfrm>
            <a:off x="15178824" y="106043"/>
            <a:ext cx="811337" cy="811337"/>
            <a:chOff x="0" y="0"/>
            <a:chExt cx="812800" cy="812800"/>
          </a:xfrm>
        </p:grpSpPr>
        <p:sp>
          <p:nvSpPr>
            <p:cNvPr id="232" name="Google Shape;232;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4" name="Google Shape;234;p9"/>
          <p:cNvGrpSpPr/>
          <p:nvPr/>
        </p:nvGrpSpPr>
        <p:grpSpPr>
          <a:xfrm>
            <a:off x="16155759" y="106043"/>
            <a:ext cx="811337" cy="811337"/>
            <a:chOff x="0" y="0"/>
            <a:chExt cx="812800" cy="812800"/>
          </a:xfrm>
        </p:grpSpPr>
        <p:sp>
          <p:nvSpPr>
            <p:cNvPr id="235" name="Google Shape;235;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7" name="Google Shape;237;p9"/>
          <p:cNvGrpSpPr/>
          <p:nvPr/>
        </p:nvGrpSpPr>
        <p:grpSpPr>
          <a:xfrm>
            <a:off x="17132694" y="106043"/>
            <a:ext cx="811337" cy="811337"/>
            <a:chOff x="0" y="0"/>
            <a:chExt cx="812800" cy="812800"/>
          </a:xfrm>
        </p:grpSpPr>
        <p:sp>
          <p:nvSpPr>
            <p:cNvPr id="238" name="Google Shape;238;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40" name="Google Shape;240;p9"/>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241" name="Google Shape;241;p9"/>
          <p:cNvGrpSpPr/>
          <p:nvPr/>
        </p:nvGrpSpPr>
        <p:grpSpPr>
          <a:xfrm>
            <a:off x="8412287" y="5115064"/>
            <a:ext cx="9531706" cy="1648171"/>
            <a:chOff x="0" y="-57150"/>
            <a:chExt cx="812800" cy="140545"/>
          </a:xfrm>
        </p:grpSpPr>
        <p:sp>
          <p:nvSpPr>
            <p:cNvPr id="242" name="Google Shape;242;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4" name="Google Shape;244;p9"/>
          <p:cNvGrpSpPr/>
          <p:nvPr/>
        </p:nvGrpSpPr>
        <p:grpSpPr>
          <a:xfrm>
            <a:off x="8412287" y="6650915"/>
            <a:ext cx="9531706" cy="1648171"/>
            <a:chOff x="0" y="-57150"/>
            <a:chExt cx="812800" cy="140545"/>
          </a:xfrm>
        </p:grpSpPr>
        <p:sp>
          <p:nvSpPr>
            <p:cNvPr id="245" name="Google Shape;245;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7" name="Google Shape;247;p9"/>
          <p:cNvGrpSpPr/>
          <p:nvPr/>
        </p:nvGrpSpPr>
        <p:grpSpPr>
          <a:xfrm>
            <a:off x="8412287" y="8186767"/>
            <a:ext cx="9531706" cy="1648171"/>
            <a:chOff x="0" y="-57150"/>
            <a:chExt cx="812800" cy="140545"/>
          </a:xfrm>
        </p:grpSpPr>
        <p:sp>
          <p:nvSpPr>
            <p:cNvPr id="248" name="Google Shape;248;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0" name="Google Shape;250;p9"/>
          <p:cNvGrpSpPr/>
          <p:nvPr/>
        </p:nvGrpSpPr>
        <p:grpSpPr>
          <a:xfrm>
            <a:off x="6972733" y="5777736"/>
            <a:ext cx="985520" cy="985520"/>
            <a:chOff x="0" y="0"/>
            <a:chExt cx="812800" cy="812800"/>
          </a:xfrm>
        </p:grpSpPr>
        <p:sp>
          <p:nvSpPr>
            <p:cNvPr id="251" name="Google Shape;251;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3" name="Google Shape;253;p9"/>
          <p:cNvGrpSpPr/>
          <p:nvPr/>
        </p:nvGrpSpPr>
        <p:grpSpPr>
          <a:xfrm>
            <a:off x="6972733" y="7321113"/>
            <a:ext cx="985520" cy="985520"/>
            <a:chOff x="0" y="0"/>
            <a:chExt cx="812800" cy="812800"/>
          </a:xfrm>
        </p:grpSpPr>
        <p:sp>
          <p:nvSpPr>
            <p:cNvPr id="254" name="Google Shape;254;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6" name="Google Shape;256;p9"/>
          <p:cNvGrpSpPr/>
          <p:nvPr/>
        </p:nvGrpSpPr>
        <p:grpSpPr>
          <a:xfrm>
            <a:off x="6972733" y="8864490"/>
            <a:ext cx="985520" cy="985520"/>
            <a:chOff x="0" y="0"/>
            <a:chExt cx="812800" cy="812800"/>
          </a:xfrm>
        </p:grpSpPr>
        <p:sp>
          <p:nvSpPr>
            <p:cNvPr id="257" name="Google Shape;257;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9" name="Google Shape;259;p9"/>
          <p:cNvSpPr txBox="1">
            <a:spLocks noGrp="1"/>
          </p:cNvSpPr>
          <p:nvPr>
            <p:ph type="title"/>
          </p:nvPr>
        </p:nvSpPr>
        <p:spPr>
          <a:xfrm>
            <a:off x="541425" y="5762025"/>
            <a:ext cx="5627400" cy="40881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9"/>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61" name="Google Shape;261;p9"/>
          <p:cNvSpPr txBox="1">
            <a:spLocks noGrp="1"/>
          </p:cNvSpPr>
          <p:nvPr>
            <p:ph type="subTitle" idx="3"/>
          </p:nvPr>
        </p:nvSpPr>
        <p:spPr>
          <a:xfrm>
            <a:off x="9406525" y="5933425"/>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2" name="Google Shape;262;p9"/>
          <p:cNvSpPr txBox="1">
            <a:spLocks noGrp="1"/>
          </p:cNvSpPr>
          <p:nvPr>
            <p:ph type="subTitle" idx="4"/>
          </p:nvPr>
        </p:nvSpPr>
        <p:spPr>
          <a:xfrm>
            <a:off x="7203363" y="5965038"/>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3" name="Google Shape;263;p9"/>
          <p:cNvSpPr txBox="1">
            <a:spLocks noGrp="1"/>
          </p:cNvSpPr>
          <p:nvPr>
            <p:ph type="subTitle" idx="5"/>
          </p:nvPr>
        </p:nvSpPr>
        <p:spPr>
          <a:xfrm>
            <a:off x="9406525" y="74685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4" name="Google Shape;264;p9"/>
          <p:cNvSpPr txBox="1">
            <a:spLocks noGrp="1"/>
          </p:cNvSpPr>
          <p:nvPr>
            <p:ph type="subTitle" idx="6"/>
          </p:nvPr>
        </p:nvSpPr>
        <p:spPr>
          <a:xfrm>
            <a:off x="7203363" y="75001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5" name="Google Shape;265;p9"/>
          <p:cNvSpPr txBox="1">
            <a:spLocks noGrp="1"/>
          </p:cNvSpPr>
          <p:nvPr>
            <p:ph type="subTitle" idx="7"/>
          </p:nvPr>
        </p:nvSpPr>
        <p:spPr>
          <a:xfrm>
            <a:off x="9406525" y="90036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6" name="Google Shape;266;p9"/>
          <p:cNvSpPr txBox="1">
            <a:spLocks noGrp="1"/>
          </p:cNvSpPr>
          <p:nvPr>
            <p:ph type="subTitle" idx="8"/>
          </p:nvPr>
        </p:nvSpPr>
        <p:spPr>
          <a:xfrm>
            <a:off x="7203363" y="90352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7" name="Google Shape;267;p9"/>
          <p:cNvSpPr txBox="1">
            <a:spLocks noGrp="1"/>
          </p:cNvSpPr>
          <p:nvPr>
            <p:ph type="subTitle" idx="9"/>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8" name="Google Shape;268;p9"/>
          <p:cNvSpPr txBox="1">
            <a:spLocks noGrp="1"/>
          </p:cNvSpPr>
          <p:nvPr>
            <p:ph type="subTitle" idx="13"/>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9" name="Google Shape;269;p9"/>
          <p:cNvSpPr txBox="1">
            <a:spLocks noGrp="1"/>
          </p:cNvSpPr>
          <p:nvPr>
            <p:ph type="subTitle" idx="14"/>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70"/>
        <p:cNvGrpSpPr/>
        <p:nvPr/>
      </p:nvGrpSpPr>
      <p:grpSpPr>
        <a:xfrm>
          <a:off x="0" y="0"/>
          <a:ext cx="0" cy="0"/>
          <a:chOff x="0" y="0"/>
          <a:chExt cx="0" cy="0"/>
        </a:xfrm>
      </p:grpSpPr>
      <p:sp>
        <p:nvSpPr>
          <p:cNvPr id="271" name="Google Shape;271;p1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2" name="Google Shape;272;p10"/>
          <p:cNvGrpSpPr/>
          <p:nvPr/>
        </p:nvGrpSpPr>
        <p:grpSpPr>
          <a:xfrm>
            <a:off x="-3787027" y="-2461496"/>
            <a:ext cx="23112068" cy="14039925"/>
            <a:chOff x="-33" y="-272821"/>
            <a:chExt cx="30816091" cy="18719900"/>
          </a:xfrm>
        </p:grpSpPr>
        <p:grpSp>
          <p:nvGrpSpPr>
            <p:cNvPr id="273" name="Google Shape;273;p10"/>
            <p:cNvGrpSpPr/>
            <p:nvPr/>
          </p:nvGrpSpPr>
          <p:grpSpPr>
            <a:xfrm>
              <a:off x="17042413" y="2719851"/>
              <a:ext cx="13773645" cy="5783587"/>
              <a:chOff x="0" y="-57150"/>
              <a:chExt cx="2720720" cy="1142437"/>
            </a:xfrm>
          </p:grpSpPr>
          <p:sp>
            <p:nvSpPr>
              <p:cNvPr id="274" name="Google Shape;274;p10"/>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0"/>
              <p:cNvSpPr txBox="1"/>
              <p:nvPr/>
            </p:nvSpPr>
            <p:spPr>
              <a:xfrm>
                <a:off x="101600" y="-57150"/>
                <a:ext cx="2517600" cy="1142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6" name="Google Shape;276;p10"/>
            <p:cNvGrpSpPr/>
            <p:nvPr/>
          </p:nvGrpSpPr>
          <p:grpSpPr>
            <a:xfrm rot="583949">
              <a:off x="19120810" y="12038532"/>
              <a:ext cx="7989838" cy="5774768"/>
              <a:chOff x="0" y="-57150"/>
              <a:chExt cx="1578252" cy="1140704"/>
            </a:xfrm>
          </p:grpSpPr>
          <p:sp>
            <p:nvSpPr>
              <p:cNvPr id="277" name="Google Shape;277;p10"/>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0"/>
              <p:cNvSpPr txBox="1"/>
              <p:nvPr/>
            </p:nvSpPr>
            <p:spPr>
              <a:xfrm>
                <a:off x="127000" y="-57150"/>
                <a:ext cx="1324200" cy="1140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9" name="Google Shape;279;p10"/>
            <p:cNvGrpSpPr/>
            <p:nvPr/>
          </p:nvGrpSpPr>
          <p:grpSpPr>
            <a:xfrm rot="1166549">
              <a:off x="934754" y="3390518"/>
              <a:ext cx="23668118" cy="9671392"/>
              <a:chOff x="0" y="-57150"/>
              <a:chExt cx="4675200" cy="1910405"/>
            </a:xfrm>
          </p:grpSpPr>
          <p:sp>
            <p:nvSpPr>
              <p:cNvPr id="280" name="Google Shape;280;p10"/>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0"/>
              <p:cNvSpPr txBox="1"/>
              <p:nvPr/>
            </p:nvSpPr>
            <p:spPr>
              <a:xfrm>
                <a:off x="0" y="-57150"/>
                <a:ext cx="4675200" cy="191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2" name="Google Shape;282;p10"/>
            <p:cNvGrpSpPr/>
            <p:nvPr/>
          </p:nvGrpSpPr>
          <p:grpSpPr>
            <a:xfrm rot="3737199">
              <a:off x="6707124" y="8987082"/>
              <a:ext cx="6177860" cy="5405628"/>
              <a:chOff x="0" y="0"/>
              <a:chExt cx="812800" cy="711200"/>
            </a:xfrm>
          </p:grpSpPr>
          <p:sp>
            <p:nvSpPr>
              <p:cNvPr id="283" name="Google Shape;283;p10"/>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0"/>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85" name="Google Shape;285;p10"/>
          <p:cNvGrpSpPr/>
          <p:nvPr/>
        </p:nvGrpSpPr>
        <p:grpSpPr>
          <a:xfrm rot="1219898">
            <a:off x="4493641" y="3826424"/>
            <a:ext cx="1360501" cy="2632672"/>
            <a:chOff x="60882" y="60882"/>
            <a:chExt cx="1813932" cy="3510094"/>
          </a:xfrm>
        </p:grpSpPr>
        <p:cxnSp>
          <p:nvCxnSpPr>
            <p:cNvPr id="286" name="Google Shape;286;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87" name="Google Shape;287;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88" name="Google Shape;288;p10"/>
          <p:cNvGrpSpPr/>
          <p:nvPr/>
        </p:nvGrpSpPr>
        <p:grpSpPr>
          <a:xfrm rot="1219898">
            <a:off x="2997961" y="3344525"/>
            <a:ext cx="1360501" cy="2632672"/>
            <a:chOff x="60882" y="60882"/>
            <a:chExt cx="1813932" cy="3510094"/>
          </a:xfrm>
        </p:grpSpPr>
        <p:cxnSp>
          <p:nvCxnSpPr>
            <p:cNvPr id="289" name="Google Shape;289;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0" name="Google Shape;290;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91" name="Google Shape;291;p10"/>
          <p:cNvGrpSpPr/>
          <p:nvPr/>
        </p:nvGrpSpPr>
        <p:grpSpPr>
          <a:xfrm rot="1219898">
            <a:off x="1502282" y="2862627"/>
            <a:ext cx="1360501" cy="2632672"/>
            <a:chOff x="60882" y="60882"/>
            <a:chExt cx="1813932" cy="3510094"/>
          </a:xfrm>
        </p:grpSpPr>
        <p:cxnSp>
          <p:nvCxnSpPr>
            <p:cNvPr id="292" name="Google Shape;292;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3" name="Google Shape;293;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sp>
        <p:nvSpPr>
          <p:cNvPr id="294" name="Google Shape;294;p10"/>
          <p:cNvSpPr txBox="1"/>
          <p:nvPr/>
        </p:nvSpPr>
        <p:spPr>
          <a:xfrm rot="-5400000">
            <a:off x="13846910" y="8581774"/>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5" name="Google Shape;295;p10"/>
          <p:cNvSpPr txBox="1"/>
          <p:nvPr/>
        </p:nvSpPr>
        <p:spPr>
          <a:xfrm rot="596972">
            <a:off x="15272468" y="6940570"/>
            <a:ext cx="3236475" cy="483941"/>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6" name="Google Shape;296;p10"/>
          <p:cNvSpPr txBox="1"/>
          <p:nvPr/>
        </p:nvSpPr>
        <p:spPr>
          <a:xfrm>
            <a:off x="16088695" y="4158642"/>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PRESENTATION</a:t>
            </a:r>
            <a:endParaRPr/>
          </a:p>
        </p:txBody>
      </p:sp>
      <p:sp>
        <p:nvSpPr>
          <p:cNvPr id="297" name="Google Shape;297;p10"/>
          <p:cNvSpPr txBox="1">
            <a:spLocks noGrp="1"/>
          </p:cNvSpPr>
          <p:nvPr>
            <p:ph type="subTitle" idx="1"/>
          </p:nvPr>
        </p:nvSpPr>
        <p:spPr>
          <a:xfrm rot="1185847">
            <a:off x="4011155" y="8433434"/>
            <a:ext cx="6625490" cy="754882"/>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200"/>
              <a:buNone/>
              <a:defRPr sz="3200">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298" name="Google Shape;298;p10"/>
          <p:cNvSpPr txBox="1">
            <a:spLocks noGrp="1"/>
          </p:cNvSpPr>
          <p:nvPr>
            <p:ph type="subTitle" idx="2"/>
          </p:nvPr>
        </p:nvSpPr>
        <p:spPr>
          <a:xfrm rot="1185847">
            <a:off x="-5470695" y="5058384"/>
            <a:ext cx="6625490" cy="754882"/>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200"/>
              <a:buNone/>
              <a:defRPr sz="3200">
                <a:solidFill>
                  <a:srgbClr val="462AF0"/>
                </a:solidFill>
              </a:defRPr>
            </a:lvl1pPr>
            <a:lvl2pPr lvl="1" algn="r">
              <a:spcBef>
                <a:spcPts val="560"/>
              </a:spcBef>
              <a:spcAft>
                <a:spcPts val="0"/>
              </a:spcAft>
              <a:buSzPts val="2100"/>
              <a:buNone/>
              <a:defRPr/>
            </a:lvl2pPr>
            <a:lvl3pPr lvl="2" algn="r">
              <a:spcBef>
                <a:spcPts val="480"/>
              </a:spcBef>
              <a:spcAft>
                <a:spcPts val="0"/>
              </a:spcAft>
              <a:buSzPts val="2100"/>
              <a:buNone/>
              <a:defRPr/>
            </a:lvl3pPr>
            <a:lvl4pPr lvl="3" algn="r">
              <a:spcBef>
                <a:spcPts val="400"/>
              </a:spcBef>
              <a:spcAft>
                <a:spcPts val="0"/>
              </a:spcAft>
              <a:buSzPts val="2100"/>
              <a:buNone/>
              <a:defRPr/>
            </a:lvl4pPr>
            <a:lvl5pPr lvl="4" algn="r">
              <a:spcBef>
                <a:spcPts val="400"/>
              </a:spcBef>
              <a:spcAft>
                <a:spcPts val="0"/>
              </a:spcAft>
              <a:buSzPts val="2100"/>
              <a:buNone/>
              <a:defRPr/>
            </a:lvl5pPr>
            <a:lvl6pPr lvl="5" algn="r">
              <a:spcBef>
                <a:spcPts val="400"/>
              </a:spcBef>
              <a:spcAft>
                <a:spcPts val="0"/>
              </a:spcAft>
              <a:buSzPts val="2100"/>
              <a:buNone/>
              <a:defRPr/>
            </a:lvl6pPr>
            <a:lvl7pPr lvl="6" algn="r">
              <a:spcBef>
                <a:spcPts val="400"/>
              </a:spcBef>
              <a:spcAft>
                <a:spcPts val="0"/>
              </a:spcAft>
              <a:buSzPts val="2100"/>
              <a:buNone/>
              <a:defRPr/>
            </a:lvl7pPr>
            <a:lvl8pPr lvl="7" algn="r">
              <a:spcBef>
                <a:spcPts val="400"/>
              </a:spcBef>
              <a:spcAft>
                <a:spcPts val="0"/>
              </a:spcAft>
              <a:buSzPts val="2100"/>
              <a:buNone/>
              <a:defRPr/>
            </a:lvl8pPr>
            <a:lvl9pPr lvl="8" algn="r">
              <a:spcBef>
                <a:spcPts val="400"/>
              </a:spcBef>
              <a:spcAft>
                <a:spcPts val="0"/>
              </a:spcAft>
              <a:buSzPts val="2100"/>
              <a:buNone/>
              <a:defRPr/>
            </a:lvl9pPr>
          </a:lstStyle>
          <a:p>
            <a:endParaRPr/>
          </a:p>
        </p:txBody>
      </p:sp>
      <p:sp>
        <p:nvSpPr>
          <p:cNvPr id="299" name="Google Shape;299;p10"/>
          <p:cNvSpPr txBox="1">
            <a:spLocks noGrp="1"/>
          </p:cNvSpPr>
          <p:nvPr>
            <p:ph type="title"/>
          </p:nvPr>
        </p:nvSpPr>
        <p:spPr>
          <a:xfrm>
            <a:off x="9368225" y="137825"/>
            <a:ext cx="6720600" cy="15093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1000"/>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0" name="Google Shape;300;p10"/>
          <p:cNvSpPr txBox="1">
            <a:spLocks noGrp="1"/>
          </p:cNvSpPr>
          <p:nvPr>
            <p:ph type="title" idx="3"/>
          </p:nvPr>
        </p:nvSpPr>
        <p:spPr>
          <a:xfrm>
            <a:off x="15323850" y="1729275"/>
            <a:ext cx="3412500" cy="1942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5000"/>
              <a:buNone/>
              <a:defRPr sz="15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10"/>
          <p:cNvSpPr txBox="1">
            <a:spLocks noGrp="1"/>
          </p:cNvSpPr>
          <p:nvPr>
            <p:ph type="title" idx="4"/>
          </p:nvPr>
        </p:nvSpPr>
        <p:spPr>
          <a:xfrm rot="1232018">
            <a:off x="1493057" y="1059845"/>
            <a:ext cx="12206737" cy="295077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8000"/>
              <a:buFont typeface="Barlow"/>
              <a:buNone/>
              <a:defRPr sz="28000" b="1">
                <a:solidFill>
                  <a:schemeClr val="accent1"/>
                </a:solidFill>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10"/>
          <p:cNvSpPr txBox="1">
            <a:spLocks noGrp="1"/>
          </p:cNvSpPr>
          <p:nvPr>
            <p:ph type="title" idx="5"/>
          </p:nvPr>
        </p:nvSpPr>
        <p:spPr>
          <a:xfrm rot="1253388">
            <a:off x="5939222" y="6100931"/>
            <a:ext cx="8722230" cy="294162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7000"/>
              <a:buNone/>
              <a:defRPr sz="27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3"/>
        <p:cNvGrpSpPr/>
        <p:nvPr/>
      </p:nvGrpSpPr>
      <p:grpSpPr>
        <a:xfrm>
          <a:off x="0" y="0"/>
          <a:ext cx="0" cy="0"/>
          <a:chOff x="0" y="0"/>
          <a:chExt cx="0" cy="0"/>
        </a:xfrm>
      </p:grpSpPr>
      <p:sp>
        <p:nvSpPr>
          <p:cNvPr id="304" name="Google Shape;304;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06" name="Google Shape;30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11000"/>
              <a:buFont typeface="Six Caps"/>
              <a:buNone/>
              <a:defRPr sz="11000" i="0" u="none" strike="noStrike" cap="none">
                <a:solidFill>
                  <a:schemeClr val="dk1"/>
                </a:solidFill>
                <a:latin typeface="Six Caps"/>
                <a:ea typeface="Six Caps"/>
                <a:cs typeface="Six Caps"/>
                <a:sym typeface="Six Cap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50850" algn="l" rtl="0">
              <a:spcBef>
                <a:spcPts val="640"/>
              </a:spcBef>
              <a:spcAft>
                <a:spcPts val="0"/>
              </a:spcAft>
              <a:buClr>
                <a:schemeClr val="dk1"/>
              </a:buClr>
              <a:buSzPts val="3500"/>
              <a:buFont typeface="Barlow"/>
              <a:buChar char="•"/>
              <a:defRPr sz="3500" i="0" u="none" strike="noStrike" cap="none">
                <a:solidFill>
                  <a:schemeClr val="dk1"/>
                </a:solidFill>
                <a:latin typeface="Barlow"/>
                <a:ea typeface="Barlow"/>
                <a:cs typeface="Barlow"/>
                <a:sym typeface="Barlow"/>
              </a:defRPr>
            </a:lvl1pPr>
            <a:lvl2pPr marL="914400" marR="0" lvl="1" indent="-361950" algn="l" rtl="0">
              <a:spcBef>
                <a:spcPts val="56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2pPr>
            <a:lvl3pPr marL="1371600" marR="0" lvl="2" indent="-361950" algn="l" rtl="0">
              <a:spcBef>
                <a:spcPts val="48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3pPr>
            <a:lvl4pPr marL="1828800" marR="0" lvl="3"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4pPr>
            <a:lvl5pPr marL="2286000" marR="0" lvl="4"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5pPr>
            <a:lvl6pPr marL="2743200" marR="0" lvl="5"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6pPr>
            <a:lvl7pPr marL="3200400" marR="0" lvl="6"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7pPr>
            <a:lvl8pPr marL="3657600" marR="0" lvl="7"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8pPr>
            <a:lvl9pPr marL="4114800" marR="0" lvl="8"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orange logo&#10;&#10;Description automatically generated">
            <a:extLst>
              <a:ext uri="{FF2B5EF4-FFF2-40B4-BE49-F238E27FC236}">
                <a16:creationId xmlns:a16="http://schemas.microsoft.com/office/drawing/2014/main" id="{AC50A679-4719-866E-EDD4-4642690B0AA5}"/>
              </a:ext>
            </a:extLst>
          </p:cNvPr>
          <p:cNvPicPr>
            <a:picLocks noChangeAspect="1"/>
          </p:cNvPicPr>
          <p:nvPr/>
        </p:nvPicPr>
        <p:blipFill>
          <a:blip r:embed="rId2"/>
          <a:stretch>
            <a:fillRect/>
          </a:stretch>
        </p:blipFill>
        <p:spPr>
          <a:xfrm>
            <a:off x="10757464" y="9154005"/>
            <a:ext cx="3776818" cy="587505"/>
          </a:xfrm>
          <a:prstGeom prst="rect">
            <a:avLst/>
          </a:prstGeom>
        </p:spPr>
      </p:pic>
      <p:pic>
        <p:nvPicPr>
          <p:cNvPr id="4" name="Picture 3" descr="A black and yellow logo&#10;&#10;Description automatically generated">
            <a:extLst>
              <a:ext uri="{FF2B5EF4-FFF2-40B4-BE49-F238E27FC236}">
                <a16:creationId xmlns:a16="http://schemas.microsoft.com/office/drawing/2014/main" id="{6502C57C-FDB0-017C-6C7E-0CE028F47234}"/>
              </a:ext>
            </a:extLst>
          </p:cNvPr>
          <p:cNvPicPr>
            <a:picLocks noChangeAspect="1"/>
          </p:cNvPicPr>
          <p:nvPr/>
        </p:nvPicPr>
        <p:blipFill>
          <a:blip r:embed="rId3"/>
          <a:stretch>
            <a:fillRect/>
          </a:stretch>
        </p:blipFill>
        <p:spPr>
          <a:xfrm>
            <a:off x="7790024" y="9030440"/>
            <a:ext cx="2512736" cy="783078"/>
          </a:xfrm>
          <a:prstGeom prst="rect">
            <a:avLst/>
          </a:prstGeom>
        </p:spPr>
      </p:pic>
      <p:pic>
        <p:nvPicPr>
          <p:cNvPr id="5" name="Picture 4" descr="A purple diamond shaped object with black text&#10;&#10;Description automatically generated">
            <a:extLst>
              <a:ext uri="{FF2B5EF4-FFF2-40B4-BE49-F238E27FC236}">
                <a16:creationId xmlns:a16="http://schemas.microsoft.com/office/drawing/2014/main" id="{0D1F5F47-D502-1A4C-4C79-BBBE5D390C64}"/>
              </a:ext>
            </a:extLst>
          </p:cNvPr>
          <p:cNvPicPr>
            <a:picLocks noChangeAspect="1"/>
          </p:cNvPicPr>
          <p:nvPr/>
        </p:nvPicPr>
        <p:blipFill>
          <a:blip r:embed="rId4"/>
          <a:stretch>
            <a:fillRect/>
          </a:stretch>
        </p:blipFill>
        <p:spPr>
          <a:xfrm>
            <a:off x="14988986" y="8665103"/>
            <a:ext cx="1264353" cy="1264353"/>
          </a:xfrm>
          <a:prstGeom prst="rect">
            <a:avLst/>
          </a:prstGeom>
        </p:spPr>
      </p:pic>
      <p:pic>
        <p:nvPicPr>
          <p:cNvPr id="6" name="Picture 5" descr="A black and yellow logo&#10;&#10;Description automatically generated">
            <a:extLst>
              <a:ext uri="{FF2B5EF4-FFF2-40B4-BE49-F238E27FC236}">
                <a16:creationId xmlns:a16="http://schemas.microsoft.com/office/drawing/2014/main" id="{61CCF830-98C9-4D92-4B55-3AA9DCCB95BA}"/>
              </a:ext>
            </a:extLst>
          </p:cNvPr>
          <p:cNvPicPr>
            <a:picLocks noChangeAspect="1"/>
          </p:cNvPicPr>
          <p:nvPr/>
        </p:nvPicPr>
        <p:blipFill>
          <a:blip r:embed="rId5"/>
          <a:stretch>
            <a:fillRect/>
          </a:stretch>
        </p:blipFill>
        <p:spPr>
          <a:xfrm>
            <a:off x="3591113" y="9027275"/>
            <a:ext cx="3668552" cy="783078"/>
          </a:xfrm>
          <a:prstGeom prst="rect">
            <a:avLst/>
          </a:prstGeom>
        </p:spPr>
      </p:pic>
      <p:pic>
        <p:nvPicPr>
          <p:cNvPr id="7" name="Picture 6" descr="A rainbow with a red needle and a red arrow&#10;&#10;Description automatically generated">
            <a:extLst>
              <a:ext uri="{FF2B5EF4-FFF2-40B4-BE49-F238E27FC236}">
                <a16:creationId xmlns:a16="http://schemas.microsoft.com/office/drawing/2014/main" id="{7F4E505A-333E-E481-56D8-E44E8E26CBC2}"/>
              </a:ext>
            </a:extLst>
          </p:cNvPr>
          <p:cNvPicPr>
            <a:picLocks noChangeAspect="1"/>
          </p:cNvPicPr>
          <p:nvPr/>
        </p:nvPicPr>
        <p:blipFill>
          <a:blip r:embed="rId6"/>
          <a:stretch>
            <a:fillRect/>
          </a:stretch>
        </p:blipFill>
        <p:spPr>
          <a:xfrm>
            <a:off x="988598" y="2384911"/>
            <a:ext cx="5566429" cy="3445888"/>
          </a:xfrm>
          <a:prstGeom prst="rect">
            <a:avLst/>
          </a:prstGeom>
        </p:spPr>
      </p:pic>
      <p:pic>
        <p:nvPicPr>
          <p:cNvPr id="9" name="Picture 7">
            <a:extLst>
              <a:ext uri="{FF2B5EF4-FFF2-40B4-BE49-F238E27FC236}">
                <a16:creationId xmlns:a16="http://schemas.microsoft.com/office/drawing/2014/main" id="{476A7AB0-51D3-F55B-D462-6DFD2DA529C6}"/>
              </a:ext>
            </a:extLst>
          </p:cNvPr>
          <p:cNvPicPr>
            <a:picLocks noChangeAspect="1"/>
          </p:cNvPicPr>
          <p:nvPr/>
        </p:nvPicPr>
        <p:blipFill>
          <a:blip r:embed="rId7">
            <a:alphaModFix amt="65999"/>
          </a:blip>
          <a:srcRect/>
          <a:stretch>
            <a:fillRect/>
          </a:stretch>
        </p:blipFill>
        <p:spPr>
          <a:xfrm>
            <a:off x="15056624" y="236009"/>
            <a:ext cx="3231376" cy="876511"/>
          </a:xfrm>
          <a:prstGeom prst="rect">
            <a:avLst/>
          </a:prstGeom>
        </p:spPr>
      </p:pic>
      <p:grpSp>
        <p:nvGrpSpPr>
          <p:cNvPr id="8" name="Google Shape;409;p22">
            <a:extLst>
              <a:ext uri="{FF2B5EF4-FFF2-40B4-BE49-F238E27FC236}">
                <a16:creationId xmlns:a16="http://schemas.microsoft.com/office/drawing/2014/main" id="{B636C51F-959A-3F69-E238-F191D927216D}"/>
              </a:ext>
            </a:extLst>
          </p:cNvPr>
          <p:cNvGrpSpPr/>
          <p:nvPr/>
        </p:nvGrpSpPr>
        <p:grpSpPr>
          <a:xfrm>
            <a:off x="7586188" y="2348961"/>
            <a:ext cx="10701812" cy="3445888"/>
            <a:chOff x="0" y="-57150"/>
            <a:chExt cx="4816593" cy="326693"/>
          </a:xfrm>
        </p:grpSpPr>
        <p:sp>
          <p:nvSpPr>
            <p:cNvPr id="10" name="Google Shape;410;p22">
              <a:extLst>
                <a:ext uri="{FF2B5EF4-FFF2-40B4-BE49-F238E27FC236}">
                  <a16:creationId xmlns:a16="http://schemas.microsoft.com/office/drawing/2014/main" id="{8369C1AE-3717-C041-412C-0830583187C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11" name="Google Shape;411;p22">
              <a:extLst>
                <a:ext uri="{FF2B5EF4-FFF2-40B4-BE49-F238E27FC236}">
                  <a16:creationId xmlns:a16="http://schemas.microsoft.com/office/drawing/2014/main" id="{9CEEAAF3-64E5-88CC-0C37-EEF8FD733ABA}"/>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sp>
        <p:nvSpPr>
          <p:cNvPr id="12" name="Google Shape;441;p22">
            <a:extLst>
              <a:ext uri="{FF2B5EF4-FFF2-40B4-BE49-F238E27FC236}">
                <a16:creationId xmlns:a16="http://schemas.microsoft.com/office/drawing/2014/main" id="{253FC5D5-C4D0-5A79-F692-4C3F273AF157}"/>
              </a:ext>
            </a:extLst>
          </p:cNvPr>
          <p:cNvSpPr txBox="1"/>
          <p:nvPr/>
        </p:nvSpPr>
        <p:spPr>
          <a:xfrm>
            <a:off x="7782480" y="3286070"/>
            <a:ext cx="10309225" cy="2215991"/>
          </a:xfrm>
          <a:prstGeom prst="rect">
            <a:avLst/>
          </a:prstGeom>
          <a:noFill/>
          <a:ln>
            <a:noFill/>
          </a:ln>
        </p:spPr>
        <p:txBody>
          <a:bodyPr spcFirstLastPara="1" wrap="square" lIns="0" tIns="0" rIns="0" bIns="0" anchor="t" anchorCtr="0">
            <a:spAutoFit/>
          </a:bodyPr>
          <a:lstStyle/>
          <a:p>
            <a:pPr algn="ctr"/>
            <a:r>
              <a:rPr lang="da-DK" sz="4800" noProof="0" dirty="0">
                <a:solidFill>
                  <a:schemeClr val="bg1"/>
                </a:solidFill>
                <a:latin typeface="Six Caps"/>
                <a:sym typeface="Six Caps"/>
              </a:rPr>
              <a:t>Udvikling og fastholdelse af autistisk personale i hotel- og restaurationsbranchen</a:t>
            </a:r>
            <a:endParaRPr lang="da-DK" sz="6000" noProof="0" dirty="0">
              <a:solidFill>
                <a:schemeClr val="bg1"/>
              </a:solidFill>
              <a:latin typeface="Six Caps"/>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34530" y="8705203"/>
            <a:ext cx="873783" cy="1264197"/>
          </a:xfrm>
          <a:prstGeom prst="rect">
            <a:avLst/>
          </a:prstGeom>
        </p:spPr>
      </p:pic>
      <p:sp>
        <p:nvSpPr>
          <p:cNvPr id="14" name="Rectangle 13"/>
          <p:cNvSpPr/>
          <p:nvPr/>
        </p:nvSpPr>
        <p:spPr>
          <a:xfrm>
            <a:off x="5846637" y="7067240"/>
            <a:ext cx="6399509" cy="400110"/>
          </a:xfrm>
          <a:prstGeom prst="rect">
            <a:avLst/>
          </a:prstGeom>
        </p:spPr>
        <p:txBody>
          <a:bodyPr wrap="none">
            <a:spAutoFit/>
          </a:bodyPr>
          <a:lstStyle/>
          <a:p>
            <a:r>
              <a:rPr lang="da-DK" sz="2000" b="1" noProof="0" dirty="0"/>
              <a:t>Project Number 2023-1-IT01-KA220-VET-000152721</a:t>
            </a:r>
          </a:p>
        </p:txBody>
      </p:sp>
      <p:pic>
        <p:nvPicPr>
          <p:cNvPr id="15" name="Picture 14"/>
          <p:cNvPicPr>
            <a:picLocks noChangeAspect="1"/>
          </p:cNvPicPr>
          <p:nvPr/>
        </p:nvPicPr>
        <p:blipFill>
          <a:blip r:embed="rId9"/>
          <a:stretch>
            <a:fillRect/>
          </a:stretch>
        </p:blipFill>
        <p:spPr>
          <a:xfrm>
            <a:off x="531689" y="8665103"/>
            <a:ext cx="2572109" cy="1390844"/>
          </a:xfrm>
          <a:prstGeom prst="rect">
            <a:avLst/>
          </a:prstGeom>
        </p:spPr>
      </p:pic>
      <p:sp>
        <p:nvSpPr>
          <p:cNvPr id="16" name="Rectangle 15">
            <a:extLst>
              <a:ext uri="{FF2B5EF4-FFF2-40B4-BE49-F238E27FC236}">
                <a16:creationId xmlns:a16="http://schemas.microsoft.com/office/drawing/2014/main" id="{535DB743-A38C-BE64-E064-F92B87DAFF08}"/>
              </a:ext>
            </a:extLst>
          </p:cNvPr>
          <p:cNvSpPr/>
          <p:nvPr/>
        </p:nvSpPr>
        <p:spPr>
          <a:xfrm>
            <a:off x="531689" y="218517"/>
            <a:ext cx="14457297" cy="523220"/>
          </a:xfrm>
          <a:prstGeom prst="rect">
            <a:avLst/>
          </a:prstGeom>
        </p:spPr>
        <p:txBody>
          <a:bodyPr wrap="square">
            <a:spAutoFit/>
          </a:bodyPr>
          <a:lstStyle/>
          <a:p>
            <a:pPr algn="just"/>
            <a:r>
              <a:rPr lang="da-DK" noProof="0" dirty="0">
                <a:solidFill>
                  <a:schemeClr val="tx1"/>
                </a:solidFill>
              </a:rPr>
              <a:t>Disclaimer: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pic>
        <p:nvPicPr>
          <p:cNvPr id="17" name="Imagem 63" descr="https://lh7-us.googleusercontent.com/NpM_3JoYuxMTMGPa6gerAiGeE8BcnQsYePH3WiOUTgdVpntFdM0UEgdcSeHcLVMJSVTbLGZSCDdSzB8cnAYOXgn8-w7C4J8SfO6zdHge5F57OoMFhlXNPcMen9isDXAj6dF5S8RShkXZTsLL9jNQs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1198" y="7931678"/>
            <a:ext cx="1247775" cy="4222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3988973" y="7389313"/>
            <a:ext cx="119042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da-DK" sz="2800" b="0" i="0" u="none" strike="noStrike" cap="none" normalizeH="0" baseline="0" noProof="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br>
            <a:r>
              <a:rPr kumimoji="0" lang="da-DK" sz="1600" b="1" i="0" u="none" strike="noStrike" cap="none" normalizeH="0" baseline="0" noProof="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This work is licensed under a Creative Commons Attribution-NonCommercial 4.0 International License. In addition, an acknowledgement of the authors of the document and all applicable portions of the copyright notice must be clearly referenced. All rights reserved.</a:t>
            </a:r>
            <a:endParaRPr kumimoji="0" lang="da-DK" sz="4000" b="0" i="0" u="none" strike="noStrike" cap="none" normalizeH="0" baseline="0" noProof="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984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BB32D302-25E1-E35D-C447-F0DABDBE7AD0}"/>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8B094BC4-BCB9-9984-B112-08F0C818856A}"/>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73575FB5-CF3D-3E30-D726-37FEDF63C328}"/>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EDBEC764-FF58-8C3C-69EB-1A12BC3AFA05}"/>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B235BC35-7A39-D10A-7014-4A846AD800F1}"/>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328BCA67-D1C4-B550-9070-8257DD072ECE}"/>
              </a:ext>
            </a:extLst>
          </p:cNvPr>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10" name="Picture 7">
            <a:extLst>
              <a:ext uri="{FF2B5EF4-FFF2-40B4-BE49-F238E27FC236}">
                <a16:creationId xmlns:a16="http://schemas.microsoft.com/office/drawing/2014/main" id="{ECF9F791-4FE2-15CB-E698-180DFF5EAF5E}"/>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E57293FC-A210-A023-80A5-AF38CB5ACF0C}"/>
              </a:ext>
            </a:extLst>
          </p:cNvPr>
          <p:cNvSpPr txBox="1"/>
          <p:nvPr/>
        </p:nvSpPr>
        <p:spPr>
          <a:xfrm>
            <a:off x="463980" y="2877113"/>
            <a:ext cx="12057702" cy="4298613"/>
          </a:xfrm>
          <a:prstGeom prst="rect">
            <a:avLst/>
          </a:prstGeom>
          <a:noFill/>
        </p:spPr>
        <p:txBody>
          <a:bodyPr wrap="square">
            <a:spAutoFit/>
          </a:bodyPr>
          <a:lstStyle/>
          <a:p>
            <a:pPr marL="571500">
              <a:lnSpc>
                <a:spcPct val="150000"/>
              </a:lnSpc>
              <a:spcBef>
                <a:spcPts val="600"/>
              </a:spcBef>
              <a:spcAft>
                <a:spcPts val="600"/>
              </a:spcAft>
              <a:buFont typeface="Wingdings" panose="05000000000000000000" pitchFamily="2" charset="2"/>
              <a:buChar char="ü"/>
            </a:pPr>
            <a:r>
              <a:rPr lang="da-DK" sz="3200" noProof="0" dirty="0">
                <a:latin typeface="Barlow" panose="00000500000000000000" pitchFamily="2" charset="0"/>
              </a:rPr>
              <a:t>Forhindrer upassende opførsel og forvirring
Øger ansvarlighed og tillid
Tilskynder til respektfuld, inkluderende adfærd
Støtter autistisk personale med klare regler
Fremmer retfærdighed på tværs af roller</a:t>
            </a:r>
          </a:p>
        </p:txBody>
      </p:sp>
      <p:sp>
        <p:nvSpPr>
          <p:cNvPr id="4" name="Google Shape;441;p22">
            <a:extLst>
              <a:ext uri="{FF2B5EF4-FFF2-40B4-BE49-F238E27FC236}">
                <a16:creationId xmlns:a16="http://schemas.microsoft.com/office/drawing/2014/main" id="{133450D3-C747-B6FC-5451-CB66948673D8}"/>
              </a:ext>
            </a:extLst>
          </p:cNvPr>
          <p:cNvSpPr txBox="1"/>
          <p:nvPr/>
        </p:nvSpPr>
        <p:spPr>
          <a:xfrm>
            <a:off x="551272" y="1659849"/>
            <a:ext cx="13136593" cy="738664"/>
          </a:xfrm>
          <a:prstGeom prst="rect">
            <a:avLst/>
          </a:prstGeom>
          <a:noFill/>
          <a:ln>
            <a:noFill/>
          </a:ln>
        </p:spPr>
        <p:txBody>
          <a:bodyPr spcFirstLastPara="1" wrap="square" lIns="0" tIns="0" rIns="0" bIns="0" anchor="t" anchorCtr="0">
            <a:spAutoFit/>
          </a:bodyPr>
          <a:lstStyle/>
          <a:p>
            <a:pPr lvl="0"/>
            <a:r>
              <a:rPr lang="da-DK" sz="4800" b="1" noProof="0" dirty="0">
                <a:solidFill>
                  <a:schemeClr val="accent2"/>
                </a:solidFill>
                <a:latin typeface="Barlow" panose="00000500000000000000" pitchFamily="2" charset="0"/>
              </a:rPr>
              <a:t>Hvorfor er et adfærdskodeks vigtigt?</a:t>
            </a:r>
          </a:p>
        </p:txBody>
      </p:sp>
    </p:spTree>
    <p:extLst>
      <p:ext uri="{BB962C8B-B14F-4D97-AF65-F5344CB8AC3E}">
        <p14:creationId xmlns:p14="http://schemas.microsoft.com/office/powerpoint/2010/main" val="93946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CB10F3F5-9CF1-6777-CE03-51BC66CB7A7D}"/>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588B0324-E6F2-4737-7F6F-D62292A958E4}"/>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9A9A96AD-0E5B-C678-E0F3-32013B0E1F1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34CEF857-4866-13D6-D1F4-5EE8D2E61977}"/>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E5740449-5D88-48C0-5587-C9891F9172D4}"/>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395AE68C-4306-52B9-5F20-4816CF643CBC}"/>
              </a:ext>
            </a:extLst>
          </p:cNvPr>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10" name="Picture 7">
            <a:extLst>
              <a:ext uri="{FF2B5EF4-FFF2-40B4-BE49-F238E27FC236}">
                <a16:creationId xmlns:a16="http://schemas.microsoft.com/office/drawing/2014/main" id="{C3905806-A487-D629-D7F0-B88E7EC2D38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2C1D31F9-06E5-45D3-5A93-25B2150D04CB}"/>
              </a:ext>
            </a:extLst>
          </p:cNvPr>
          <p:cNvSpPr txBox="1"/>
          <p:nvPr/>
        </p:nvSpPr>
        <p:spPr>
          <a:xfrm>
            <a:off x="463979" y="2877113"/>
            <a:ext cx="14194555" cy="5929828"/>
          </a:xfrm>
          <a:prstGeom prst="rect">
            <a:avLst/>
          </a:prstGeom>
          <a:noFill/>
        </p:spPr>
        <p:txBody>
          <a:bodyPr wrap="square">
            <a:spAutoFit/>
          </a:bodyPr>
          <a:lstStyle/>
          <a:p>
            <a:pPr marL="571500">
              <a:lnSpc>
                <a:spcPct val="150000"/>
              </a:lnSpc>
              <a:spcBef>
                <a:spcPts val="600"/>
              </a:spcBef>
              <a:spcAft>
                <a:spcPts val="600"/>
              </a:spcAft>
            </a:pPr>
            <a:r>
              <a:rPr lang="da-DK" sz="3200" b="1" noProof="0" dirty="0">
                <a:solidFill>
                  <a:schemeClr val="accent2"/>
                </a:solidFill>
                <a:latin typeface="Barlow" panose="00000500000000000000" pitchFamily="2" charset="0"/>
                <a:ea typeface="Calibri" panose="020F0502020204030204" pitchFamily="34" charset="0"/>
              </a:rPr>
              <a:t>For at støtte autistiske medarbejdere i hotel- og restaurationsbranchen bør en adfærdskodeks omfatte</a:t>
            </a:r>
            <a:r>
              <a:rPr lang="da-DK" sz="3200" b="1" noProof="0" dirty="0">
                <a:solidFill>
                  <a:schemeClr val="accent2"/>
                </a:solidFill>
                <a:effectLst/>
                <a:latin typeface="Barlow" panose="00000500000000000000" pitchFamily="2" charset="0"/>
                <a:ea typeface="Calibri" panose="020F0502020204030204" pitchFamily="34" charset="0"/>
              </a:rPr>
              <a:t>:</a:t>
            </a:r>
          </a:p>
          <a:p>
            <a:pPr marL="1085850" indent="-514350">
              <a:lnSpc>
                <a:spcPct val="150000"/>
              </a:lnSpc>
              <a:spcBef>
                <a:spcPts val="600"/>
              </a:spcBef>
              <a:spcAft>
                <a:spcPts val="600"/>
              </a:spcAft>
              <a:buFont typeface="+mj-lt"/>
              <a:buAutoNum type="arabicPeriod"/>
            </a:pPr>
            <a:r>
              <a:rPr lang="da-DK" sz="3200" noProof="0" dirty="0">
                <a:latin typeface="Barlow" panose="00000500000000000000" pitchFamily="2" charset="0"/>
                <a:ea typeface="Calibri" panose="020F0502020204030204" pitchFamily="34" charset="0"/>
              </a:rPr>
              <a:t>Retningslinjer for adfærd på arbejdspladsen,
Politikker for lige muligheder og ikke-forskelsbehandling
Støtte til neurodiverse medarbejdere,
Klage- og tvistbilæggelsesprocedurer 
Standarder for kundeinteraktion</a:t>
            </a:r>
            <a:endParaRPr lang="da-DK" sz="3200" noProof="0" dirty="0">
              <a:effectLst/>
              <a:latin typeface="Barlow" panose="00000500000000000000" pitchFamily="2" charset="0"/>
              <a:ea typeface="Calibri" panose="020F0502020204030204" pitchFamily="34" charset="0"/>
            </a:endParaRPr>
          </a:p>
        </p:txBody>
      </p:sp>
      <p:sp>
        <p:nvSpPr>
          <p:cNvPr id="4" name="Google Shape;441;p22">
            <a:extLst>
              <a:ext uri="{FF2B5EF4-FFF2-40B4-BE49-F238E27FC236}">
                <a16:creationId xmlns:a16="http://schemas.microsoft.com/office/drawing/2014/main" id="{88F302E1-8BA9-0287-97FC-ACC5626E74D1}"/>
              </a:ext>
            </a:extLst>
          </p:cNvPr>
          <p:cNvSpPr txBox="1"/>
          <p:nvPr/>
        </p:nvSpPr>
        <p:spPr>
          <a:xfrm>
            <a:off x="551272" y="1659849"/>
            <a:ext cx="13136593" cy="738664"/>
          </a:xfrm>
          <a:prstGeom prst="rect">
            <a:avLst/>
          </a:prstGeom>
          <a:noFill/>
          <a:ln>
            <a:noFill/>
          </a:ln>
        </p:spPr>
        <p:txBody>
          <a:bodyPr spcFirstLastPara="1" wrap="square" lIns="0" tIns="0" rIns="0" bIns="0" anchor="t" anchorCtr="0">
            <a:spAutoFit/>
          </a:bodyPr>
          <a:lstStyle/>
          <a:p>
            <a:pPr lvl="0"/>
            <a:r>
              <a:rPr lang="da-DK" sz="4800" b="1" noProof="0" dirty="0">
                <a:solidFill>
                  <a:schemeClr val="accent2"/>
                </a:solidFill>
                <a:latin typeface="Barlow" panose="00000500000000000000" pitchFamily="2" charset="0"/>
              </a:rPr>
              <a:t>Nøglekomponenter i en adfærdskodeks</a:t>
            </a:r>
          </a:p>
        </p:txBody>
      </p:sp>
    </p:spTree>
    <p:extLst>
      <p:ext uri="{BB962C8B-B14F-4D97-AF65-F5344CB8AC3E}">
        <p14:creationId xmlns:p14="http://schemas.microsoft.com/office/powerpoint/2010/main" val="178966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6766CF86-6C39-7765-9479-F84F90EF8282}"/>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3DB8D431-0AAF-41A3-93AC-1E3CC1F45AB3}"/>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4D00C1C8-295A-F4B8-9DDF-8A9D8938128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0C3893D2-1ABA-30ED-317D-67AE573DBC99}"/>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DB6CCE8C-6425-71F4-AFCC-A568F6FA5C1A}"/>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7AE04466-C5DD-0DAA-98A2-B4EA4805563B}"/>
              </a:ext>
            </a:extLst>
          </p:cNvPr>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10" name="Picture 7">
            <a:extLst>
              <a:ext uri="{FF2B5EF4-FFF2-40B4-BE49-F238E27FC236}">
                <a16:creationId xmlns:a16="http://schemas.microsoft.com/office/drawing/2014/main" id="{7EA72BAA-BD8C-A3F0-892B-90A4582B5D69}"/>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1D70C079-3E01-F0AB-4F24-6A5BB85F4A94}"/>
              </a:ext>
            </a:extLst>
          </p:cNvPr>
          <p:cNvSpPr txBox="1"/>
          <p:nvPr/>
        </p:nvSpPr>
        <p:spPr>
          <a:xfrm>
            <a:off x="463979" y="2730651"/>
            <a:ext cx="13569261" cy="5929828"/>
          </a:xfrm>
          <a:prstGeom prst="rect">
            <a:avLst/>
          </a:prstGeom>
          <a:noFill/>
        </p:spPr>
        <p:txBody>
          <a:bodyPr wrap="square">
            <a:spAutoFit/>
          </a:bodyPr>
          <a:lstStyle/>
          <a:p>
            <a:pPr marL="720000" indent="-252000">
              <a:lnSpc>
                <a:spcPct val="150000"/>
              </a:lnSpc>
              <a:spcBef>
                <a:spcPts val="600"/>
              </a:spcBef>
              <a:spcAft>
                <a:spcPts val="600"/>
              </a:spcAft>
            </a:pPr>
            <a:r>
              <a:rPr lang="da-DK" sz="3200" b="1" noProof="0" dirty="0">
                <a:solidFill>
                  <a:schemeClr val="accent2"/>
                </a:solidFill>
                <a:latin typeface="Barlow" panose="00000500000000000000" pitchFamily="2" charset="0"/>
              </a:rPr>
              <a:t>Struktur af et adfærdskodeks for hotel- og restaurationsbranchen</a:t>
            </a:r>
          </a:p>
          <a:p>
            <a:pPr marL="720000" indent="-252000">
              <a:lnSpc>
                <a:spcPct val="150000"/>
              </a:lnSpc>
              <a:spcBef>
                <a:spcPts val="600"/>
              </a:spcBef>
              <a:spcAft>
                <a:spcPts val="600"/>
              </a:spcAft>
              <a:buFont typeface="Arial" panose="020B0604020202020204" pitchFamily="34" charset="0"/>
              <a:buChar char="•"/>
            </a:pPr>
            <a:r>
              <a:rPr lang="da-DK" sz="3200" noProof="0" dirty="0">
                <a:latin typeface="Barlow" panose="00000500000000000000" pitchFamily="2" charset="0"/>
              </a:rPr>
              <a:t>Indledning og formal </a:t>
            </a:r>
          </a:p>
          <a:p>
            <a:pPr marL="720000" indent="-252000">
              <a:lnSpc>
                <a:spcPct val="150000"/>
              </a:lnSpc>
              <a:spcBef>
                <a:spcPts val="600"/>
              </a:spcBef>
              <a:spcAft>
                <a:spcPts val="600"/>
              </a:spcAft>
              <a:buFont typeface="Arial" panose="020B0604020202020204" pitchFamily="34" charset="0"/>
              <a:buChar char="•"/>
            </a:pPr>
            <a:r>
              <a:rPr lang="da-DK" sz="3200" noProof="0" dirty="0">
                <a:latin typeface="Barlow" panose="00000500000000000000" pitchFamily="2" charset="0"/>
              </a:rPr>
              <a:t>Organisatoriske værdier
Forventet adfærd på arbejdspladsen
Regler for gæsteinteraktion og kommunikation
Afsnit om bekæmpelse af forskelsbehandling og inklusion</a:t>
            </a:r>
            <a:br>
              <a:rPr lang="da-DK" sz="3200" b="0" i="0" u="none" strike="noStrike" noProof="0" dirty="0">
                <a:solidFill>
                  <a:srgbClr val="000000"/>
                </a:solidFill>
                <a:effectLst/>
                <a:latin typeface="Barlow" pitchFamily="2" charset="77"/>
              </a:rPr>
            </a:br>
            <a:endParaRPr lang="da-DK" sz="3200" b="0" i="0" u="none" strike="noStrike" noProof="0" dirty="0">
              <a:solidFill>
                <a:srgbClr val="000000"/>
              </a:solidFill>
              <a:effectLst/>
              <a:latin typeface="Barlow" pitchFamily="2" charset="77"/>
            </a:endParaRPr>
          </a:p>
        </p:txBody>
      </p:sp>
      <p:sp>
        <p:nvSpPr>
          <p:cNvPr id="2" name="Google Shape;441;p22">
            <a:extLst>
              <a:ext uri="{FF2B5EF4-FFF2-40B4-BE49-F238E27FC236}">
                <a16:creationId xmlns:a16="http://schemas.microsoft.com/office/drawing/2014/main" id="{2E309546-3676-9FDD-CD57-A31A7AEB3782}"/>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lvl="0"/>
            <a:r>
              <a:rPr lang="da-DK" sz="4800" b="1" noProof="0" dirty="0">
                <a:solidFill>
                  <a:schemeClr val="accent2"/>
                </a:solidFill>
                <a:latin typeface="Barlow" panose="00000500000000000000" pitchFamily="2" charset="0"/>
                <a:ea typeface="Six Caps"/>
                <a:cs typeface="Six Caps"/>
                <a:sym typeface="Six Caps"/>
              </a:rPr>
              <a:t>4. </a:t>
            </a:r>
            <a:r>
              <a:rPr lang="da-DK" sz="4800" b="1" noProof="0" dirty="0">
                <a:solidFill>
                  <a:schemeClr val="accent2"/>
                </a:solidFill>
                <a:latin typeface="Barlow" panose="00000500000000000000" pitchFamily="2" charset="0"/>
              </a:rPr>
              <a:t>Indholdet af en adfærdskodeks</a:t>
            </a:r>
          </a:p>
        </p:txBody>
      </p:sp>
    </p:spTree>
    <p:extLst>
      <p:ext uri="{BB962C8B-B14F-4D97-AF65-F5344CB8AC3E}">
        <p14:creationId xmlns:p14="http://schemas.microsoft.com/office/powerpoint/2010/main" val="1266451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FE465669-2689-E2A3-ED81-99B19D1EB7E7}"/>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B1F0D35C-7E25-A32C-F04F-BF068EFA4263}"/>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36C867A5-0DD1-2BAC-431C-205AC0FA1C6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B0BDF15A-B84B-8EEB-EEF8-EE0968360443}"/>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099342E8-4EFE-044F-83A3-773B40B073D2}"/>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9E5F4A09-B825-F1A4-A842-EF77C4697F91}"/>
              </a:ext>
            </a:extLst>
          </p:cNvPr>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10" name="Picture 7">
            <a:extLst>
              <a:ext uri="{FF2B5EF4-FFF2-40B4-BE49-F238E27FC236}">
                <a16:creationId xmlns:a16="http://schemas.microsoft.com/office/drawing/2014/main" id="{F92EEF7D-F145-B9BF-A954-189E3720C089}"/>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A1DA64C1-61A4-DA84-5EA4-3FA9ED6D6650}"/>
              </a:ext>
            </a:extLst>
          </p:cNvPr>
          <p:cNvSpPr txBox="1"/>
          <p:nvPr/>
        </p:nvSpPr>
        <p:spPr>
          <a:xfrm>
            <a:off x="519963" y="2846805"/>
            <a:ext cx="14163870" cy="5191165"/>
          </a:xfrm>
          <a:prstGeom prst="rect">
            <a:avLst/>
          </a:prstGeom>
          <a:noFill/>
        </p:spPr>
        <p:txBody>
          <a:bodyPr wrap="square">
            <a:spAutoFit/>
          </a:bodyPr>
          <a:lstStyle/>
          <a:p>
            <a:pPr marL="720000" indent="-252000">
              <a:lnSpc>
                <a:spcPct val="150000"/>
              </a:lnSpc>
              <a:spcBef>
                <a:spcPts val="600"/>
              </a:spcBef>
              <a:spcAft>
                <a:spcPts val="600"/>
              </a:spcAft>
            </a:pPr>
            <a:r>
              <a:rPr lang="da-DK" sz="3200" b="1" noProof="0" dirty="0">
                <a:solidFill>
                  <a:schemeClr val="bg2">
                    <a:lumMod val="75000"/>
                  </a:schemeClr>
                </a:solidFill>
                <a:latin typeface="Barlow" pitchFamily="2" charset="77"/>
              </a:rPr>
              <a:t>For at støtte neurodiverse medarbejdere bør en adfærdskodeks</a:t>
            </a:r>
            <a:r>
              <a:rPr lang="da-DK" sz="3200" b="1" i="0" u="none" strike="noStrike" noProof="0" dirty="0">
                <a:solidFill>
                  <a:schemeClr val="bg2">
                    <a:lumMod val="75000"/>
                  </a:schemeClr>
                </a:solidFill>
                <a:effectLst/>
                <a:latin typeface="Barlow" pitchFamily="2" charset="77"/>
              </a:rPr>
              <a:t>:</a:t>
            </a:r>
            <a:endParaRPr lang="da-DK" sz="3200" b="0" i="0" u="none" strike="noStrike" noProof="0" dirty="0">
              <a:solidFill>
                <a:schemeClr val="bg2">
                  <a:lumMod val="75000"/>
                </a:schemeClr>
              </a:solidFill>
              <a:effectLst/>
              <a:latin typeface="Barlow" pitchFamily="2" charset="77"/>
            </a:endParaRPr>
          </a:p>
          <a:p>
            <a:pPr marL="720000" indent="-252000">
              <a:lnSpc>
                <a:spcPct val="150000"/>
              </a:lnSpc>
              <a:spcBef>
                <a:spcPts val="600"/>
              </a:spcBef>
              <a:spcAft>
                <a:spcPts val="600"/>
              </a:spcAft>
              <a:buFont typeface="Arial" panose="020B0604020202020204" pitchFamily="34" charset="0"/>
              <a:buChar char="•"/>
            </a:pPr>
            <a:r>
              <a:rPr lang="da-DK" sz="3200" noProof="0" dirty="0">
                <a:latin typeface="Barlow" panose="00000500000000000000" pitchFamily="2" charset="0"/>
              </a:rPr>
              <a:t>Brug klare, konkrette formuleringer
Undgå vage eller tvetydige udtryk
Medtag visuelle eksempler, hvis det er muligt
Levere oversættelser eller forenklede versioner
Støt autistiske medarbejdere med struktur</a:t>
            </a:r>
            <a:endParaRPr lang="da-DK" sz="3200" b="0" i="1" u="none" strike="noStrike" noProof="0" dirty="0">
              <a:solidFill>
                <a:srgbClr val="000000"/>
              </a:solidFill>
              <a:effectLst/>
              <a:latin typeface="Barlow" panose="00000500000000000000" pitchFamily="2" charset="0"/>
            </a:endParaRPr>
          </a:p>
        </p:txBody>
      </p:sp>
      <p:sp>
        <p:nvSpPr>
          <p:cNvPr id="4" name="Google Shape;441;p22">
            <a:extLst>
              <a:ext uri="{FF2B5EF4-FFF2-40B4-BE49-F238E27FC236}">
                <a16:creationId xmlns:a16="http://schemas.microsoft.com/office/drawing/2014/main" id="{7415595B-AFD9-D62A-281F-15B92AC9086A}"/>
              </a:ext>
            </a:extLst>
          </p:cNvPr>
          <p:cNvSpPr txBox="1"/>
          <p:nvPr/>
        </p:nvSpPr>
        <p:spPr>
          <a:xfrm>
            <a:off x="551272" y="1659849"/>
            <a:ext cx="12855239" cy="738664"/>
          </a:xfrm>
          <a:prstGeom prst="rect">
            <a:avLst/>
          </a:prstGeom>
          <a:noFill/>
          <a:ln>
            <a:noFill/>
          </a:ln>
        </p:spPr>
        <p:txBody>
          <a:bodyPr spcFirstLastPara="1" wrap="square" lIns="0" tIns="0" rIns="0" bIns="0" anchor="t" anchorCtr="0">
            <a:spAutoFit/>
          </a:bodyPr>
          <a:lstStyle/>
          <a:p>
            <a:pPr lvl="0"/>
            <a:r>
              <a:rPr lang="da-DK" sz="4800" b="1" noProof="0" dirty="0">
                <a:solidFill>
                  <a:schemeClr val="accent2"/>
                </a:solidFill>
                <a:latin typeface="Barlow" panose="00000500000000000000" pitchFamily="2" charset="0"/>
              </a:rPr>
              <a:t>Tilgængeligt og inkluderende sprog</a:t>
            </a:r>
          </a:p>
        </p:txBody>
      </p:sp>
    </p:spTree>
    <p:extLst>
      <p:ext uri="{BB962C8B-B14F-4D97-AF65-F5344CB8AC3E}">
        <p14:creationId xmlns:p14="http://schemas.microsoft.com/office/powerpoint/2010/main" val="3199986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C6F7D8AE-AE4F-70A6-3158-F50C06A3169C}"/>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77C25992-3FB3-B635-9140-53CA92FA3E2A}"/>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569965B7-10FF-C0CA-F7F5-1F1F86CD98C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629B07C2-516E-4133-374C-C5D63B4F2CCC}"/>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E965E1B2-7126-3786-7769-9A7BED82A9E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11BCBB90-8B33-A8B6-8EB5-9B870E3F977A}"/>
              </a:ext>
            </a:extLst>
          </p:cNvPr>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10" name="Picture 7">
            <a:extLst>
              <a:ext uri="{FF2B5EF4-FFF2-40B4-BE49-F238E27FC236}">
                <a16:creationId xmlns:a16="http://schemas.microsoft.com/office/drawing/2014/main" id="{7CA63063-81A8-E7E7-A7FA-0B9C02E89C98}"/>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92B49765-B8B4-2231-06D0-2DD3C8E7B52D}"/>
              </a:ext>
            </a:extLst>
          </p:cNvPr>
          <p:cNvSpPr txBox="1"/>
          <p:nvPr/>
        </p:nvSpPr>
        <p:spPr>
          <a:xfrm>
            <a:off x="420645" y="2793308"/>
            <a:ext cx="16263638" cy="5191165"/>
          </a:xfrm>
          <a:prstGeom prst="rect">
            <a:avLst/>
          </a:prstGeom>
          <a:noFill/>
        </p:spPr>
        <p:txBody>
          <a:bodyPr wrap="square">
            <a:spAutoFit/>
          </a:bodyPr>
          <a:lstStyle/>
          <a:p>
            <a:pPr marL="720000" indent="-457200">
              <a:lnSpc>
                <a:spcPct val="150000"/>
              </a:lnSpc>
              <a:spcBef>
                <a:spcPts val="600"/>
              </a:spcBef>
              <a:spcAft>
                <a:spcPts val="600"/>
              </a:spcAft>
            </a:pPr>
            <a:r>
              <a:rPr lang="da-DK" sz="3200" b="1" noProof="0" dirty="0">
                <a:solidFill>
                  <a:schemeClr val="accent2"/>
                </a:solidFill>
                <a:latin typeface="Barlow" panose="00000500000000000000" pitchFamily="2" charset="0"/>
              </a:rPr>
              <a:t>Trin 1: Vælg deltagere</a:t>
            </a:r>
          </a:p>
          <a:p>
            <a:pPr marL="720000" indent="-457200">
              <a:lnSpc>
                <a:spcPct val="150000"/>
              </a:lnSpc>
              <a:spcBef>
                <a:spcPts val="600"/>
              </a:spcBef>
              <a:spcAft>
                <a:spcPts val="600"/>
              </a:spcAft>
              <a:buFont typeface="Arial" panose="020B0604020202020204" pitchFamily="34" charset="0"/>
              <a:buChar char="•"/>
            </a:pPr>
            <a:r>
              <a:rPr lang="da-DK" sz="3200" noProof="0" dirty="0">
                <a:latin typeface="Barlow" panose="00000500000000000000" pitchFamily="2" charset="0"/>
              </a:rPr>
              <a:t>Vælg deltagere
Inkluder erfarent personale fra afdelinger (reception, F&amp;B, rengøring, køkken)
Engager konsulenter i inklusion af handicappede og autisme
Sikre mangfoldighed af perspektiver
Opbyg ejerskab på tværs af afdelinger</a:t>
            </a:r>
            <a:endParaRPr lang="da-DK" sz="3200" b="0" i="0" u="none" strike="noStrike" noProof="0" dirty="0">
              <a:solidFill>
                <a:srgbClr val="000000"/>
              </a:solidFill>
              <a:effectLst/>
              <a:latin typeface="Barlow" pitchFamily="2" charset="77"/>
            </a:endParaRPr>
          </a:p>
        </p:txBody>
      </p:sp>
      <p:sp>
        <p:nvSpPr>
          <p:cNvPr id="4" name="Google Shape;441;p22">
            <a:extLst>
              <a:ext uri="{FF2B5EF4-FFF2-40B4-BE49-F238E27FC236}">
                <a16:creationId xmlns:a16="http://schemas.microsoft.com/office/drawing/2014/main" id="{829722EC-2C25-EA83-5DE3-BC30D98F5651}"/>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lvl="0"/>
            <a:r>
              <a:rPr lang="da-DK" sz="4800" b="1" noProof="0" dirty="0">
                <a:solidFill>
                  <a:schemeClr val="bg2">
                    <a:lumMod val="75000"/>
                  </a:schemeClr>
                </a:solidFill>
                <a:latin typeface="Barlow" pitchFamily="2" charset="77"/>
                <a:ea typeface="Six Caps"/>
                <a:cs typeface="Six Caps"/>
                <a:sym typeface="Six Caps"/>
              </a:rPr>
              <a:t>5. Udvikling af en adfærdskodeks</a:t>
            </a:r>
            <a:endParaRPr lang="da-DK" sz="4800" b="1" noProof="0" dirty="0">
              <a:solidFill>
                <a:schemeClr val="bg2">
                  <a:lumMod val="75000"/>
                </a:schemeClr>
              </a:solidFill>
              <a:latin typeface="Barlow" pitchFamily="2" charset="77"/>
            </a:endParaRPr>
          </a:p>
        </p:txBody>
      </p:sp>
      <p:sp>
        <p:nvSpPr>
          <p:cNvPr id="5" name="TextBox 4">
            <a:extLst>
              <a:ext uri="{FF2B5EF4-FFF2-40B4-BE49-F238E27FC236}">
                <a16:creationId xmlns:a16="http://schemas.microsoft.com/office/drawing/2014/main" id="{E5127346-8220-82ED-4649-808BB12D4EA5}"/>
              </a:ext>
            </a:extLst>
          </p:cNvPr>
          <p:cNvSpPr txBox="1"/>
          <p:nvPr/>
        </p:nvSpPr>
        <p:spPr>
          <a:xfrm>
            <a:off x="9900116" y="2813699"/>
            <a:ext cx="7716076" cy="728405"/>
          </a:xfrm>
          <a:prstGeom prst="rect">
            <a:avLst/>
          </a:prstGeom>
          <a:noFill/>
        </p:spPr>
        <p:txBody>
          <a:bodyPr wrap="square">
            <a:spAutoFit/>
          </a:bodyPr>
          <a:lstStyle/>
          <a:p>
            <a:pPr algn="l">
              <a:lnSpc>
                <a:spcPct val="150000"/>
              </a:lnSpc>
              <a:buNone/>
            </a:pPr>
            <a:r>
              <a:rPr lang="da-DK" sz="3200" b="0" i="0" u="none" strike="noStrike" noProof="0" dirty="0">
                <a:solidFill>
                  <a:srgbClr val="000000"/>
                </a:solidFill>
                <a:effectLst/>
                <a:latin typeface="Barlow" pitchFamily="2" charset="77"/>
              </a:rPr>
              <a:t> </a:t>
            </a:r>
          </a:p>
        </p:txBody>
      </p:sp>
    </p:spTree>
    <p:extLst>
      <p:ext uri="{BB962C8B-B14F-4D97-AF65-F5344CB8AC3E}">
        <p14:creationId xmlns:p14="http://schemas.microsoft.com/office/powerpoint/2010/main" val="48928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CA63A645-F5D9-153D-BABC-C5B9C9BAD352}"/>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E8A5DFF0-B059-8345-A700-73D9B564CF29}"/>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77C6F22E-8853-1732-B019-812685E0FE62}"/>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B85206E9-1574-332E-D51A-12AE920003B9}"/>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CFEE1F99-77C9-79D9-B91F-9DBFBD3D5F59}"/>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9676ABF7-37DE-FEC6-CD09-AB939295E731}"/>
              </a:ext>
            </a:extLst>
          </p:cNvPr>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10" name="Picture 7">
            <a:extLst>
              <a:ext uri="{FF2B5EF4-FFF2-40B4-BE49-F238E27FC236}">
                <a16:creationId xmlns:a16="http://schemas.microsoft.com/office/drawing/2014/main" id="{55183AC2-08E4-AA1F-DEF0-46FA64EAEA44}"/>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3EB4256E-D4B4-A1E8-F11C-BAD9EA1ED3F9}"/>
              </a:ext>
            </a:extLst>
          </p:cNvPr>
          <p:cNvSpPr txBox="1"/>
          <p:nvPr/>
        </p:nvSpPr>
        <p:spPr>
          <a:xfrm>
            <a:off x="421775" y="1926744"/>
            <a:ext cx="14827603" cy="5927264"/>
          </a:xfrm>
          <a:prstGeom prst="rect">
            <a:avLst/>
          </a:prstGeom>
          <a:noFill/>
        </p:spPr>
        <p:txBody>
          <a:bodyPr wrap="square">
            <a:spAutoFit/>
          </a:bodyPr>
          <a:lstStyle/>
          <a:p>
            <a:pPr marL="720000" indent="-252000">
              <a:lnSpc>
                <a:spcPct val="150000"/>
              </a:lnSpc>
              <a:spcBef>
                <a:spcPts val="600"/>
              </a:spcBef>
              <a:spcAft>
                <a:spcPts val="600"/>
              </a:spcAft>
            </a:pPr>
            <a:r>
              <a:rPr lang="da-DK" sz="3200" b="1" noProof="0" dirty="0">
                <a:solidFill>
                  <a:schemeClr val="accent2"/>
                </a:solidFill>
                <a:latin typeface="Barlow" panose="00000500000000000000" pitchFamily="2" charset="0"/>
              </a:rPr>
              <a:t>Trin</a:t>
            </a:r>
            <a:r>
              <a:rPr lang="da-DK" sz="3200" b="1" i="0" u="none" strike="noStrike" noProof="0" dirty="0">
                <a:solidFill>
                  <a:schemeClr val="accent2"/>
                </a:solidFill>
                <a:effectLst/>
                <a:latin typeface="Barlow" panose="00000500000000000000" pitchFamily="2" charset="0"/>
              </a:rPr>
              <a:t> 2: </a:t>
            </a:r>
            <a:r>
              <a:rPr lang="da-DK" sz="3200" b="1" noProof="0" dirty="0">
                <a:solidFill>
                  <a:schemeClr val="accent2"/>
                </a:solidFill>
                <a:latin typeface="Barlow" panose="00000500000000000000" pitchFamily="2" charset="0"/>
              </a:rPr>
              <a:t>Analyser etiske problemstillinger</a:t>
            </a:r>
            <a:endParaRPr lang="da-DK" sz="3200" b="1" i="0" u="none" strike="noStrike" noProof="0" dirty="0">
              <a:solidFill>
                <a:schemeClr val="accent2"/>
              </a:solidFill>
              <a:effectLst/>
              <a:latin typeface="Barlow" panose="00000500000000000000" pitchFamily="2" charset="0"/>
            </a:endParaRPr>
          </a:p>
          <a:p>
            <a:pPr marL="720000" indent="-252000">
              <a:lnSpc>
                <a:spcPct val="150000"/>
              </a:lnSpc>
              <a:spcBef>
                <a:spcPts val="600"/>
              </a:spcBef>
              <a:spcAft>
                <a:spcPts val="600"/>
              </a:spcAft>
              <a:buFont typeface="Arial" panose="020B0604020202020204" pitchFamily="34" charset="0"/>
              <a:buChar char="•"/>
            </a:pPr>
            <a:r>
              <a:rPr lang="da-DK" sz="3200" noProof="0" dirty="0">
                <a:latin typeface="Barlow" panose="00000500000000000000" pitchFamily="2" charset="0"/>
              </a:rPr>
              <a:t>Gennemgå tidligere etiske udfordringer inden for hotel- og restaurationsbranchen
Gæsteklager håndteret forkert
Mobning, chikane, diskrimination på arbejdspladsen
Påklædning, punktlighed eller krænkelser af privatlivets fred
Sensorisk overbelastning, der påvirker autistiske medarbejdere</a:t>
            </a:r>
            <a:endParaRPr lang="da-DK" sz="2800" b="0" i="0" u="none" strike="noStrike" noProof="0" dirty="0">
              <a:solidFill>
                <a:srgbClr val="000000"/>
              </a:solidFill>
              <a:effectLst/>
              <a:latin typeface="Barlow" pitchFamily="2" charset="77"/>
            </a:endParaRPr>
          </a:p>
        </p:txBody>
      </p:sp>
    </p:spTree>
    <p:extLst>
      <p:ext uri="{BB962C8B-B14F-4D97-AF65-F5344CB8AC3E}">
        <p14:creationId xmlns:p14="http://schemas.microsoft.com/office/powerpoint/2010/main" val="2702026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BC2ADC4B-B495-30CD-932C-E0C81C36BA46}"/>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84C966CB-2D2E-1F40-3094-17A04403E6CE}"/>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451DB3C3-6319-1576-2FB0-62927BAC8D71}"/>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8F524275-027D-6BDF-0288-B2DD9633F3DA}"/>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1B909C4A-70CA-9F59-0C4E-F99AFF1EF114}"/>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EBCB8D6A-B980-913F-F893-C7E0675885B1}"/>
              </a:ext>
            </a:extLst>
          </p:cNvPr>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10" name="Picture 7">
            <a:extLst>
              <a:ext uri="{FF2B5EF4-FFF2-40B4-BE49-F238E27FC236}">
                <a16:creationId xmlns:a16="http://schemas.microsoft.com/office/drawing/2014/main" id="{9C57A874-B177-9E55-EBE1-71DB8ED926CB}"/>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B2792F81-E4FD-DB64-15A8-E6BDF661ECC8}"/>
              </a:ext>
            </a:extLst>
          </p:cNvPr>
          <p:cNvSpPr txBox="1"/>
          <p:nvPr/>
        </p:nvSpPr>
        <p:spPr>
          <a:xfrm>
            <a:off x="421775" y="1926744"/>
            <a:ext cx="14827603" cy="5191165"/>
          </a:xfrm>
          <a:prstGeom prst="rect">
            <a:avLst/>
          </a:prstGeom>
          <a:noFill/>
        </p:spPr>
        <p:txBody>
          <a:bodyPr wrap="square">
            <a:spAutoFit/>
          </a:bodyPr>
          <a:lstStyle/>
          <a:p>
            <a:pPr marL="720000" indent="-252000" algn="l">
              <a:lnSpc>
                <a:spcPct val="150000"/>
              </a:lnSpc>
              <a:spcBef>
                <a:spcPts val="600"/>
              </a:spcBef>
              <a:spcAft>
                <a:spcPts val="600"/>
              </a:spcAft>
              <a:buNone/>
            </a:pPr>
            <a:r>
              <a:rPr lang="da-DK" sz="3200" b="1" i="0" u="none" strike="noStrike" noProof="0" dirty="0">
                <a:solidFill>
                  <a:schemeClr val="accent2"/>
                </a:solidFill>
                <a:effectLst/>
                <a:latin typeface="Barlow" panose="00000500000000000000" pitchFamily="2" charset="0"/>
              </a:rPr>
              <a:t>Trin 3: </a:t>
            </a:r>
            <a:r>
              <a:rPr lang="da-DK" sz="3200" b="1" noProof="0" dirty="0">
                <a:solidFill>
                  <a:schemeClr val="accent2"/>
                </a:solidFill>
                <a:latin typeface="Barlow" panose="00000500000000000000" pitchFamily="2" charset="0"/>
              </a:rPr>
              <a:t>Udarbejd en oversigt</a:t>
            </a:r>
          </a:p>
          <a:p>
            <a:pPr marL="720000" indent="-252000">
              <a:lnSpc>
                <a:spcPct val="150000"/>
              </a:lnSpc>
              <a:spcBef>
                <a:spcPts val="600"/>
              </a:spcBef>
              <a:spcAft>
                <a:spcPts val="600"/>
              </a:spcAft>
              <a:buFont typeface="Arial" panose="020B0604020202020204" pitchFamily="34" charset="0"/>
              <a:buChar char="•"/>
            </a:pPr>
            <a:r>
              <a:rPr lang="da-DK" sz="3200" noProof="0" dirty="0">
                <a:latin typeface="Barlow" panose="00000500000000000000" pitchFamily="2" charset="0"/>
              </a:rPr>
              <a:t>Dresscode og plejestandarder
Retningslinjer for gæsteinteraktion og kommunikation
Politikker for lige muligheder, inklusion og mangfoldighed
Foranstaltninger til bekæmpelse af chikane og mobning
Sansevenlig indkvartering og regler for beskyttelse af personlige oplysninger</a:t>
            </a:r>
          </a:p>
        </p:txBody>
      </p:sp>
    </p:spTree>
    <p:extLst>
      <p:ext uri="{BB962C8B-B14F-4D97-AF65-F5344CB8AC3E}">
        <p14:creationId xmlns:p14="http://schemas.microsoft.com/office/powerpoint/2010/main" val="3127599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8281BF1A-68C7-EBF9-EEB6-57E0D0CF8899}"/>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50BECBFF-71D8-0D4B-123A-57F0B79B9D6B}"/>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F6DDB1C6-0936-76EF-E4BF-104AE2B77F15}"/>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2B9B4DEA-03A1-CBA1-FF36-9F5883D9B1B2}"/>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8B0B39C8-1332-3C05-88DC-B78A08940982}"/>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2BB7510A-C10D-CB14-EEE9-6F425834D04E}"/>
              </a:ext>
            </a:extLst>
          </p:cNvPr>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10" name="Picture 7">
            <a:extLst>
              <a:ext uri="{FF2B5EF4-FFF2-40B4-BE49-F238E27FC236}">
                <a16:creationId xmlns:a16="http://schemas.microsoft.com/office/drawing/2014/main" id="{2CFC7F66-13B5-0207-F094-ACC68036CAC0}"/>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41A323E5-7DC1-7961-C5EA-13D67A6AC456}"/>
              </a:ext>
            </a:extLst>
          </p:cNvPr>
          <p:cNvSpPr txBox="1"/>
          <p:nvPr/>
        </p:nvSpPr>
        <p:spPr>
          <a:xfrm>
            <a:off x="421775" y="1926744"/>
            <a:ext cx="14827603" cy="5191165"/>
          </a:xfrm>
          <a:prstGeom prst="rect">
            <a:avLst/>
          </a:prstGeom>
          <a:noFill/>
        </p:spPr>
        <p:txBody>
          <a:bodyPr wrap="square">
            <a:spAutoFit/>
          </a:bodyPr>
          <a:lstStyle/>
          <a:p>
            <a:pPr marL="720000" indent="-252000">
              <a:lnSpc>
                <a:spcPct val="150000"/>
              </a:lnSpc>
              <a:spcBef>
                <a:spcPts val="600"/>
              </a:spcBef>
              <a:spcAft>
                <a:spcPts val="600"/>
              </a:spcAft>
            </a:pPr>
            <a:r>
              <a:rPr lang="da-DK" sz="3200" b="1" i="0" u="none" strike="noStrike" noProof="0" dirty="0">
                <a:solidFill>
                  <a:schemeClr val="accent2"/>
                </a:solidFill>
                <a:effectLst/>
                <a:latin typeface="Barlow" panose="00000500000000000000" pitchFamily="2" charset="0"/>
              </a:rPr>
              <a:t>Trin 4: </a:t>
            </a:r>
            <a:r>
              <a:rPr lang="da-DK" sz="3200" b="1" noProof="0" dirty="0">
                <a:solidFill>
                  <a:schemeClr val="accent2"/>
                </a:solidFill>
                <a:latin typeface="Barlow" panose="00000500000000000000" pitchFamily="2" charset="0"/>
              </a:rPr>
              <a:t>Del kladde til feedback</a:t>
            </a:r>
          </a:p>
          <a:p>
            <a:pPr marL="720000" indent="-252000">
              <a:lnSpc>
                <a:spcPct val="150000"/>
              </a:lnSpc>
              <a:spcBef>
                <a:spcPts val="600"/>
              </a:spcBef>
              <a:spcAft>
                <a:spcPts val="600"/>
              </a:spcAft>
              <a:buFont typeface="Arial" panose="020B0604020202020204" pitchFamily="34" charset="0"/>
              <a:buChar char="•"/>
            </a:pPr>
            <a:r>
              <a:rPr lang="da-DK" sz="3200" noProof="0" dirty="0">
                <a:latin typeface="Barlow" panose="00000500000000000000" pitchFamily="2" charset="0"/>
              </a:rPr>
              <a:t>Hør afdelingsledere og personalerepræsentanter
Indsaml feedback om klarhed og praktisk anvendelighed
Tjek specifik vejledning til neurodiverse medarbejdere
Tilpas regler for alle serviceområder inden for hotel- og restaurationsbranchen
Sikre realisme og inklusivitet</a:t>
            </a:r>
          </a:p>
        </p:txBody>
      </p:sp>
    </p:spTree>
    <p:extLst>
      <p:ext uri="{BB962C8B-B14F-4D97-AF65-F5344CB8AC3E}">
        <p14:creationId xmlns:p14="http://schemas.microsoft.com/office/powerpoint/2010/main" val="464108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71226A7F-C38A-F01E-FCA8-4134589FD17A}"/>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C4813FE7-E28F-359F-5652-4CB39CB93B76}"/>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2A75C771-027E-4140-228F-02935A1A362F}"/>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119441E7-BD7B-7038-D7D8-618FE88A8094}"/>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BE183159-9BC1-969E-C680-9DF1844D6EED}"/>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5A233E8F-7EEC-3DB0-6FAB-20DA7A3F6306}"/>
              </a:ext>
            </a:extLst>
          </p:cNvPr>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10" name="Picture 7">
            <a:extLst>
              <a:ext uri="{FF2B5EF4-FFF2-40B4-BE49-F238E27FC236}">
                <a16:creationId xmlns:a16="http://schemas.microsoft.com/office/drawing/2014/main" id="{DF700D40-35B7-5083-679B-1D7E4A968FF3}"/>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50B124A6-6FF6-97D4-15EA-C2FBB24060AD}"/>
              </a:ext>
            </a:extLst>
          </p:cNvPr>
          <p:cNvSpPr txBox="1"/>
          <p:nvPr/>
        </p:nvSpPr>
        <p:spPr>
          <a:xfrm>
            <a:off x="421775" y="1926744"/>
            <a:ext cx="14827603" cy="5191165"/>
          </a:xfrm>
          <a:prstGeom prst="rect">
            <a:avLst/>
          </a:prstGeom>
          <a:noFill/>
        </p:spPr>
        <p:txBody>
          <a:bodyPr wrap="square">
            <a:spAutoFit/>
          </a:bodyPr>
          <a:lstStyle/>
          <a:p>
            <a:pPr marL="720000" indent="-252000">
              <a:lnSpc>
                <a:spcPct val="150000"/>
              </a:lnSpc>
              <a:spcBef>
                <a:spcPts val="600"/>
              </a:spcBef>
              <a:spcAft>
                <a:spcPts val="600"/>
              </a:spcAft>
            </a:pPr>
            <a:r>
              <a:rPr lang="da-DK" sz="3200" b="1" i="0" u="none" strike="noStrike" noProof="0" dirty="0">
                <a:solidFill>
                  <a:schemeClr val="accent2"/>
                </a:solidFill>
                <a:effectLst/>
                <a:latin typeface="Barlow" panose="00000500000000000000" pitchFamily="2" charset="0"/>
              </a:rPr>
              <a:t>Trin 5: </a:t>
            </a:r>
            <a:r>
              <a:rPr lang="da-DK" sz="3200" b="1" noProof="0" dirty="0">
                <a:solidFill>
                  <a:schemeClr val="accent2"/>
                </a:solidFill>
                <a:latin typeface="Barlow" panose="00000500000000000000" pitchFamily="2" charset="0"/>
              </a:rPr>
              <a:t>Færdiggør kodekset</a:t>
            </a:r>
          </a:p>
          <a:p>
            <a:pPr marL="720000" indent="-252000">
              <a:lnSpc>
                <a:spcPct val="150000"/>
              </a:lnSpc>
              <a:spcBef>
                <a:spcPts val="600"/>
              </a:spcBef>
              <a:spcAft>
                <a:spcPts val="600"/>
              </a:spcAft>
              <a:buFont typeface="Arial" panose="020B0604020202020204" pitchFamily="34" charset="0"/>
              <a:buChar char="•"/>
            </a:pPr>
            <a:r>
              <a:rPr lang="da-DK" sz="3200" noProof="0" dirty="0">
                <a:latin typeface="Barlow" panose="00000500000000000000" pitchFamily="2" charset="0"/>
              </a:rPr>
              <a:t>Skriv en klar introduktion (formål og omfang)
Strukturere sektioner omkring specifik adfærd
Brug støttende, inkluderende sprog
Giv gæstfrihedsrelaterede eksempler
Gør det enkelt, visuelt og tilgængeligt for alle</a:t>
            </a:r>
          </a:p>
        </p:txBody>
      </p:sp>
    </p:spTree>
    <p:extLst>
      <p:ext uri="{BB962C8B-B14F-4D97-AF65-F5344CB8AC3E}">
        <p14:creationId xmlns:p14="http://schemas.microsoft.com/office/powerpoint/2010/main" val="4020156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759DD083-77AE-1B38-9106-2C1CFA349597}"/>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476EEDAC-4112-E634-AE49-C14985185B41}"/>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CAE1C9F0-5840-A0B7-2203-F2B335864D4C}"/>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E86A6678-4E40-475F-5306-B59D3E5D6873}"/>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FF77B5C3-61A1-499C-660D-9E2B97965D58}"/>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E17C8234-E2D9-A527-E11D-B2404FC39B6F}"/>
              </a:ext>
            </a:extLst>
          </p:cNvPr>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10" name="Picture 7">
            <a:extLst>
              <a:ext uri="{FF2B5EF4-FFF2-40B4-BE49-F238E27FC236}">
                <a16:creationId xmlns:a16="http://schemas.microsoft.com/office/drawing/2014/main" id="{26FD4E1A-51D3-1A84-5636-18F9827A7F0C}"/>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147BE560-8E58-96D6-66B7-9E4E2CF2119E}"/>
              </a:ext>
            </a:extLst>
          </p:cNvPr>
          <p:cNvSpPr txBox="1"/>
          <p:nvPr/>
        </p:nvSpPr>
        <p:spPr>
          <a:xfrm>
            <a:off x="421776" y="1926744"/>
            <a:ext cx="7287320" cy="5570756"/>
          </a:xfrm>
          <a:prstGeom prst="rect">
            <a:avLst/>
          </a:prstGeom>
          <a:noFill/>
        </p:spPr>
        <p:txBody>
          <a:bodyPr wrap="square">
            <a:spAutoFit/>
          </a:bodyPr>
          <a:lstStyle/>
          <a:p>
            <a:pPr marL="720000" indent="-252000">
              <a:lnSpc>
                <a:spcPct val="150000"/>
              </a:lnSpc>
              <a:spcBef>
                <a:spcPts val="600"/>
              </a:spcBef>
              <a:spcAft>
                <a:spcPts val="600"/>
              </a:spcAft>
            </a:pPr>
            <a:r>
              <a:rPr lang="da-DK" sz="3200" b="1" noProof="0" dirty="0">
                <a:solidFill>
                  <a:schemeClr val="accent2"/>
                </a:solidFill>
                <a:latin typeface="Barlow" panose="00000500000000000000" pitchFamily="2" charset="0"/>
              </a:rPr>
              <a:t>Adfærdskodeks template</a:t>
            </a:r>
          </a:p>
          <a:p>
            <a:pPr marL="720000" indent="-252000">
              <a:spcBef>
                <a:spcPts val="600"/>
              </a:spcBef>
              <a:spcAft>
                <a:spcPts val="600"/>
              </a:spcAft>
              <a:buFont typeface="Arial" panose="020B0604020202020204" pitchFamily="34" charset="0"/>
              <a:buChar char="•"/>
            </a:pPr>
            <a:r>
              <a:rPr lang="da-DK" sz="3200" b="1" noProof="0" dirty="0">
                <a:latin typeface="Barlow" panose="00000500000000000000" pitchFamily="2" charset="0"/>
              </a:rPr>
              <a:t>Tabel over indhold</a:t>
            </a:r>
            <a:r>
              <a:rPr lang="da-DK" sz="3200" noProof="0" dirty="0">
                <a:latin typeface="Barlow" panose="00000500000000000000" pitchFamily="2" charset="0"/>
              </a:rPr>
              <a:t>: Viser alle nøgletemaer, der er inkluderet i adfærdskodeksen, med sidetal.</a:t>
            </a:r>
          </a:p>
          <a:p>
            <a:pPr marL="720000" indent="-252000">
              <a:spcBef>
                <a:spcPts val="600"/>
              </a:spcBef>
              <a:spcAft>
                <a:spcPts val="600"/>
              </a:spcAft>
              <a:buFont typeface="Arial" panose="020B0604020202020204" pitchFamily="34" charset="0"/>
              <a:buChar char="•"/>
            </a:pPr>
            <a:r>
              <a:rPr lang="da-DK" sz="3200" b="1" noProof="0" dirty="0">
                <a:latin typeface="Barlow" panose="00000500000000000000" pitchFamily="2" charset="0"/>
              </a:rPr>
              <a:t>Virksomhedens politik og formål</a:t>
            </a:r>
            <a:r>
              <a:rPr lang="da-DK" sz="3200" noProof="0" dirty="0">
                <a:latin typeface="Barlow" panose="00000500000000000000" pitchFamily="2" charset="0"/>
              </a:rPr>
              <a:t>: Fremme respekt, professionalisme, inklusivitet og støtte til strukturerede miljøer, til gavn for alle, herunder autistiske medarbejdere.</a:t>
            </a:r>
          </a:p>
        </p:txBody>
      </p:sp>
      <p:sp>
        <p:nvSpPr>
          <p:cNvPr id="2" name="TextBox 1">
            <a:extLst>
              <a:ext uri="{FF2B5EF4-FFF2-40B4-BE49-F238E27FC236}">
                <a16:creationId xmlns:a16="http://schemas.microsoft.com/office/drawing/2014/main" id="{E42C3496-4AB6-94C5-58E8-00890B75B2F5}"/>
              </a:ext>
            </a:extLst>
          </p:cNvPr>
          <p:cNvSpPr txBox="1"/>
          <p:nvPr/>
        </p:nvSpPr>
        <p:spPr>
          <a:xfrm>
            <a:off x="8890782" y="2827606"/>
            <a:ext cx="8440616" cy="6013927"/>
          </a:xfrm>
          <a:prstGeom prst="rect">
            <a:avLst/>
          </a:prstGeom>
          <a:noFill/>
        </p:spPr>
        <p:txBody>
          <a:bodyPr wrap="square" rtlCol="0">
            <a:spAutoFit/>
          </a:bodyPr>
          <a:lstStyle/>
          <a:p>
            <a:pPr marL="285750" indent="-252000">
              <a:spcBef>
                <a:spcPts val="600"/>
              </a:spcBef>
              <a:spcAft>
                <a:spcPts val="600"/>
              </a:spcAft>
              <a:buFont typeface="Arial" panose="020B0604020202020204" pitchFamily="34" charset="0"/>
              <a:buChar char="•"/>
            </a:pPr>
            <a:r>
              <a:rPr lang="da-DK" sz="3200" b="1" noProof="0" dirty="0">
                <a:latin typeface="Barlow" panose="00000500000000000000" pitchFamily="2" charset="0"/>
              </a:rPr>
              <a:t>Dress code</a:t>
            </a:r>
            <a:r>
              <a:rPr lang="da-DK" sz="3200" noProof="0" dirty="0">
                <a:latin typeface="Barlow" panose="00000500000000000000" pitchFamily="2" charset="0"/>
              </a:rPr>
              <a:t>: Professionelle plejestandarder; uniformer og hygiejne; minimale stærke dufte for at forhindre sensorisk ubehag</a:t>
            </a:r>
          </a:p>
          <a:p>
            <a:pPr marL="285750" indent="-252000">
              <a:spcBef>
                <a:spcPts val="600"/>
              </a:spcBef>
              <a:spcAft>
                <a:spcPts val="600"/>
              </a:spcAft>
              <a:buFont typeface="Arial" panose="020B0604020202020204" pitchFamily="34" charset="0"/>
              <a:buChar char="•"/>
            </a:pPr>
            <a:r>
              <a:rPr lang="da-DK" sz="3200" b="1" noProof="0" dirty="0">
                <a:latin typeface="Barlow" panose="00000500000000000000" pitchFamily="2" charset="0"/>
              </a:rPr>
              <a:t>Teknologibrug og sikkerhed på arbejdspladsen</a:t>
            </a:r>
            <a:r>
              <a:rPr lang="da-DK" sz="3200" noProof="0" dirty="0">
                <a:latin typeface="Barlow" panose="00000500000000000000" pitchFamily="2" charset="0"/>
              </a:rPr>
              <a:t>: Regler for brug af teknologisystemer til beskyttelse af gæsternes fortrolighed og driftseffektivitet.</a:t>
            </a:r>
          </a:p>
          <a:p>
            <a:pPr marL="285750" indent="-252000">
              <a:spcBef>
                <a:spcPts val="600"/>
              </a:spcBef>
              <a:spcAft>
                <a:spcPts val="600"/>
              </a:spcAft>
              <a:buFont typeface="Arial" panose="020B0604020202020204" pitchFamily="34" charset="0"/>
              <a:buChar char="•"/>
            </a:pPr>
            <a:r>
              <a:rPr lang="da-DK" sz="3200" b="1" noProof="0" dirty="0">
                <a:latin typeface="Barlow" panose="00000500000000000000" pitchFamily="2" charset="0"/>
              </a:rPr>
              <a:t>Relationer mellem medarbejdere</a:t>
            </a:r>
            <a:r>
              <a:rPr lang="da-DK" sz="3200" noProof="0" dirty="0">
                <a:latin typeface="Barlow" panose="00000500000000000000" pitchFamily="2" charset="0"/>
              </a:rPr>
              <a:t>: Forvent respektfuld, professionel kommunikation; undgå sladder, upassende vittigheder og ekskluderende adfærd.</a:t>
            </a:r>
            <a:endParaRPr lang="da-DK" sz="3200" noProof="0" dirty="0"/>
          </a:p>
        </p:txBody>
      </p:sp>
    </p:spTree>
    <p:extLst>
      <p:ext uri="{BB962C8B-B14F-4D97-AF65-F5344CB8AC3E}">
        <p14:creationId xmlns:p14="http://schemas.microsoft.com/office/powerpoint/2010/main" val="3081351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pSp>
        <p:nvGrpSpPr>
          <p:cNvPr id="409" name="Google Shape;409;p22"/>
          <p:cNvGrpSpPr/>
          <p:nvPr/>
        </p:nvGrpSpPr>
        <p:grpSpPr>
          <a:xfrm>
            <a:off x="0" y="-279337"/>
            <a:ext cx="18288000" cy="1334644"/>
            <a:chOff x="0" y="-57150"/>
            <a:chExt cx="4816593" cy="326693"/>
          </a:xfrm>
        </p:grpSpPr>
        <p:sp>
          <p:nvSpPr>
            <p:cNvPr id="410" name="Google Shape;410;p22"/>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11" name="Google Shape;411;p22"/>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grpSp>
        <p:nvGrpSpPr>
          <p:cNvPr id="422" name="Google Shape;422;p22"/>
          <p:cNvGrpSpPr/>
          <p:nvPr/>
        </p:nvGrpSpPr>
        <p:grpSpPr>
          <a:xfrm>
            <a:off x="10311434" y="3005081"/>
            <a:ext cx="7636591" cy="1648169"/>
            <a:chOff x="0" y="-57150"/>
            <a:chExt cx="812800" cy="140545"/>
          </a:xfrm>
        </p:grpSpPr>
        <p:sp>
          <p:nvSpPr>
            <p:cNvPr id="423" name="Google Shape;423;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24" name="Google Shape;424;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grpSp>
        <p:nvGrpSpPr>
          <p:cNvPr id="425" name="Google Shape;425;p22"/>
          <p:cNvGrpSpPr/>
          <p:nvPr/>
        </p:nvGrpSpPr>
        <p:grpSpPr>
          <a:xfrm>
            <a:off x="10311434" y="4669268"/>
            <a:ext cx="7636592" cy="1648169"/>
            <a:chOff x="0" y="-57150"/>
            <a:chExt cx="812800" cy="140545"/>
          </a:xfrm>
        </p:grpSpPr>
        <p:sp>
          <p:nvSpPr>
            <p:cNvPr id="426" name="Google Shape;426;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27" name="Google Shape;427;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grpSp>
        <p:nvGrpSpPr>
          <p:cNvPr id="428" name="Google Shape;428;p22"/>
          <p:cNvGrpSpPr/>
          <p:nvPr/>
        </p:nvGrpSpPr>
        <p:grpSpPr>
          <a:xfrm>
            <a:off x="10219043" y="5856485"/>
            <a:ext cx="7728368" cy="2376075"/>
            <a:chOff x="0" y="-57150"/>
            <a:chExt cx="812800" cy="140545"/>
          </a:xfrm>
        </p:grpSpPr>
        <p:sp>
          <p:nvSpPr>
            <p:cNvPr id="429" name="Google Shape;429;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30" name="Google Shape;430;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grpSp>
        <p:nvGrpSpPr>
          <p:cNvPr id="431" name="Google Shape;431;p22"/>
          <p:cNvGrpSpPr/>
          <p:nvPr/>
        </p:nvGrpSpPr>
        <p:grpSpPr>
          <a:xfrm>
            <a:off x="8640393" y="3689752"/>
            <a:ext cx="985498" cy="985498"/>
            <a:chOff x="0" y="0"/>
            <a:chExt cx="812800" cy="812800"/>
          </a:xfrm>
        </p:grpSpPr>
        <p:sp>
          <p:nvSpPr>
            <p:cNvPr id="432" name="Google Shape;432;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33" name="Google Shape;433;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grpSp>
        <p:nvGrpSpPr>
          <p:cNvPr id="434" name="Google Shape;434;p22"/>
          <p:cNvGrpSpPr/>
          <p:nvPr/>
        </p:nvGrpSpPr>
        <p:grpSpPr>
          <a:xfrm>
            <a:off x="8640393" y="5233129"/>
            <a:ext cx="985498" cy="985498"/>
            <a:chOff x="0" y="0"/>
            <a:chExt cx="812800" cy="812800"/>
          </a:xfrm>
        </p:grpSpPr>
        <p:sp>
          <p:nvSpPr>
            <p:cNvPr id="435" name="Google Shape;435;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36" name="Google Shape;436;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grpSp>
        <p:nvGrpSpPr>
          <p:cNvPr id="437" name="Google Shape;437;p22"/>
          <p:cNvGrpSpPr/>
          <p:nvPr/>
        </p:nvGrpSpPr>
        <p:grpSpPr>
          <a:xfrm>
            <a:off x="8640393" y="6776506"/>
            <a:ext cx="985498" cy="985498"/>
            <a:chOff x="0" y="0"/>
            <a:chExt cx="812800" cy="812800"/>
          </a:xfrm>
        </p:grpSpPr>
        <p:sp>
          <p:nvSpPr>
            <p:cNvPr id="438" name="Google Shape;438;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39" name="Google Shape;439;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sp>
        <p:nvSpPr>
          <p:cNvPr id="440" name="Google Shape;440;p22"/>
          <p:cNvSpPr txBox="1"/>
          <p:nvPr/>
        </p:nvSpPr>
        <p:spPr>
          <a:xfrm>
            <a:off x="8470508" y="3912675"/>
            <a:ext cx="8428203" cy="517065"/>
          </a:xfrm>
          <a:prstGeom prst="rect">
            <a:avLst/>
          </a:prstGeom>
          <a:noFill/>
          <a:ln>
            <a:noFill/>
          </a:ln>
        </p:spPr>
        <p:txBody>
          <a:bodyPr spcFirstLastPara="1" wrap="square" lIns="0" tIns="0" rIns="0" bIns="0" anchor="t" anchorCtr="0">
            <a:spAutoFit/>
          </a:bodyPr>
          <a:lstStyle/>
          <a:p>
            <a:pPr algn="r">
              <a:lnSpc>
                <a:spcPct val="120005"/>
              </a:lnSpc>
            </a:pPr>
            <a:r>
              <a:rPr lang="da-DK" sz="2800" noProof="0" dirty="0">
                <a:solidFill>
                  <a:schemeClr val="bg2"/>
                </a:solidFill>
                <a:latin typeface="Barlow" pitchFamily="2" charset="77"/>
                <a:ea typeface="Calibri"/>
                <a:cs typeface="Calibri"/>
                <a:sym typeface="Calibri"/>
              </a:rPr>
              <a:t>Projektresultat 1: PERFORM HR-platform</a:t>
            </a:r>
            <a:endParaRPr lang="da-DK" sz="2800" noProof="0" dirty="0">
              <a:solidFill>
                <a:schemeClr val="bg2"/>
              </a:solidFill>
              <a:latin typeface="Barlow" pitchFamily="2" charset="77"/>
            </a:endParaRPr>
          </a:p>
        </p:txBody>
      </p:sp>
      <p:sp>
        <p:nvSpPr>
          <p:cNvPr id="441" name="Google Shape;441;p22"/>
          <p:cNvSpPr txBox="1"/>
          <p:nvPr/>
        </p:nvSpPr>
        <p:spPr>
          <a:xfrm>
            <a:off x="9144000" y="2301578"/>
            <a:ext cx="9143997" cy="1015663"/>
          </a:xfrm>
          <a:prstGeom prst="rect">
            <a:avLst/>
          </a:prstGeom>
          <a:noFill/>
          <a:ln>
            <a:noFill/>
          </a:ln>
        </p:spPr>
        <p:txBody>
          <a:bodyPr spcFirstLastPara="1" wrap="square" lIns="0" tIns="0" rIns="0" bIns="0" anchor="t" anchorCtr="0">
            <a:spAutoFit/>
          </a:bodyPr>
          <a:lstStyle/>
          <a:p>
            <a:pPr lvl="0"/>
            <a:r>
              <a:rPr lang="da-DK" sz="6600" b="1" spc="-300" noProof="0" dirty="0">
                <a:latin typeface="Six Caps"/>
                <a:ea typeface="Six Caps"/>
                <a:cs typeface="Six Caps"/>
                <a:sym typeface="Six Caps"/>
              </a:rPr>
              <a:t>PROJEKTETS </a:t>
            </a:r>
            <a:r>
              <a:rPr lang="da-DK" sz="6600" b="1" spc="-300" noProof="0" dirty="0">
                <a:solidFill>
                  <a:srgbClr val="462AF0"/>
                </a:solidFill>
                <a:latin typeface="Six Caps"/>
                <a:ea typeface="Six Caps"/>
                <a:cs typeface="Six Caps"/>
                <a:sym typeface="Six Caps"/>
              </a:rPr>
              <a:t>RESULTATER</a:t>
            </a:r>
            <a:endParaRPr lang="da-DK" sz="6600" b="1" spc="-300" noProof="0" dirty="0">
              <a:solidFill>
                <a:srgbClr val="462AF0"/>
              </a:solidFill>
            </a:endParaRPr>
          </a:p>
        </p:txBody>
      </p:sp>
      <p:sp>
        <p:nvSpPr>
          <p:cNvPr id="446" name="Google Shape;446;p22"/>
          <p:cNvSpPr txBox="1"/>
          <p:nvPr/>
        </p:nvSpPr>
        <p:spPr>
          <a:xfrm>
            <a:off x="8732783" y="5585941"/>
            <a:ext cx="8428203" cy="517065"/>
          </a:xfrm>
          <a:prstGeom prst="rect">
            <a:avLst/>
          </a:prstGeom>
          <a:noFill/>
          <a:ln>
            <a:noFill/>
          </a:ln>
        </p:spPr>
        <p:txBody>
          <a:bodyPr spcFirstLastPara="1" wrap="square" lIns="0" tIns="0" rIns="0" bIns="0" anchor="t" anchorCtr="0">
            <a:spAutoFit/>
          </a:bodyPr>
          <a:lstStyle/>
          <a:p>
            <a:pPr algn="r">
              <a:lnSpc>
                <a:spcPct val="120005"/>
              </a:lnSpc>
            </a:pPr>
            <a:r>
              <a:rPr lang="da-DK" sz="2800" noProof="0" dirty="0">
                <a:solidFill>
                  <a:schemeClr val="bg2"/>
                </a:solidFill>
                <a:latin typeface="Barlow" pitchFamily="2" charset="77"/>
                <a:ea typeface="Calibri"/>
                <a:cs typeface="Calibri"/>
                <a:sym typeface="Calibri"/>
              </a:rPr>
              <a:t>Projektresultat 2: PERFORM Digital Toolkit</a:t>
            </a:r>
            <a:endParaRPr lang="da-DK" sz="2800" noProof="0" dirty="0">
              <a:solidFill>
                <a:schemeClr val="bg2"/>
              </a:solidFill>
              <a:latin typeface="Barlow" pitchFamily="2" charset="77"/>
            </a:endParaRPr>
          </a:p>
        </p:txBody>
      </p:sp>
      <p:sp>
        <p:nvSpPr>
          <p:cNvPr id="447" name="Google Shape;447;p22"/>
          <p:cNvSpPr txBox="1"/>
          <p:nvPr/>
        </p:nvSpPr>
        <p:spPr>
          <a:xfrm>
            <a:off x="10736851" y="7099025"/>
            <a:ext cx="6785755" cy="886397"/>
          </a:xfrm>
          <a:prstGeom prst="rect">
            <a:avLst/>
          </a:prstGeom>
          <a:noFill/>
          <a:ln>
            <a:noFill/>
          </a:ln>
        </p:spPr>
        <p:txBody>
          <a:bodyPr spcFirstLastPara="1" wrap="square" lIns="0" tIns="0" rIns="0" bIns="0" anchor="t" anchorCtr="0">
            <a:spAutoFit/>
          </a:bodyPr>
          <a:lstStyle/>
          <a:p>
            <a:pPr>
              <a:lnSpc>
                <a:spcPct val="120005"/>
              </a:lnSpc>
            </a:pPr>
            <a:r>
              <a:rPr lang="da-DK" sz="2400" noProof="0" dirty="0">
                <a:solidFill>
                  <a:schemeClr val="bg2"/>
                </a:solidFill>
                <a:latin typeface="Barlow" pitchFamily="2" charset="77"/>
                <a:ea typeface="Calibri"/>
                <a:cs typeface="Calibri"/>
                <a:sym typeface="Calibri"/>
              </a:rPr>
              <a:t>Projektresultat 3: VET kursus i hotel- og restaurationsbranchens ledere og HR-eksperter</a:t>
            </a:r>
            <a:endParaRPr lang="da-DK" sz="2400" noProof="0" dirty="0">
              <a:solidFill>
                <a:schemeClr val="bg2"/>
              </a:solidFill>
              <a:latin typeface="Barlow" pitchFamily="2" charset="77"/>
            </a:endParaRPr>
          </a:p>
        </p:txBody>
      </p:sp>
      <p:sp>
        <p:nvSpPr>
          <p:cNvPr id="448" name="Google Shape;448;p22"/>
          <p:cNvSpPr txBox="1"/>
          <p:nvPr/>
        </p:nvSpPr>
        <p:spPr>
          <a:xfrm>
            <a:off x="8915242" y="3886929"/>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da-DK" sz="3500" noProof="0" dirty="0">
                <a:solidFill>
                  <a:srgbClr val="FFFFFF"/>
                </a:solidFill>
                <a:latin typeface="Six Caps"/>
                <a:ea typeface="Six Caps"/>
                <a:cs typeface="Six Caps"/>
                <a:sym typeface="Six Caps"/>
              </a:rPr>
              <a:t>1</a:t>
            </a:r>
            <a:endParaRPr lang="da-DK" noProof="0" dirty="0"/>
          </a:p>
        </p:txBody>
      </p:sp>
      <p:sp>
        <p:nvSpPr>
          <p:cNvPr id="449" name="Google Shape;449;p22"/>
          <p:cNvSpPr txBox="1"/>
          <p:nvPr/>
        </p:nvSpPr>
        <p:spPr>
          <a:xfrm>
            <a:off x="8915242" y="5429016"/>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da-DK" sz="3500" noProof="0" dirty="0">
                <a:solidFill>
                  <a:srgbClr val="FFFFFF"/>
                </a:solidFill>
                <a:latin typeface="Six Caps"/>
                <a:ea typeface="Six Caps"/>
                <a:cs typeface="Six Caps"/>
                <a:sym typeface="Six Caps"/>
              </a:rPr>
              <a:t>2</a:t>
            </a:r>
            <a:endParaRPr lang="da-DK" noProof="0" dirty="0"/>
          </a:p>
        </p:txBody>
      </p:sp>
      <p:sp>
        <p:nvSpPr>
          <p:cNvPr id="450" name="Google Shape;450;p22"/>
          <p:cNvSpPr txBox="1"/>
          <p:nvPr/>
        </p:nvSpPr>
        <p:spPr>
          <a:xfrm>
            <a:off x="8915242" y="6971102"/>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da-DK" sz="3500" noProof="0" dirty="0">
                <a:solidFill>
                  <a:srgbClr val="FFFFFF"/>
                </a:solidFill>
                <a:latin typeface="Six Caps"/>
                <a:ea typeface="Six Caps"/>
                <a:cs typeface="Six Caps"/>
                <a:sym typeface="Six Caps"/>
              </a:rPr>
              <a:t>3</a:t>
            </a:r>
            <a:endParaRPr lang="da-DK" noProof="0" dirty="0"/>
          </a:p>
        </p:txBody>
      </p:sp>
      <p:pic>
        <p:nvPicPr>
          <p:cNvPr id="3" name="Picture 2"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4" name="Google Shape;441;p22">
            <a:extLst>
              <a:ext uri="{FF2B5EF4-FFF2-40B4-BE49-F238E27FC236}">
                <a16:creationId xmlns:a16="http://schemas.microsoft.com/office/drawing/2014/main" id="{B6356569-B78B-D524-84C5-44E4A54FA64A}"/>
              </a:ext>
            </a:extLst>
          </p:cNvPr>
          <p:cNvSpPr txBox="1"/>
          <p:nvPr/>
        </p:nvSpPr>
        <p:spPr>
          <a:xfrm>
            <a:off x="359922" y="2144279"/>
            <a:ext cx="3602478"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da-DK" sz="7200" b="1" u="none" strike="noStrike" spc="-300" noProof="0" dirty="0">
                <a:solidFill>
                  <a:srgbClr val="000000"/>
                </a:solidFill>
                <a:latin typeface="Six Caps"/>
                <a:ea typeface="Six Caps"/>
                <a:cs typeface="Six Caps"/>
                <a:sym typeface="Six Caps"/>
              </a:rPr>
              <a:t>OM:</a:t>
            </a:r>
            <a:endParaRPr lang="da-DK" sz="7200" b="1" spc="-300" noProof="0" dirty="0"/>
          </a:p>
        </p:txBody>
      </p:sp>
      <p:sp>
        <p:nvSpPr>
          <p:cNvPr id="5" name="Google Shape;440;p22">
            <a:extLst>
              <a:ext uri="{FF2B5EF4-FFF2-40B4-BE49-F238E27FC236}">
                <a16:creationId xmlns:a16="http://schemas.microsoft.com/office/drawing/2014/main" id="{5FDCF533-851B-3FF9-5DB0-10EA24703C1F}"/>
              </a:ext>
            </a:extLst>
          </p:cNvPr>
          <p:cNvSpPr txBox="1"/>
          <p:nvPr/>
        </p:nvSpPr>
        <p:spPr>
          <a:xfrm>
            <a:off x="359922" y="3394286"/>
            <a:ext cx="6912510" cy="4727448"/>
          </a:xfrm>
          <a:prstGeom prst="rect">
            <a:avLst/>
          </a:prstGeom>
          <a:noFill/>
          <a:ln>
            <a:noFill/>
          </a:ln>
        </p:spPr>
        <p:txBody>
          <a:bodyPr spcFirstLastPara="1" wrap="square" lIns="0" tIns="0" rIns="0" bIns="0" anchor="t" anchorCtr="0">
            <a:spAutoFit/>
          </a:bodyPr>
          <a:lstStyle/>
          <a:p>
            <a:pPr>
              <a:lnSpc>
                <a:spcPct val="120005"/>
              </a:lnSpc>
            </a:pPr>
            <a:r>
              <a:rPr lang="da-DK" sz="3200" noProof="0" dirty="0">
                <a:solidFill>
                  <a:schemeClr val="bg2"/>
                </a:solidFill>
                <a:latin typeface="Barlow" pitchFamily="2" charset="77"/>
                <a:cs typeface="Calibri"/>
                <a:sym typeface="Calibri"/>
              </a:rPr>
              <a:t>'PERFORM'-projektet handler om at uddanne hospitality managers og HR-eksperter i at udvikle og støtte autistisk personale i EU's hotel- og restaurationssektor. Det leverer også en innovativ HR-platform til præstationsvurderinger og medarbejderovervågning.</a:t>
            </a:r>
            <a:endParaRPr lang="da-DK" sz="3200" noProof="0" dirty="0">
              <a:solidFill>
                <a:schemeClr val="bg2"/>
              </a:solidFill>
              <a:latin typeface="Barlow" pitchFamily="2" charset="77"/>
            </a:endParaRPr>
          </a:p>
        </p:txBody>
      </p:sp>
      <p:sp>
        <p:nvSpPr>
          <p:cNvPr id="33" name="Rectangle 32"/>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34"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50299C2B-8A0C-8FC3-497B-35206DBE4EEB}"/>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5796A623-7D2D-584F-3874-688E36525DB9}"/>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E90DBD52-5468-62B9-EC27-CCECADBC46C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A5812727-E322-29A4-D8A2-A2F1C3D5FE5A}"/>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BEC7FC1E-623E-2122-D2DF-7283AE577087}"/>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730CDF77-7289-7E9F-7C9E-0D6C00028274}"/>
              </a:ext>
            </a:extLst>
          </p:cNvPr>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10" name="Picture 7">
            <a:extLst>
              <a:ext uri="{FF2B5EF4-FFF2-40B4-BE49-F238E27FC236}">
                <a16:creationId xmlns:a16="http://schemas.microsoft.com/office/drawing/2014/main" id="{83E0ADB2-820B-6C0D-8EA3-7F508D17C2DF}"/>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34EE2D90-0A20-3B51-3C11-AFF436535E06}"/>
              </a:ext>
            </a:extLst>
          </p:cNvPr>
          <p:cNvSpPr txBox="1"/>
          <p:nvPr/>
        </p:nvSpPr>
        <p:spPr>
          <a:xfrm>
            <a:off x="421776" y="1926744"/>
            <a:ext cx="7287320" cy="5570756"/>
          </a:xfrm>
          <a:prstGeom prst="rect">
            <a:avLst/>
          </a:prstGeom>
          <a:noFill/>
        </p:spPr>
        <p:txBody>
          <a:bodyPr wrap="square">
            <a:spAutoFit/>
          </a:bodyPr>
          <a:lstStyle/>
          <a:p>
            <a:pPr marL="720000" indent="-252000">
              <a:lnSpc>
                <a:spcPct val="150000"/>
              </a:lnSpc>
              <a:spcBef>
                <a:spcPts val="600"/>
              </a:spcBef>
              <a:spcAft>
                <a:spcPts val="600"/>
              </a:spcAft>
            </a:pPr>
            <a:r>
              <a:rPr lang="da-DK" sz="3200" b="1" noProof="0" dirty="0">
                <a:solidFill>
                  <a:schemeClr val="accent2"/>
                </a:solidFill>
                <a:latin typeface="Barlow" panose="00000500000000000000" pitchFamily="2" charset="0"/>
              </a:rPr>
              <a:t>Adfærdskodeks t</a:t>
            </a:r>
            <a:r>
              <a:rPr lang="da-DK" sz="3200" b="1" i="0" u="none" strike="noStrike" noProof="0" dirty="0">
                <a:solidFill>
                  <a:schemeClr val="accent2"/>
                </a:solidFill>
                <a:effectLst/>
                <a:latin typeface="Barlow" panose="00000500000000000000" pitchFamily="2" charset="0"/>
              </a:rPr>
              <a:t>emplate</a:t>
            </a:r>
            <a:endParaRPr lang="da-DK" sz="3200" b="1" noProof="0" dirty="0">
              <a:solidFill>
                <a:schemeClr val="accent2"/>
              </a:solidFill>
              <a:latin typeface="Barlow" panose="00000500000000000000" pitchFamily="2" charset="0"/>
            </a:endParaRPr>
          </a:p>
          <a:p>
            <a:pPr marL="720000" indent="-252000">
              <a:spcBef>
                <a:spcPts val="600"/>
              </a:spcBef>
              <a:spcAft>
                <a:spcPts val="600"/>
              </a:spcAft>
              <a:buFont typeface="Arial" panose="020B0604020202020204" pitchFamily="34" charset="0"/>
              <a:buChar char="•"/>
            </a:pPr>
            <a:r>
              <a:rPr lang="da-DK" sz="3200" b="1" noProof="0" dirty="0">
                <a:latin typeface="Barlow" panose="00000500000000000000" pitchFamily="2" charset="0"/>
              </a:rPr>
              <a:t>Adfærd og forretningskultur på arbejdspladsen</a:t>
            </a:r>
            <a:r>
              <a:rPr lang="da-DK" sz="3200" noProof="0" dirty="0">
                <a:latin typeface="Barlow" panose="00000500000000000000" pitchFamily="2" charset="0"/>
              </a:rPr>
              <a:t>: Punktlighed, klar kommunikation, teamwork og respekt for neurodiverse arbejdsstile.</a:t>
            </a:r>
            <a:r>
              <a:rPr lang="da-DK" sz="3200" b="1" noProof="0" dirty="0">
                <a:latin typeface="Barlow" panose="00000500000000000000" pitchFamily="2" charset="0"/>
              </a:rPr>
              <a:t> </a:t>
            </a:r>
          </a:p>
          <a:p>
            <a:pPr marL="720000" indent="-252000">
              <a:spcBef>
                <a:spcPts val="600"/>
              </a:spcBef>
              <a:spcAft>
                <a:spcPts val="600"/>
              </a:spcAft>
              <a:buFont typeface="Arial" panose="020B0604020202020204" pitchFamily="34" charset="0"/>
              <a:buChar char="•"/>
            </a:pPr>
            <a:r>
              <a:rPr lang="da-DK" sz="3200" b="1" noProof="0" dirty="0">
                <a:latin typeface="Barlow" panose="00000500000000000000" pitchFamily="2" charset="0"/>
              </a:rPr>
              <a:t>Chikane og diskrimination</a:t>
            </a:r>
            <a:r>
              <a:rPr lang="da-DK" sz="3200" noProof="0" dirty="0">
                <a:latin typeface="Barlow" panose="00000500000000000000" pitchFamily="2" charset="0"/>
              </a:rPr>
              <a:t>: Nultolerance over for chikane, mobning, diskrimination; med klare eksempler.</a:t>
            </a:r>
          </a:p>
        </p:txBody>
      </p:sp>
      <p:sp>
        <p:nvSpPr>
          <p:cNvPr id="2" name="TextBox 1">
            <a:extLst>
              <a:ext uri="{FF2B5EF4-FFF2-40B4-BE49-F238E27FC236}">
                <a16:creationId xmlns:a16="http://schemas.microsoft.com/office/drawing/2014/main" id="{9BCB15E6-FA72-4F9C-1390-97562F85AAB0}"/>
              </a:ext>
            </a:extLst>
          </p:cNvPr>
          <p:cNvSpPr txBox="1"/>
          <p:nvPr/>
        </p:nvSpPr>
        <p:spPr>
          <a:xfrm>
            <a:off x="8961120" y="2869809"/>
            <a:ext cx="8370278" cy="4185761"/>
          </a:xfrm>
          <a:prstGeom prst="rect">
            <a:avLst/>
          </a:prstGeom>
          <a:noFill/>
        </p:spPr>
        <p:txBody>
          <a:bodyPr wrap="square" rtlCol="0">
            <a:spAutoFit/>
          </a:bodyPr>
          <a:lstStyle/>
          <a:p>
            <a:pPr marL="285750" indent="-252000">
              <a:spcBef>
                <a:spcPts val="600"/>
              </a:spcBef>
              <a:spcAft>
                <a:spcPts val="600"/>
              </a:spcAft>
              <a:buFont typeface="Arial" panose="020B0604020202020204" pitchFamily="34" charset="0"/>
              <a:buChar char="•"/>
            </a:pPr>
            <a:r>
              <a:rPr lang="da-DK" sz="3200" b="1" noProof="0" dirty="0">
                <a:latin typeface="Barlow" panose="00000500000000000000" pitchFamily="2" charset="0"/>
              </a:rPr>
              <a:t>Tilpasninger på arbejdspladsen for neurodiverse medarbejdere</a:t>
            </a:r>
            <a:r>
              <a:rPr lang="da-DK" sz="3200" noProof="0" dirty="0">
                <a:latin typeface="Barlow" panose="00000500000000000000" pitchFamily="2" charset="0"/>
              </a:rPr>
              <a:t>:. Adgang til sansevenlige rum, skriftlige instruktioner, strukturerede rutiner; fortrolig behandling af anmodninger</a:t>
            </a:r>
          </a:p>
          <a:p>
            <a:pPr marL="285750" indent="-252000">
              <a:spcBef>
                <a:spcPts val="600"/>
              </a:spcBef>
              <a:spcAft>
                <a:spcPts val="600"/>
              </a:spcAft>
              <a:buFont typeface="Arial" panose="020B0604020202020204" pitchFamily="34" charset="0"/>
              <a:buChar char="•"/>
            </a:pPr>
            <a:r>
              <a:rPr lang="da-DK" sz="3200" b="1" noProof="0" dirty="0">
                <a:latin typeface="Barlow" panose="00000500000000000000" pitchFamily="2" charset="0"/>
              </a:rPr>
              <a:t>Disciplinære foranstaltninger</a:t>
            </a:r>
            <a:r>
              <a:rPr lang="da-DK" sz="3200" noProof="0" dirty="0">
                <a:latin typeface="Barlow" panose="00000500000000000000" pitchFamily="2" charset="0"/>
              </a:rPr>
              <a:t>: Klare trin for overtrædelser, fra mundtlige advarsler til formelle procedurer afhængigt af alvoren.</a:t>
            </a:r>
          </a:p>
        </p:txBody>
      </p:sp>
    </p:spTree>
    <p:extLst>
      <p:ext uri="{BB962C8B-B14F-4D97-AF65-F5344CB8AC3E}">
        <p14:creationId xmlns:p14="http://schemas.microsoft.com/office/powerpoint/2010/main" val="1342097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8A798668-829D-C5A2-2982-F7EFA4CCA640}"/>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0DAC8192-299E-8E07-D9C5-EC4F3CA1E92A}"/>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05655E40-9B4D-B736-5814-F05CEDB83C4D}"/>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C742DB9D-B6B2-E3F3-74AD-483DB7377D50}"/>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E97E9BC2-ECC3-70FA-A38C-4DE8D0361408}"/>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17B3A63E-C861-E0F3-79CE-434880AF1213}"/>
              </a:ext>
            </a:extLst>
          </p:cNvPr>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10" name="Picture 7">
            <a:extLst>
              <a:ext uri="{FF2B5EF4-FFF2-40B4-BE49-F238E27FC236}">
                <a16:creationId xmlns:a16="http://schemas.microsoft.com/office/drawing/2014/main" id="{1A2B9DE6-7F59-E68E-EF6D-60388A40A233}"/>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6F4E43B3-1610-83E4-86A1-11EBCC359EC5}"/>
              </a:ext>
            </a:extLst>
          </p:cNvPr>
          <p:cNvSpPr txBox="1"/>
          <p:nvPr/>
        </p:nvSpPr>
        <p:spPr>
          <a:xfrm>
            <a:off x="662782" y="2799624"/>
            <a:ext cx="7968260" cy="3683060"/>
          </a:xfrm>
          <a:prstGeom prst="rect">
            <a:avLst/>
          </a:prstGeom>
          <a:noFill/>
        </p:spPr>
        <p:txBody>
          <a:bodyPr wrap="square">
            <a:spAutoFit/>
          </a:bodyPr>
          <a:lstStyle/>
          <a:p>
            <a:pPr marL="457200" indent="-457200">
              <a:lnSpc>
                <a:spcPct val="150000"/>
              </a:lnSpc>
              <a:buFont typeface="Arial" panose="020B0604020202020204" pitchFamily="34" charset="0"/>
              <a:buChar char="•"/>
            </a:pPr>
            <a:r>
              <a:rPr lang="da-DK" sz="3200" noProof="0" dirty="0">
                <a:latin typeface="Barlow" panose="00000500000000000000" pitchFamily="2" charset="0"/>
              </a:rPr>
              <a:t>Er sproget klart og enkelt?
Bliver neurodiverse behov adresseret?
Er alle serviceafdelinger inkluderet?
Er eksemplerne realistiske og praktiske?
Er træning knyttet til kodekset?</a:t>
            </a:r>
            <a:endParaRPr lang="da-DK" sz="3200" b="0" i="0" u="none" strike="noStrike" noProof="0" dirty="0">
              <a:solidFill>
                <a:srgbClr val="000000"/>
              </a:solidFill>
              <a:effectLst/>
              <a:latin typeface="Barlow" panose="00000500000000000000" pitchFamily="2" charset="0"/>
            </a:endParaRPr>
          </a:p>
        </p:txBody>
      </p:sp>
      <p:sp>
        <p:nvSpPr>
          <p:cNvPr id="4" name="Google Shape;441;p22">
            <a:extLst>
              <a:ext uri="{FF2B5EF4-FFF2-40B4-BE49-F238E27FC236}">
                <a16:creationId xmlns:a16="http://schemas.microsoft.com/office/drawing/2014/main" id="{E18127AE-257A-5423-1FF5-647086ED6F4B}"/>
              </a:ext>
            </a:extLst>
          </p:cNvPr>
          <p:cNvSpPr txBox="1"/>
          <p:nvPr/>
        </p:nvSpPr>
        <p:spPr>
          <a:xfrm>
            <a:off x="551272" y="1659849"/>
            <a:ext cx="12828826" cy="492443"/>
          </a:xfrm>
          <a:prstGeom prst="rect">
            <a:avLst/>
          </a:prstGeom>
          <a:noFill/>
          <a:ln>
            <a:noFill/>
          </a:ln>
        </p:spPr>
        <p:txBody>
          <a:bodyPr spcFirstLastPara="1" wrap="square" lIns="0" tIns="0" rIns="0" bIns="0" anchor="t" anchorCtr="0">
            <a:spAutoFit/>
          </a:bodyPr>
          <a:lstStyle/>
          <a:p>
            <a:pPr lvl="0"/>
            <a:r>
              <a:rPr lang="da-DK" sz="3200" b="1" noProof="0" dirty="0">
                <a:solidFill>
                  <a:schemeClr val="accent2"/>
                </a:solidFill>
                <a:latin typeface="Barlow" panose="00000500000000000000" pitchFamily="2" charset="0"/>
              </a:rPr>
              <a:t>Tjekliste for bedste praksis</a:t>
            </a:r>
          </a:p>
        </p:txBody>
      </p:sp>
      <p:sp>
        <p:nvSpPr>
          <p:cNvPr id="5" name="TextBox 4">
            <a:extLst>
              <a:ext uri="{FF2B5EF4-FFF2-40B4-BE49-F238E27FC236}">
                <a16:creationId xmlns:a16="http://schemas.microsoft.com/office/drawing/2014/main" id="{D2D6E4D1-249A-E41C-D0E0-704BCA67C775}"/>
              </a:ext>
            </a:extLst>
          </p:cNvPr>
          <p:cNvSpPr txBox="1"/>
          <p:nvPr/>
        </p:nvSpPr>
        <p:spPr>
          <a:xfrm>
            <a:off x="9656960" y="2824192"/>
            <a:ext cx="7968258" cy="4421723"/>
          </a:xfrm>
          <a:prstGeom prst="rect">
            <a:avLst/>
          </a:prstGeom>
          <a:noFill/>
        </p:spPr>
        <p:txBody>
          <a:bodyPr wrap="square">
            <a:spAutoFit/>
          </a:bodyPr>
          <a:lstStyle/>
          <a:p>
            <a:pPr marL="457200" indent="-457200">
              <a:lnSpc>
                <a:spcPct val="150000"/>
              </a:lnSpc>
              <a:buFont typeface="Arial" panose="020B0604020202020204" pitchFamily="34" charset="0"/>
              <a:buChar char="•"/>
            </a:pPr>
            <a:r>
              <a:rPr lang="da-DK" sz="3200" noProof="0" dirty="0">
                <a:latin typeface="Barlow" panose="00000500000000000000" pitchFamily="2" charset="0"/>
              </a:rPr>
              <a:t>Går ledere foran med et godt eksempel?
Er rapporteringsprocedurerne fortrolige og nemme?
Er opdateringer planlagt regelmæssigt?
Indsamles feedback fra forskellige medarbejdere?</a:t>
            </a:r>
            <a:endParaRPr lang="da-DK" sz="3200" b="0" i="0" u="none" strike="noStrike" noProof="0" dirty="0">
              <a:solidFill>
                <a:srgbClr val="000000"/>
              </a:solidFill>
              <a:effectLst/>
              <a:latin typeface="Barlow" panose="00000500000000000000" pitchFamily="2" charset="0"/>
            </a:endParaRPr>
          </a:p>
        </p:txBody>
      </p:sp>
    </p:spTree>
    <p:extLst>
      <p:ext uri="{BB962C8B-B14F-4D97-AF65-F5344CB8AC3E}">
        <p14:creationId xmlns:p14="http://schemas.microsoft.com/office/powerpoint/2010/main" val="661083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E6432717-7CCD-2ED2-6230-C0B1565E2F11}"/>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AEF7A33E-81AE-75E3-7831-29960A1C6A1C}"/>
              </a:ext>
            </a:extLst>
          </p:cNvPr>
          <p:cNvGrpSpPr/>
          <p:nvPr/>
        </p:nvGrpSpPr>
        <p:grpSpPr>
          <a:xfrm>
            <a:off x="379140" y="-28858"/>
            <a:ext cx="18288000" cy="1240415"/>
            <a:chOff x="0" y="-57150"/>
            <a:chExt cx="4816593" cy="326693"/>
          </a:xfrm>
        </p:grpSpPr>
        <p:sp>
          <p:nvSpPr>
            <p:cNvPr id="486" name="Google Shape;486;p24">
              <a:extLst>
                <a:ext uri="{FF2B5EF4-FFF2-40B4-BE49-F238E27FC236}">
                  <a16:creationId xmlns:a16="http://schemas.microsoft.com/office/drawing/2014/main" id="{A5FFDC1B-AEFA-580D-5A00-CC607D86CD2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D877E370-1538-E382-6273-700FD3416520}"/>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943E95AD-D73D-2906-B572-230B4B9DB925}"/>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B04137B8-87C4-F976-705B-1C6DB92C6552}"/>
              </a:ext>
            </a:extLst>
          </p:cNvPr>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10" name="Picture 7">
            <a:extLst>
              <a:ext uri="{FF2B5EF4-FFF2-40B4-BE49-F238E27FC236}">
                <a16:creationId xmlns:a16="http://schemas.microsoft.com/office/drawing/2014/main" id="{261829A1-9CE6-C885-B572-ED901E83623F}"/>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6" name="Google Shape;441;p22">
            <a:extLst>
              <a:ext uri="{FF2B5EF4-FFF2-40B4-BE49-F238E27FC236}">
                <a16:creationId xmlns:a16="http://schemas.microsoft.com/office/drawing/2014/main" id="{0E110274-D82B-A7F9-C56A-4136F7D57FFD}"/>
              </a:ext>
            </a:extLst>
          </p:cNvPr>
          <p:cNvSpPr txBox="1"/>
          <p:nvPr/>
        </p:nvSpPr>
        <p:spPr>
          <a:xfrm>
            <a:off x="551272" y="1659849"/>
            <a:ext cx="12828826" cy="738664"/>
          </a:xfrm>
          <a:prstGeom prst="rect">
            <a:avLst/>
          </a:prstGeom>
          <a:noFill/>
          <a:ln>
            <a:noFill/>
          </a:ln>
        </p:spPr>
        <p:txBody>
          <a:bodyPr spcFirstLastPara="1" wrap="square" lIns="0" tIns="0" rIns="0" bIns="0" anchor="t" anchorCtr="0">
            <a:spAutoFit/>
          </a:bodyPr>
          <a:lstStyle/>
          <a:p>
            <a:pPr lvl="0"/>
            <a:r>
              <a:rPr lang="da-DK" sz="4800" b="1" noProof="0" dirty="0">
                <a:solidFill>
                  <a:schemeClr val="accent2"/>
                </a:solidFill>
                <a:latin typeface="Barlow" panose="00000500000000000000" pitchFamily="2" charset="0"/>
                <a:ea typeface="Six Caps"/>
                <a:cs typeface="Six Caps"/>
                <a:sym typeface="Six Caps"/>
              </a:rPr>
              <a:t>6. </a:t>
            </a:r>
            <a:r>
              <a:rPr lang="da-DK" sz="4800" b="1" noProof="0" dirty="0">
                <a:solidFill>
                  <a:schemeClr val="accent2"/>
                </a:solidFill>
                <a:latin typeface="Barlow" panose="00000500000000000000" pitchFamily="2" charset="0"/>
              </a:rPr>
              <a:t>Anvendelse af kodeksen</a:t>
            </a:r>
          </a:p>
        </p:txBody>
      </p:sp>
      <p:sp>
        <p:nvSpPr>
          <p:cNvPr id="13" name="TextBox 12">
            <a:extLst>
              <a:ext uri="{FF2B5EF4-FFF2-40B4-BE49-F238E27FC236}">
                <a16:creationId xmlns:a16="http://schemas.microsoft.com/office/drawing/2014/main" id="{808CC7BA-D80A-1CC0-CDDB-EB7FEA318A92}"/>
              </a:ext>
            </a:extLst>
          </p:cNvPr>
          <p:cNvSpPr txBox="1"/>
          <p:nvPr/>
        </p:nvSpPr>
        <p:spPr>
          <a:xfrm>
            <a:off x="467064" y="2863532"/>
            <a:ext cx="15176210" cy="4298613"/>
          </a:xfrm>
          <a:prstGeom prst="rect">
            <a:avLst/>
          </a:prstGeom>
          <a:noFill/>
        </p:spPr>
        <p:txBody>
          <a:bodyPr wrap="square">
            <a:spAutoFit/>
          </a:bodyPr>
          <a:lstStyle/>
          <a:p>
            <a:pPr marL="720000" indent="-252000">
              <a:lnSpc>
                <a:spcPct val="150000"/>
              </a:lnSpc>
              <a:spcBef>
                <a:spcPts val="600"/>
              </a:spcBef>
              <a:spcAft>
                <a:spcPts val="600"/>
              </a:spcAft>
              <a:buFont typeface="Arial" panose="020B0604020202020204" pitchFamily="34" charset="0"/>
              <a:buChar char="•"/>
            </a:pPr>
            <a:r>
              <a:rPr lang="da-DK" sz="3200" noProof="0" dirty="0">
                <a:latin typeface="Barlow" panose="00000500000000000000" pitchFamily="2" charset="0"/>
              </a:rPr>
              <a:t>Styrk kodekset gennem daglige rutiner
Brug det i præstationssamtaler og feedback
Ledere skal modellere forventet adfærd
Støt autistisk personale med struktureret coaching
Anvend retfærdigt for alle medarbejdere</a:t>
            </a:r>
            <a:endParaRPr lang="da-DK" sz="3200" b="0" i="0" u="none" strike="noStrike" noProof="0" dirty="0">
              <a:solidFill>
                <a:srgbClr val="000000"/>
              </a:solidFill>
              <a:effectLst/>
              <a:latin typeface="Barlow" pitchFamily="2" charset="77"/>
            </a:endParaRPr>
          </a:p>
        </p:txBody>
      </p:sp>
    </p:spTree>
    <p:extLst>
      <p:ext uri="{BB962C8B-B14F-4D97-AF65-F5344CB8AC3E}">
        <p14:creationId xmlns:p14="http://schemas.microsoft.com/office/powerpoint/2010/main" val="1313977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C339C1EC-AEC2-A5A9-B7A8-CD87E7FFE514}"/>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1A2FD9BE-B928-049C-2570-040CBA4681EB}"/>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B91C7D3B-6100-9003-C463-0E8A05557F95}"/>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7B3C38AC-53BF-03C5-B15B-1AD6E29B90B2}"/>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F2C6CDA3-A259-369A-70F4-9E288CD28849}"/>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01C147CE-8BBF-6C2A-EA00-EC938A24FABF}"/>
              </a:ext>
            </a:extLst>
          </p:cNvPr>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10" name="Picture 7">
            <a:extLst>
              <a:ext uri="{FF2B5EF4-FFF2-40B4-BE49-F238E27FC236}">
                <a16:creationId xmlns:a16="http://schemas.microsoft.com/office/drawing/2014/main" id="{4A5F9832-84F0-FEAF-8304-E412D0197CC4}"/>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A8216E26-FF99-AEC8-2932-CA7227DDAA1A}"/>
              </a:ext>
            </a:extLst>
          </p:cNvPr>
          <p:cNvSpPr txBox="1"/>
          <p:nvPr/>
        </p:nvSpPr>
        <p:spPr>
          <a:xfrm>
            <a:off x="540387" y="2934663"/>
            <a:ext cx="16184284" cy="7745710"/>
          </a:xfrm>
          <a:prstGeom prst="rect">
            <a:avLst/>
          </a:prstGeom>
          <a:noFill/>
        </p:spPr>
        <p:txBody>
          <a:bodyPr wrap="square">
            <a:spAutoFit/>
          </a:bodyPr>
          <a:lstStyle/>
          <a:p>
            <a:pPr>
              <a:lnSpc>
                <a:spcPct val="150000"/>
              </a:lnSpc>
            </a:pPr>
            <a:r>
              <a:rPr lang="da-DK" sz="3200" b="1" noProof="0" dirty="0">
                <a:solidFill>
                  <a:schemeClr val="accent2"/>
                </a:solidFill>
                <a:latin typeface="Barlow" panose="00000500000000000000" pitchFamily="2" charset="0"/>
              </a:rPr>
              <a:t>Vigtigheden af arbejdspladskultur i hotel- og restaurationsbranchen</a:t>
            </a:r>
            <a:endParaRPr lang="da-DK" sz="3200" noProof="0" dirty="0">
              <a:latin typeface="Barlow" panose="00000500000000000000" pitchFamily="2" charset="0"/>
            </a:endParaRPr>
          </a:p>
          <a:p>
            <a:pPr marL="720000" indent="-252000" algn="l">
              <a:lnSpc>
                <a:spcPct val="150000"/>
              </a:lnSpc>
              <a:spcBef>
                <a:spcPts val="600"/>
              </a:spcBef>
              <a:spcAft>
                <a:spcPts val="600"/>
              </a:spcAft>
              <a:buFont typeface="Arial" panose="020B0604020202020204" pitchFamily="34" charset="0"/>
              <a:buChar char="•"/>
            </a:pPr>
            <a:r>
              <a:rPr lang="da-DK" sz="3200" noProof="0" dirty="0">
                <a:latin typeface="Barlow" panose="00000500000000000000" pitchFamily="2" charset="0"/>
              </a:rPr>
              <a:t>Kultur former medarbejderoplevelsen og servicekvaliteten</a:t>
            </a:r>
          </a:p>
          <a:p>
            <a:pPr marL="720000" indent="-252000" algn="l">
              <a:lnSpc>
                <a:spcPct val="150000"/>
              </a:lnSpc>
              <a:spcBef>
                <a:spcPts val="600"/>
              </a:spcBef>
              <a:spcAft>
                <a:spcPts val="600"/>
              </a:spcAft>
              <a:buFont typeface="Arial" panose="020B0604020202020204" pitchFamily="34" charset="0"/>
              <a:buChar char="•"/>
            </a:pPr>
            <a:r>
              <a:rPr lang="da-DK" sz="3200" noProof="0" dirty="0">
                <a:latin typeface="Barlow" panose="00000500000000000000" pitchFamily="2" charset="0"/>
              </a:rPr>
              <a:t>Stærk kultur fremmer respekt, professionalisme, teamwork, inklusivitet</a:t>
            </a:r>
          </a:p>
          <a:p>
            <a:pPr marL="720000" indent="-252000">
              <a:lnSpc>
                <a:spcPct val="150000"/>
              </a:lnSpc>
              <a:spcBef>
                <a:spcPts val="600"/>
              </a:spcBef>
              <a:spcAft>
                <a:spcPts val="600"/>
              </a:spcAft>
              <a:buFont typeface="Arial" panose="020B0604020202020204" pitchFamily="34" charset="0"/>
              <a:buChar char="•"/>
            </a:pPr>
            <a:r>
              <a:rPr lang="da-DK" sz="3200" noProof="0" dirty="0">
                <a:latin typeface="Barlow" panose="00000500000000000000" pitchFamily="2" charset="0"/>
              </a:rPr>
              <a:t>Klare kommunikationsstandarder understøtter autistiske medarbejdere.
Skriftlige instruktioner og visuelle hjælpemidler forbedrer tilgængeligheden.
Teamwork værdsætter forskellige styrker, herunder opmærksomhed på detaljer.
Struktureret support hjælper med gæsteinteraktioner og servicegendannelse.</a:t>
            </a:r>
            <a:endParaRPr lang="da-DK" sz="3200" b="1" noProof="0" dirty="0">
              <a:solidFill>
                <a:schemeClr val="accent2"/>
              </a:solidFill>
              <a:latin typeface="Barlow" panose="00000500000000000000" pitchFamily="2" charset="0"/>
            </a:endParaRPr>
          </a:p>
          <a:p>
            <a:pPr algn="l">
              <a:lnSpc>
                <a:spcPct val="150000"/>
              </a:lnSpc>
              <a:buNone/>
            </a:pPr>
            <a:endParaRPr lang="da-DK" sz="4000" noProof="0" dirty="0"/>
          </a:p>
          <a:p>
            <a:pPr algn="l">
              <a:lnSpc>
                <a:spcPct val="150000"/>
              </a:lnSpc>
            </a:pPr>
            <a:endParaRPr lang="da-DK" sz="3200" b="0" i="0" u="none" strike="noStrike" noProof="0" dirty="0">
              <a:solidFill>
                <a:srgbClr val="000000"/>
              </a:solidFill>
              <a:effectLst/>
              <a:latin typeface="Barlow" pitchFamily="2" charset="77"/>
            </a:endParaRPr>
          </a:p>
        </p:txBody>
      </p:sp>
      <p:sp>
        <p:nvSpPr>
          <p:cNvPr id="6" name="Google Shape;441;p22">
            <a:extLst>
              <a:ext uri="{FF2B5EF4-FFF2-40B4-BE49-F238E27FC236}">
                <a16:creationId xmlns:a16="http://schemas.microsoft.com/office/drawing/2014/main" id="{52D6B313-5491-5A78-F8EB-B6039F1BF073}"/>
              </a:ext>
            </a:extLst>
          </p:cNvPr>
          <p:cNvSpPr txBox="1"/>
          <p:nvPr/>
        </p:nvSpPr>
        <p:spPr>
          <a:xfrm>
            <a:off x="551272" y="1659849"/>
            <a:ext cx="12828826" cy="738664"/>
          </a:xfrm>
          <a:prstGeom prst="rect">
            <a:avLst/>
          </a:prstGeom>
          <a:noFill/>
          <a:ln>
            <a:noFill/>
          </a:ln>
        </p:spPr>
        <p:txBody>
          <a:bodyPr spcFirstLastPara="1" wrap="square" lIns="0" tIns="0" rIns="0" bIns="0" anchor="t" anchorCtr="0">
            <a:spAutoFit/>
          </a:bodyPr>
          <a:lstStyle/>
          <a:p>
            <a:pPr lvl="0"/>
            <a:r>
              <a:rPr lang="da-DK" sz="4800" b="1" noProof="0" dirty="0">
                <a:solidFill>
                  <a:schemeClr val="bg2">
                    <a:lumMod val="75000"/>
                  </a:schemeClr>
                </a:solidFill>
                <a:latin typeface="Barlow" pitchFamily="2" charset="77"/>
                <a:ea typeface="Six Caps"/>
                <a:cs typeface="Six Caps"/>
                <a:sym typeface="Six Caps"/>
              </a:rPr>
              <a:t>7. </a:t>
            </a:r>
            <a:r>
              <a:rPr lang="da-DK" sz="4800" b="1" noProof="0" dirty="0">
                <a:solidFill>
                  <a:schemeClr val="accent2"/>
                </a:solidFill>
                <a:latin typeface="Barlow" panose="00000500000000000000" pitchFamily="2" charset="0"/>
              </a:rPr>
              <a:t>Arbejdspladskultur og adfærdsstandarder</a:t>
            </a:r>
          </a:p>
        </p:txBody>
      </p:sp>
    </p:spTree>
    <p:extLst>
      <p:ext uri="{BB962C8B-B14F-4D97-AF65-F5344CB8AC3E}">
        <p14:creationId xmlns:p14="http://schemas.microsoft.com/office/powerpoint/2010/main" val="1218326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838E6890-9913-6902-262A-361C1F3D5F8B}"/>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E4862055-0F19-45E6-80C5-C7C5191EF7DD}"/>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B25192C3-5E55-7809-D21B-E65593667AD7}"/>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546614F4-1844-76D0-42A5-1E40C1BB3773}"/>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F71053D5-0712-8BDD-8D7A-CD03BB73E2B4}"/>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4B5DE7FF-A303-5926-739F-38304889FEF2}"/>
              </a:ext>
            </a:extLst>
          </p:cNvPr>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10" name="Picture 7">
            <a:extLst>
              <a:ext uri="{FF2B5EF4-FFF2-40B4-BE49-F238E27FC236}">
                <a16:creationId xmlns:a16="http://schemas.microsoft.com/office/drawing/2014/main" id="{6DD06B63-37AB-AA91-867E-6E322B9FEDBF}"/>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A8EAC1F9-E155-AB07-139C-D956D5D6ABE1}"/>
              </a:ext>
            </a:extLst>
          </p:cNvPr>
          <p:cNvSpPr txBox="1"/>
          <p:nvPr/>
        </p:nvSpPr>
        <p:spPr>
          <a:xfrm>
            <a:off x="540386" y="2934663"/>
            <a:ext cx="15834407" cy="7668766"/>
          </a:xfrm>
          <a:prstGeom prst="rect">
            <a:avLst/>
          </a:prstGeom>
          <a:noFill/>
        </p:spPr>
        <p:txBody>
          <a:bodyPr wrap="square">
            <a:spAutoFit/>
          </a:bodyPr>
          <a:lstStyle/>
          <a:p>
            <a:pPr marL="571500" indent="-252000">
              <a:lnSpc>
                <a:spcPct val="150000"/>
              </a:lnSpc>
              <a:spcBef>
                <a:spcPts val="600"/>
              </a:spcBef>
              <a:spcAft>
                <a:spcPts val="600"/>
              </a:spcAft>
              <a:buFont typeface="Arial" panose="020B0604020202020204" pitchFamily="34" charset="0"/>
              <a:buChar char="•"/>
            </a:pPr>
            <a:r>
              <a:rPr lang="da-DK" sz="3200" noProof="0" dirty="0">
                <a:latin typeface="Barlow" panose="00000500000000000000" pitchFamily="2" charset="0"/>
              </a:rPr>
              <a:t>Klare standarder definerer acceptabel kommunikation, udseende, teamwork.
Nultolerance over for mobning, chikane, diskrimination.
Supervisorer skal modellere forventet adfærd dagligt.
Sansevenlige justeringer (stille rum, fleksible pauser) understøtter inklusion.
Regelmæssigt medarbejderengagement og inklusivitetstræning genopfrisker kulturen.
Positiv kultur tiltrækker talenter og forbedrer gæsteoplevelsen.</a:t>
            </a:r>
            <a:endParaRPr lang="da-DK" sz="3200" b="1" noProof="0" dirty="0">
              <a:solidFill>
                <a:schemeClr val="accent2"/>
              </a:solidFill>
              <a:latin typeface="Barlow" panose="00000500000000000000" pitchFamily="2" charset="0"/>
            </a:endParaRPr>
          </a:p>
          <a:p>
            <a:pPr algn="l">
              <a:lnSpc>
                <a:spcPct val="150000"/>
              </a:lnSpc>
              <a:buNone/>
            </a:pPr>
            <a:endParaRPr lang="da-DK" sz="4000" noProof="0" dirty="0"/>
          </a:p>
          <a:p>
            <a:pPr algn="l">
              <a:lnSpc>
                <a:spcPct val="150000"/>
              </a:lnSpc>
            </a:pPr>
            <a:endParaRPr lang="da-DK" sz="3200" b="0" i="0" u="none" strike="noStrike" noProof="0" dirty="0">
              <a:solidFill>
                <a:srgbClr val="000000"/>
              </a:solidFill>
              <a:effectLst/>
              <a:latin typeface="Barlow" pitchFamily="2" charset="77"/>
            </a:endParaRPr>
          </a:p>
        </p:txBody>
      </p:sp>
      <p:sp>
        <p:nvSpPr>
          <p:cNvPr id="6" name="Google Shape;441;p22">
            <a:extLst>
              <a:ext uri="{FF2B5EF4-FFF2-40B4-BE49-F238E27FC236}">
                <a16:creationId xmlns:a16="http://schemas.microsoft.com/office/drawing/2014/main" id="{56BB9167-56D8-6655-CB60-E2E627980FB6}"/>
              </a:ext>
            </a:extLst>
          </p:cNvPr>
          <p:cNvSpPr txBox="1"/>
          <p:nvPr/>
        </p:nvSpPr>
        <p:spPr>
          <a:xfrm>
            <a:off x="551272" y="1659849"/>
            <a:ext cx="12828826" cy="492443"/>
          </a:xfrm>
          <a:prstGeom prst="rect">
            <a:avLst/>
          </a:prstGeom>
          <a:noFill/>
          <a:ln>
            <a:noFill/>
          </a:ln>
        </p:spPr>
        <p:txBody>
          <a:bodyPr spcFirstLastPara="1" wrap="square" lIns="0" tIns="0" rIns="0" bIns="0" anchor="t" anchorCtr="0">
            <a:spAutoFit/>
          </a:bodyPr>
          <a:lstStyle/>
          <a:p>
            <a:pPr lvl="0"/>
            <a:r>
              <a:rPr lang="da-DK" sz="3200" b="1" noProof="0" dirty="0">
                <a:solidFill>
                  <a:schemeClr val="accent2"/>
                </a:solidFill>
                <a:latin typeface="Barlow" panose="00000500000000000000" pitchFamily="2" charset="0"/>
              </a:rPr>
              <a:t>Etablering og vedligeholdelse af adfærdsstandarder</a:t>
            </a:r>
          </a:p>
        </p:txBody>
      </p:sp>
    </p:spTree>
    <p:extLst>
      <p:ext uri="{BB962C8B-B14F-4D97-AF65-F5344CB8AC3E}">
        <p14:creationId xmlns:p14="http://schemas.microsoft.com/office/powerpoint/2010/main" val="374758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11" name="Google Shape;441;p22">
            <a:extLst>
              <a:ext uri="{FF2B5EF4-FFF2-40B4-BE49-F238E27FC236}">
                <a16:creationId xmlns:a16="http://schemas.microsoft.com/office/drawing/2014/main" id="{DC440E8B-3546-FE3C-162E-F23AA25B3BEB}"/>
              </a:ext>
            </a:extLst>
          </p:cNvPr>
          <p:cNvSpPr txBox="1"/>
          <p:nvPr/>
        </p:nvSpPr>
        <p:spPr>
          <a:xfrm>
            <a:off x="551272" y="1659849"/>
            <a:ext cx="12828826" cy="738664"/>
          </a:xfrm>
          <a:prstGeom prst="rect">
            <a:avLst/>
          </a:prstGeom>
          <a:noFill/>
          <a:ln>
            <a:noFill/>
          </a:ln>
        </p:spPr>
        <p:txBody>
          <a:bodyPr spcFirstLastPara="1" wrap="square" lIns="0" tIns="0" rIns="0" bIns="0" anchor="t" anchorCtr="0">
            <a:spAutoFit/>
          </a:bodyPr>
          <a:lstStyle/>
          <a:p>
            <a:pPr lvl="0"/>
            <a:r>
              <a:rPr lang="da-DK" sz="4800" b="1" noProof="0" dirty="0">
                <a:solidFill>
                  <a:schemeClr val="bg2">
                    <a:lumMod val="75000"/>
                  </a:schemeClr>
                </a:solidFill>
                <a:latin typeface="Barlow" pitchFamily="2" charset="77"/>
                <a:ea typeface="Six Caps"/>
                <a:cs typeface="Six Caps"/>
                <a:sym typeface="Six Caps"/>
              </a:rPr>
              <a:t>Resume af modul 5</a:t>
            </a:r>
            <a:endParaRPr lang="da-DK" sz="4800" b="1" noProof="0" dirty="0">
              <a:solidFill>
                <a:schemeClr val="bg2">
                  <a:lumMod val="75000"/>
                </a:schemeClr>
              </a:solidFill>
              <a:latin typeface="Barlow" pitchFamily="2" charset="77"/>
            </a:endParaRPr>
          </a:p>
        </p:txBody>
      </p:sp>
      <p:sp>
        <p:nvSpPr>
          <p:cNvPr id="3" name="TextBox 2">
            <a:extLst>
              <a:ext uri="{FF2B5EF4-FFF2-40B4-BE49-F238E27FC236}">
                <a16:creationId xmlns:a16="http://schemas.microsoft.com/office/drawing/2014/main" id="{1BF9D5B7-7791-F9D8-84D0-90FB49276B44}"/>
              </a:ext>
            </a:extLst>
          </p:cNvPr>
          <p:cNvSpPr txBox="1"/>
          <p:nvPr/>
        </p:nvSpPr>
        <p:spPr>
          <a:xfrm>
            <a:off x="551272" y="2574388"/>
            <a:ext cx="16910818" cy="5939062"/>
          </a:xfrm>
          <a:prstGeom prst="rect">
            <a:avLst/>
          </a:prstGeom>
          <a:noFill/>
        </p:spPr>
        <p:txBody>
          <a:bodyPr wrap="square">
            <a:spAutoFit/>
          </a:bodyPr>
          <a:lstStyle/>
          <a:p>
            <a:pPr marL="720000" indent="-285750">
              <a:lnSpc>
                <a:spcPct val="150000"/>
              </a:lnSpc>
              <a:spcBef>
                <a:spcPts val="600"/>
              </a:spcBef>
              <a:spcAft>
                <a:spcPts val="600"/>
              </a:spcAft>
              <a:buFont typeface="Arial" panose="020B0604020202020204" pitchFamily="34" charset="0"/>
              <a:buChar char="•"/>
            </a:pPr>
            <a:r>
              <a:rPr lang="da-DK" sz="3200" noProof="0" dirty="0">
                <a:latin typeface="Barlow" panose="00000500000000000000" pitchFamily="2" charset="0"/>
              </a:rPr>
              <a:t>En adfærdskodeks danner grundlaget for sikre, inkluderende arbejdspladser.
En positiv arbejdspladskultur støtter alle medarbejdere, herunder autistiske medarbejdere.
Klare kommunikations- og adfærdsstandarder minimerer konflikter.
Inkluderende justeringer fremmer medarbejderengagement og fremragende service.
Koder skal være levende dokumenter, der udvikler sig med organisatorisk vækst.
Investering i inklusion styrker succes inden for hotel- og restaurationsbranchen på lang sigt.</a:t>
            </a:r>
            <a:endParaRPr lang="da-DK" sz="3200" noProof="0" dirty="0"/>
          </a:p>
        </p:txBody>
      </p:sp>
    </p:spTree>
    <p:extLst>
      <p:ext uri="{BB962C8B-B14F-4D97-AF65-F5344CB8AC3E}">
        <p14:creationId xmlns:p14="http://schemas.microsoft.com/office/powerpoint/2010/main" val="3807639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grpSp>
        <p:nvGrpSpPr>
          <p:cNvPr id="875" name="Google Shape;875;p34"/>
          <p:cNvGrpSpPr/>
          <p:nvPr/>
        </p:nvGrpSpPr>
        <p:grpSpPr>
          <a:xfrm>
            <a:off x="-2412023" y="-2528906"/>
            <a:ext cx="23112044" cy="14039954"/>
            <a:chOff x="-1" y="-272823"/>
            <a:chExt cx="30816058" cy="18719937"/>
          </a:xfrm>
        </p:grpSpPr>
        <p:grpSp>
          <p:nvGrpSpPr>
            <p:cNvPr id="876" name="Google Shape;876;p34"/>
            <p:cNvGrpSpPr/>
            <p:nvPr/>
          </p:nvGrpSpPr>
          <p:grpSpPr>
            <a:xfrm>
              <a:off x="17042413" y="2719851"/>
              <a:ext cx="13773644" cy="5783589"/>
              <a:chOff x="0" y="-57150"/>
              <a:chExt cx="2720720" cy="1142437"/>
            </a:xfrm>
          </p:grpSpPr>
          <p:sp>
            <p:nvSpPr>
              <p:cNvPr id="877" name="Google Shape;877;p34"/>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878" name="Google Shape;878;p34"/>
              <p:cNvSpPr txBox="1"/>
              <p:nvPr/>
            </p:nvSpPr>
            <p:spPr>
              <a:xfrm>
                <a:off x="101600" y="-57150"/>
                <a:ext cx="2517520" cy="114243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grpSp>
          <p:nvGrpSpPr>
            <p:cNvPr id="879" name="Google Shape;879;p34"/>
            <p:cNvGrpSpPr/>
            <p:nvPr/>
          </p:nvGrpSpPr>
          <p:grpSpPr>
            <a:xfrm rot="583941">
              <a:off x="19120813" y="12038526"/>
              <a:ext cx="7989899" cy="5774814"/>
              <a:chOff x="0" y="-57150"/>
              <a:chExt cx="1578252" cy="1140704"/>
            </a:xfrm>
          </p:grpSpPr>
          <p:sp>
            <p:nvSpPr>
              <p:cNvPr id="880" name="Google Shape;880;p34"/>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881" name="Google Shape;881;p34"/>
              <p:cNvSpPr txBox="1"/>
              <p:nvPr/>
            </p:nvSpPr>
            <p:spPr>
              <a:xfrm>
                <a:off x="127000" y="-57150"/>
                <a:ext cx="1324252" cy="11407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grpSp>
          <p:nvGrpSpPr>
            <p:cNvPr id="882" name="Google Shape;882;p34"/>
            <p:cNvGrpSpPr/>
            <p:nvPr/>
          </p:nvGrpSpPr>
          <p:grpSpPr>
            <a:xfrm rot="1166532">
              <a:off x="934790" y="3390463"/>
              <a:ext cx="23668083" cy="9671428"/>
              <a:chOff x="0" y="-57150"/>
              <a:chExt cx="4675177" cy="1910405"/>
            </a:xfrm>
          </p:grpSpPr>
          <p:sp>
            <p:nvSpPr>
              <p:cNvPr id="883" name="Google Shape;883;p34"/>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884" name="Google Shape;884;p34"/>
              <p:cNvSpPr txBox="1"/>
              <p:nvPr/>
            </p:nvSpPr>
            <p:spPr>
              <a:xfrm>
                <a:off x="0" y="-57150"/>
                <a:ext cx="4675177" cy="19104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grpSp>
          <p:nvGrpSpPr>
            <p:cNvPr id="885" name="Google Shape;885;p34"/>
            <p:cNvGrpSpPr/>
            <p:nvPr/>
          </p:nvGrpSpPr>
          <p:grpSpPr>
            <a:xfrm rot="3737206">
              <a:off x="6707101" y="8987085"/>
              <a:ext cx="6177883" cy="5405648"/>
              <a:chOff x="0" y="0"/>
              <a:chExt cx="812800" cy="711200"/>
            </a:xfrm>
          </p:grpSpPr>
          <p:sp>
            <p:nvSpPr>
              <p:cNvPr id="886" name="Google Shape;886;p34"/>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887" name="Google Shape;887;p34"/>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grpSp>
      <p:sp>
        <p:nvSpPr>
          <p:cNvPr id="888" name="Google Shape;888;p34"/>
          <p:cNvSpPr txBox="1"/>
          <p:nvPr/>
        </p:nvSpPr>
        <p:spPr>
          <a:xfrm>
            <a:off x="5619542" y="3674362"/>
            <a:ext cx="8173512"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da-DK" sz="9600" b="1" noProof="0" dirty="0">
                <a:solidFill>
                  <a:srgbClr val="FFFFFF"/>
                </a:solidFill>
                <a:latin typeface="Barlow"/>
                <a:ea typeface="Barlow"/>
                <a:cs typeface="Barlow"/>
                <a:sym typeface="Barlow"/>
              </a:rPr>
              <a:t>THANK YOU</a:t>
            </a:r>
            <a:endParaRPr lang="da-DK" sz="9600" b="1" noProof="0" dirty="0"/>
          </a:p>
        </p:txBody>
      </p:sp>
      <p:sp>
        <p:nvSpPr>
          <p:cNvPr id="4" name="Rectangle 3">
            <a:extLst>
              <a:ext uri="{FF2B5EF4-FFF2-40B4-BE49-F238E27FC236}">
                <a16:creationId xmlns:a16="http://schemas.microsoft.com/office/drawing/2014/main" id="{535DB743-A38C-BE64-E064-F92B87DAFF08}"/>
              </a:ext>
            </a:extLst>
          </p:cNvPr>
          <p:cNvSpPr/>
          <p:nvPr/>
        </p:nvSpPr>
        <p:spPr>
          <a:xfrm>
            <a:off x="12550672" y="287720"/>
            <a:ext cx="5417170" cy="1169551"/>
          </a:xfrm>
          <a:prstGeom prst="rect">
            <a:avLst/>
          </a:prstGeom>
        </p:spPr>
        <p:txBody>
          <a:bodyPr wrap="square">
            <a:spAutoFit/>
          </a:bodyPr>
          <a:lstStyle/>
          <a:p>
            <a:pPr algn="just"/>
            <a:r>
              <a:rPr lang="da-DK" noProof="0" dirty="0">
                <a:solidFill>
                  <a:schemeClr val="bg1"/>
                </a:solidFill>
              </a:rPr>
              <a:t>Disclaimer: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pic>
        <p:nvPicPr>
          <p:cNvPr id="19" name="Picture 18"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0" name="Rectangle 19"/>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21"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7233829" y="8785157"/>
            <a:ext cx="3231376" cy="876511"/>
          </a:xfrm>
          <a:prstGeom prst="rect">
            <a:avLst/>
          </a:prstGeom>
        </p:spPr>
      </p:pic>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460" name="Google Shape;460;p23"/>
          <p:cNvGrpSpPr/>
          <p:nvPr/>
        </p:nvGrpSpPr>
        <p:grpSpPr>
          <a:xfrm>
            <a:off x="0" y="-216992"/>
            <a:ext cx="18288000" cy="1240415"/>
            <a:chOff x="0" y="-57150"/>
            <a:chExt cx="4816593" cy="326693"/>
          </a:xfrm>
        </p:grpSpPr>
        <p:sp>
          <p:nvSpPr>
            <p:cNvPr id="461" name="Google Shape;461;p23"/>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62" name="Google Shape;462;p23"/>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sp>
        <p:nvSpPr>
          <p:cNvPr id="473" name="Google Shape;473;p23"/>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da-DK" sz="3200" u="none" noProof="0" dirty="0">
                <a:solidFill>
                  <a:srgbClr val="FFFFFF"/>
                </a:solidFill>
                <a:latin typeface="Barlow"/>
                <a:ea typeface="Barlow"/>
                <a:cs typeface="Barlow"/>
                <a:sym typeface="Barlow"/>
              </a:rPr>
              <a:t>Elaborate on what you want to discuss. </a:t>
            </a:r>
            <a:endParaRPr lang="da-DK" noProof="0" dirty="0"/>
          </a:p>
        </p:txBody>
      </p:sp>
      <p:sp>
        <p:nvSpPr>
          <p:cNvPr id="4" name="Google Shape;506;p24">
            <a:extLst>
              <a:ext uri="{FF2B5EF4-FFF2-40B4-BE49-F238E27FC236}">
                <a16:creationId xmlns:a16="http://schemas.microsoft.com/office/drawing/2014/main" id="{18608AD0-D51F-BE53-C7B4-1C514E1419F8}"/>
              </a:ext>
            </a:extLst>
          </p:cNvPr>
          <p:cNvSpPr txBox="1"/>
          <p:nvPr/>
        </p:nvSpPr>
        <p:spPr>
          <a:xfrm>
            <a:off x="607315" y="3864209"/>
            <a:ext cx="8223780" cy="4459682"/>
          </a:xfrm>
          <a:prstGeom prst="rect">
            <a:avLst/>
          </a:prstGeom>
          <a:noFill/>
          <a:ln>
            <a:noFill/>
          </a:ln>
        </p:spPr>
        <p:txBody>
          <a:bodyPr spcFirstLastPara="1" wrap="square" lIns="0" tIns="0" rIns="0" bIns="0" anchor="t" anchorCtr="0">
            <a:spAutoFit/>
          </a:bodyPr>
          <a:lstStyle/>
          <a:p>
            <a:pPr lvl="0" algn="just">
              <a:lnSpc>
                <a:spcPct val="115000"/>
              </a:lnSpc>
            </a:pPr>
            <a:r>
              <a:rPr lang="da-DK" sz="2800" noProof="0" dirty="0">
                <a:latin typeface="Barlow" panose="00000500000000000000" pitchFamily="2" charset="0"/>
              </a:rPr>
              <a:t>Modul 5 har til formål at udstyre elever i hotel- og restaurationsbranchen med en klar forståelse af, hvordan en veludviklet adfærdskodeks kan fremme en sikker, inkluderende og produktiv arbejdsplads. Den understreger vigtigheden af organisationskultur og etisk adfærd, samtidig med at den tilbyder praktisk vejledning om at støtte autistiske medarbejdere gennem struktureret, respektfuld og tilgængelig praksis.</a:t>
            </a:r>
            <a:endParaRPr lang="da-DK" sz="2800" noProof="0" dirty="0">
              <a:latin typeface="Barlow" pitchFamily="2" charset="77"/>
            </a:endParaRPr>
          </a:p>
        </p:txBody>
      </p:sp>
      <p:sp>
        <p:nvSpPr>
          <p:cNvPr id="5" name="Google Shape;459;p23">
            <a:extLst>
              <a:ext uri="{FF2B5EF4-FFF2-40B4-BE49-F238E27FC236}">
                <a16:creationId xmlns:a16="http://schemas.microsoft.com/office/drawing/2014/main" id="{A50B4089-18CB-B9B8-1FAB-C2419BEB4265}"/>
              </a:ext>
            </a:extLst>
          </p:cNvPr>
          <p:cNvSpPr txBox="1"/>
          <p:nvPr/>
        </p:nvSpPr>
        <p:spPr>
          <a:xfrm>
            <a:off x="0" y="1494597"/>
            <a:ext cx="14163869" cy="738664"/>
          </a:xfrm>
          <a:prstGeom prst="rect">
            <a:avLst/>
          </a:prstGeom>
          <a:noFill/>
          <a:ln>
            <a:noFill/>
          </a:ln>
        </p:spPr>
        <p:txBody>
          <a:bodyPr spcFirstLastPara="1" wrap="square" lIns="0" tIns="0" rIns="0" bIns="0" anchor="t" anchorCtr="0">
            <a:spAutoFit/>
          </a:bodyPr>
          <a:lstStyle/>
          <a:p>
            <a:pPr algn="ctr">
              <a:lnSpc>
                <a:spcPct val="80000"/>
              </a:lnSpc>
            </a:pPr>
            <a:r>
              <a:rPr lang="da-DK" sz="4800" b="1" noProof="0" dirty="0">
                <a:solidFill>
                  <a:schemeClr val="bg2"/>
                </a:solidFill>
                <a:latin typeface="Barlow" pitchFamily="2" charset="77"/>
                <a:ea typeface="Calibri"/>
                <a:cs typeface="Calibri"/>
                <a:sym typeface="Calibri"/>
              </a:rPr>
              <a:t>Modul 5 : Adfærdskodeks</a:t>
            </a:r>
            <a:r>
              <a:rPr lang="da-DK" sz="6000" noProof="0" dirty="0">
                <a:solidFill>
                  <a:schemeClr val="bg2"/>
                </a:solidFill>
                <a:latin typeface="Six Caps"/>
                <a:sym typeface="Six Caps"/>
              </a:rPr>
              <a:t> </a:t>
            </a:r>
            <a:endParaRPr lang="da-DK" sz="6000" noProof="0" dirty="0">
              <a:solidFill>
                <a:schemeClr val="bg2"/>
              </a:solidFill>
            </a:endParaRPr>
          </a:p>
        </p:txBody>
      </p:sp>
      <p:sp>
        <p:nvSpPr>
          <p:cNvPr id="8" name="Google Shape;506;p24">
            <a:extLst>
              <a:ext uri="{FF2B5EF4-FFF2-40B4-BE49-F238E27FC236}">
                <a16:creationId xmlns:a16="http://schemas.microsoft.com/office/drawing/2014/main" id="{54021FBE-4FCF-F8AF-AC62-DEF6767C5E6B}"/>
              </a:ext>
            </a:extLst>
          </p:cNvPr>
          <p:cNvSpPr txBox="1"/>
          <p:nvPr/>
        </p:nvSpPr>
        <p:spPr>
          <a:xfrm>
            <a:off x="11807824" y="4301547"/>
            <a:ext cx="5398992" cy="4459682"/>
          </a:xfrm>
          <a:prstGeom prst="rect">
            <a:avLst/>
          </a:prstGeom>
          <a:noFill/>
          <a:ln>
            <a:noFill/>
          </a:ln>
        </p:spPr>
        <p:txBody>
          <a:bodyPr spcFirstLastPara="1" wrap="square" lIns="0" tIns="0" rIns="0" bIns="0" anchor="t" anchorCtr="0">
            <a:spAutoFit/>
          </a:bodyPr>
          <a:lstStyle/>
          <a:p>
            <a:pPr lvl="0">
              <a:lnSpc>
                <a:spcPct val="115000"/>
              </a:lnSpc>
            </a:pPr>
            <a:r>
              <a:rPr lang="da-DK" sz="2800" noProof="0" dirty="0">
                <a:latin typeface="Barlow" panose="00000500000000000000" pitchFamily="2" charset="0"/>
              </a:rPr>
              <a:t>Definere og forklare rollen for en adfærdskodeks</a:t>
            </a:r>
          </a:p>
          <a:p>
            <a:pPr lvl="0">
              <a:lnSpc>
                <a:spcPct val="115000"/>
              </a:lnSpc>
            </a:pPr>
            <a:r>
              <a:rPr lang="da-DK" sz="2800" noProof="0" dirty="0">
                <a:latin typeface="Barlow" panose="00000500000000000000" pitchFamily="2" charset="0"/>
              </a:rPr>
              <a:t>
Identificer nøglekomponenter i inkluderende adfærd</a:t>
            </a:r>
          </a:p>
          <a:p>
            <a:pPr lvl="0">
              <a:lnSpc>
                <a:spcPct val="115000"/>
              </a:lnSpc>
            </a:pPr>
            <a:r>
              <a:rPr lang="da-DK" sz="2800" noProof="0" dirty="0">
                <a:latin typeface="Barlow" panose="00000500000000000000" pitchFamily="2" charset="0"/>
              </a:rPr>
              <a:t>
Få mere at vide om, hvordan du udvikler og anvender et adfærdskodeks</a:t>
            </a:r>
            <a:endParaRPr lang="da-DK" sz="2800" noProof="0" dirty="0"/>
          </a:p>
        </p:txBody>
      </p:sp>
      <p:sp>
        <p:nvSpPr>
          <p:cNvPr id="9" name="Google Shape;459;p23">
            <a:extLst>
              <a:ext uri="{FF2B5EF4-FFF2-40B4-BE49-F238E27FC236}">
                <a16:creationId xmlns:a16="http://schemas.microsoft.com/office/drawing/2014/main" id="{EBEFEEAB-42EB-0FFD-23E1-73C0F7A1B746}"/>
              </a:ext>
            </a:extLst>
          </p:cNvPr>
          <p:cNvSpPr txBox="1"/>
          <p:nvPr/>
        </p:nvSpPr>
        <p:spPr>
          <a:xfrm>
            <a:off x="10319460" y="3030134"/>
            <a:ext cx="5398992" cy="738664"/>
          </a:xfrm>
          <a:prstGeom prst="rect">
            <a:avLst/>
          </a:prstGeom>
          <a:noFill/>
          <a:ln>
            <a:noFill/>
          </a:ln>
        </p:spPr>
        <p:txBody>
          <a:bodyPr spcFirstLastPara="1" wrap="square" lIns="0" tIns="0" rIns="0" bIns="0" anchor="t" anchorCtr="0">
            <a:spAutoFit/>
          </a:bodyPr>
          <a:lstStyle/>
          <a:p>
            <a:pPr algn="ctr">
              <a:lnSpc>
                <a:spcPct val="80000"/>
              </a:lnSpc>
            </a:pPr>
            <a:r>
              <a:rPr lang="da-DK" sz="4800" b="1" noProof="0" dirty="0">
                <a:solidFill>
                  <a:schemeClr val="bg2"/>
                </a:solidFill>
                <a:latin typeface="Barlow" pitchFamily="2" charset="77"/>
                <a:cs typeface="Calibri" panose="020F0502020204030204" pitchFamily="34" charset="0"/>
              </a:rPr>
              <a:t>Læringsresultater</a:t>
            </a:r>
            <a:r>
              <a:rPr lang="da-DK" sz="6000" noProof="0" dirty="0">
                <a:solidFill>
                  <a:schemeClr val="bg2"/>
                </a:solidFill>
                <a:latin typeface="Six Caps"/>
                <a:sym typeface="Six Caps"/>
              </a:rPr>
              <a:t> </a:t>
            </a:r>
            <a:endParaRPr lang="da-DK" sz="6000" noProof="0" dirty="0">
              <a:solidFill>
                <a:schemeClr val="bg2"/>
              </a:solidFill>
            </a:endParaRPr>
          </a:p>
        </p:txBody>
      </p:sp>
      <p:sp>
        <p:nvSpPr>
          <p:cNvPr id="10" name="Google Shape;459;p23">
            <a:extLst>
              <a:ext uri="{FF2B5EF4-FFF2-40B4-BE49-F238E27FC236}">
                <a16:creationId xmlns:a16="http://schemas.microsoft.com/office/drawing/2014/main" id="{CDD46E9B-4ABD-8A39-3323-FCE4A914A5D6}"/>
              </a:ext>
            </a:extLst>
          </p:cNvPr>
          <p:cNvSpPr txBox="1"/>
          <p:nvPr/>
        </p:nvSpPr>
        <p:spPr>
          <a:xfrm>
            <a:off x="470550" y="2986829"/>
            <a:ext cx="8603139" cy="590931"/>
          </a:xfrm>
          <a:prstGeom prst="rect">
            <a:avLst/>
          </a:prstGeom>
          <a:noFill/>
          <a:ln>
            <a:noFill/>
          </a:ln>
        </p:spPr>
        <p:txBody>
          <a:bodyPr spcFirstLastPara="1" wrap="square" lIns="0" tIns="0" rIns="0" bIns="0" anchor="t" anchorCtr="0">
            <a:spAutoFit/>
          </a:bodyPr>
          <a:lstStyle/>
          <a:p>
            <a:pPr>
              <a:lnSpc>
                <a:spcPct val="80000"/>
              </a:lnSpc>
            </a:pPr>
            <a:r>
              <a:rPr lang="da-DK" sz="4800" b="1" noProof="0" dirty="0">
                <a:solidFill>
                  <a:schemeClr val="bg2"/>
                </a:solidFill>
                <a:latin typeface="Barlow" pitchFamily="2" charset="77"/>
                <a:cs typeface="Calibri" panose="020F0502020204030204" pitchFamily="34" charset="0"/>
              </a:rPr>
              <a:t>Modulets formål</a:t>
            </a:r>
          </a:p>
        </p:txBody>
      </p:sp>
      <p:grpSp>
        <p:nvGrpSpPr>
          <p:cNvPr id="3" name="Google Shape;431;p22">
            <a:extLst>
              <a:ext uri="{FF2B5EF4-FFF2-40B4-BE49-F238E27FC236}">
                <a16:creationId xmlns:a16="http://schemas.microsoft.com/office/drawing/2014/main" id="{86A7E05B-F6BC-1610-E7C4-9A0AE3B318F7}"/>
              </a:ext>
            </a:extLst>
          </p:cNvPr>
          <p:cNvGrpSpPr/>
          <p:nvPr/>
        </p:nvGrpSpPr>
        <p:grpSpPr>
          <a:xfrm>
            <a:off x="10319460" y="4294650"/>
            <a:ext cx="894267" cy="894267"/>
            <a:chOff x="0" y="0"/>
            <a:chExt cx="812800" cy="812800"/>
          </a:xfrm>
        </p:grpSpPr>
        <p:sp>
          <p:nvSpPr>
            <p:cNvPr id="6" name="Google Shape;432;p22">
              <a:extLst>
                <a:ext uri="{FF2B5EF4-FFF2-40B4-BE49-F238E27FC236}">
                  <a16:creationId xmlns:a16="http://schemas.microsoft.com/office/drawing/2014/main" id="{CE597149-4E1A-8801-C1E4-322439A969E4}"/>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7" name="Google Shape;433;p22">
              <a:extLst>
                <a:ext uri="{FF2B5EF4-FFF2-40B4-BE49-F238E27FC236}">
                  <a16:creationId xmlns:a16="http://schemas.microsoft.com/office/drawing/2014/main" id="{CA6F5AC4-D3F9-159E-0EDA-BAA6B8794DAD}"/>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grpSp>
        <p:nvGrpSpPr>
          <p:cNvPr id="11" name="Google Shape;434;p22">
            <a:extLst>
              <a:ext uri="{FF2B5EF4-FFF2-40B4-BE49-F238E27FC236}">
                <a16:creationId xmlns:a16="http://schemas.microsoft.com/office/drawing/2014/main" id="{18C0353F-552F-D2BF-36BD-DB6D21F5F128}"/>
              </a:ext>
            </a:extLst>
          </p:cNvPr>
          <p:cNvGrpSpPr/>
          <p:nvPr/>
        </p:nvGrpSpPr>
        <p:grpSpPr>
          <a:xfrm>
            <a:off x="10319460" y="5616777"/>
            <a:ext cx="894267" cy="894267"/>
            <a:chOff x="0" y="0"/>
            <a:chExt cx="812800" cy="812800"/>
          </a:xfrm>
        </p:grpSpPr>
        <p:sp>
          <p:nvSpPr>
            <p:cNvPr id="12" name="Google Shape;435;p22">
              <a:extLst>
                <a:ext uri="{FF2B5EF4-FFF2-40B4-BE49-F238E27FC236}">
                  <a16:creationId xmlns:a16="http://schemas.microsoft.com/office/drawing/2014/main" id="{F6C853D5-5E3C-EE2F-25C0-A96B2D4B952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13" name="Google Shape;436;p22">
              <a:extLst>
                <a:ext uri="{FF2B5EF4-FFF2-40B4-BE49-F238E27FC236}">
                  <a16:creationId xmlns:a16="http://schemas.microsoft.com/office/drawing/2014/main" id="{82A65A39-07BC-CC25-22B5-70FEF66A50E9}"/>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grpSp>
        <p:nvGrpSpPr>
          <p:cNvPr id="14" name="Google Shape;437;p22">
            <a:extLst>
              <a:ext uri="{FF2B5EF4-FFF2-40B4-BE49-F238E27FC236}">
                <a16:creationId xmlns:a16="http://schemas.microsoft.com/office/drawing/2014/main" id="{4A021AFD-35B2-E86C-0B7D-26BB21589069}"/>
              </a:ext>
            </a:extLst>
          </p:cNvPr>
          <p:cNvGrpSpPr/>
          <p:nvPr/>
        </p:nvGrpSpPr>
        <p:grpSpPr>
          <a:xfrm>
            <a:off x="10319460" y="6978704"/>
            <a:ext cx="894267" cy="993159"/>
            <a:chOff x="0" y="0"/>
            <a:chExt cx="812800" cy="902683"/>
          </a:xfrm>
        </p:grpSpPr>
        <p:sp>
          <p:nvSpPr>
            <p:cNvPr id="15" name="Google Shape;438;p22">
              <a:extLst>
                <a:ext uri="{FF2B5EF4-FFF2-40B4-BE49-F238E27FC236}">
                  <a16:creationId xmlns:a16="http://schemas.microsoft.com/office/drawing/2014/main" id="{F1E2C39F-2A15-5D03-7FA0-6564329C4DD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16" name="Google Shape;439;p22">
              <a:extLst>
                <a:ext uri="{FF2B5EF4-FFF2-40B4-BE49-F238E27FC236}">
                  <a16:creationId xmlns:a16="http://schemas.microsoft.com/office/drawing/2014/main" id="{D95CBE92-9C3F-7AA1-1F5D-22700F603D21}"/>
                </a:ext>
              </a:extLst>
            </p:cNvPr>
            <p:cNvSpPr txBox="1"/>
            <p:nvPr/>
          </p:nvSpPr>
          <p:spPr>
            <a:xfrm>
              <a:off x="76200" y="19050"/>
              <a:ext cx="660400" cy="88363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sp>
        <p:nvSpPr>
          <p:cNvPr id="17" name="Google Shape;448;p22">
            <a:extLst>
              <a:ext uri="{FF2B5EF4-FFF2-40B4-BE49-F238E27FC236}">
                <a16:creationId xmlns:a16="http://schemas.microsoft.com/office/drawing/2014/main" id="{FB77D5E9-86F0-2C09-1801-CF452F4AD77E}"/>
              </a:ext>
            </a:extLst>
          </p:cNvPr>
          <p:cNvSpPr txBox="1"/>
          <p:nvPr/>
        </p:nvSpPr>
        <p:spPr>
          <a:xfrm>
            <a:off x="10582536" y="4374242"/>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da-DK" sz="3500" noProof="0" dirty="0">
                <a:solidFill>
                  <a:srgbClr val="FFFFFF"/>
                </a:solidFill>
                <a:latin typeface="Six Caps"/>
                <a:ea typeface="Six Caps"/>
                <a:cs typeface="Six Caps"/>
                <a:sym typeface="Six Caps"/>
              </a:rPr>
              <a:t>1</a:t>
            </a:r>
            <a:endParaRPr lang="da-DK" noProof="0" dirty="0"/>
          </a:p>
        </p:txBody>
      </p:sp>
      <p:sp>
        <p:nvSpPr>
          <p:cNvPr id="18" name="Google Shape;449;p22">
            <a:extLst>
              <a:ext uri="{FF2B5EF4-FFF2-40B4-BE49-F238E27FC236}">
                <a16:creationId xmlns:a16="http://schemas.microsoft.com/office/drawing/2014/main" id="{E8EC822B-8244-1B3C-91C7-2B2234B3093B}"/>
              </a:ext>
            </a:extLst>
          </p:cNvPr>
          <p:cNvSpPr txBox="1"/>
          <p:nvPr/>
        </p:nvSpPr>
        <p:spPr>
          <a:xfrm>
            <a:off x="10582536" y="5661958"/>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da-DK" sz="3500" noProof="0" dirty="0">
                <a:solidFill>
                  <a:srgbClr val="FFFFFF"/>
                </a:solidFill>
                <a:latin typeface="Six Caps"/>
                <a:ea typeface="Six Caps"/>
                <a:cs typeface="Six Caps"/>
                <a:sym typeface="Six Caps"/>
              </a:rPr>
              <a:t>2</a:t>
            </a:r>
            <a:endParaRPr lang="da-DK" noProof="0" dirty="0"/>
          </a:p>
        </p:txBody>
      </p:sp>
      <p:sp>
        <p:nvSpPr>
          <p:cNvPr id="19" name="Google Shape;450;p22">
            <a:extLst>
              <a:ext uri="{FF2B5EF4-FFF2-40B4-BE49-F238E27FC236}">
                <a16:creationId xmlns:a16="http://schemas.microsoft.com/office/drawing/2014/main" id="{87A55BF1-7D4C-26CE-22B8-F63191309C8C}"/>
              </a:ext>
            </a:extLst>
          </p:cNvPr>
          <p:cNvSpPr txBox="1"/>
          <p:nvPr/>
        </p:nvSpPr>
        <p:spPr>
          <a:xfrm>
            <a:off x="10582536" y="7016918"/>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da-DK" sz="3500" noProof="0" dirty="0">
                <a:solidFill>
                  <a:srgbClr val="FFFFFF"/>
                </a:solidFill>
                <a:latin typeface="Six Caps"/>
                <a:ea typeface="Six Caps"/>
                <a:cs typeface="Six Caps"/>
                <a:sym typeface="Six Caps"/>
              </a:rPr>
              <a:t>3</a:t>
            </a:r>
            <a:endParaRPr lang="da-DK" noProof="0" dirty="0"/>
          </a:p>
        </p:txBody>
      </p:sp>
      <p:pic>
        <p:nvPicPr>
          <p:cNvPr id="24" name="Picture 23"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26"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sp>
        <p:nvSpPr>
          <p:cNvPr id="506" name="Google Shape;506;p24"/>
          <p:cNvSpPr txBox="1"/>
          <p:nvPr/>
        </p:nvSpPr>
        <p:spPr>
          <a:xfrm>
            <a:off x="463980" y="2885327"/>
            <a:ext cx="14923658" cy="5447645"/>
          </a:xfrm>
          <a:prstGeom prst="rect">
            <a:avLst/>
          </a:prstGeom>
          <a:noFill/>
          <a:ln>
            <a:noFill/>
          </a:ln>
        </p:spPr>
        <p:txBody>
          <a:bodyPr spcFirstLastPara="1" wrap="square" lIns="0" tIns="0" rIns="0" bIns="0" anchor="t" anchorCtr="0">
            <a:spAutoFit/>
          </a:bodyPr>
          <a:lstStyle/>
          <a:p>
            <a:pPr marL="457200" lvl="1"/>
            <a:r>
              <a:rPr lang="da-DK" sz="3200" b="1" noProof="0" dirty="0">
                <a:solidFill>
                  <a:schemeClr val="accent2"/>
                </a:solidFill>
                <a:latin typeface="Barlow" pitchFamily="2" charset="77"/>
              </a:rPr>
              <a:t>En adfærdskodeks: </a:t>
            </a:r>
            <a:endParaRPr lang="da-DK" sz="3200" b="1" i="0" u="none" strike="noStrike" noProof="0" dirty="0">
              <a:solidFill>
                <a:schemeClr val="accent2"/>
              </a:solidFill>
              <a:effectLst/>
              <a:latin typeface="Barlow" pitchFamily="2" charset="77"/>
            </a:endParaRPr>
          </a:p>
          <a:p>
            <a:pPr marL="792000" lvl="1" indent="-252000">
              <a:lnSpc>
                <a:spcPct val="150000"/>
              </a:lnSpc>
              <a:spcBef>
                <a:spcPts val="600"/>
              </a:spcBef>
              <a:spcAft>
                <a:spcPts val="600"/>
              </a:spcAft>
              <a:buFont typeface="Arial" panose="020B0604020202020204" pitchFamily="34" charset="0"/>
              <a:buChar char="•"/>
            </a:pPr>
            <a:r>
              <a:rPr lang="da-DK" sz="3200" noProof="0" dirty="0">
                <a:latin typeface="Barlow" pitchFamily="2" charset="77"/>
              </a:rPr>
              <a:t>Sætter forventninger til adfærd på arbejdspladsen
Fremmer professionalisme, inklusion og retfærdighed
Er især nyttig i højtryksmiljøer
Støtter neurodiverse medarbejdere gennem struktur
Forbedrer teamdynamikken og teamtilfredsheden</a:t>
            </a:r>
            <a:endParaRPr lang="da-DK" sz="3200" b="0" i="0" u="none" strike="noStrike" noProof="0" dirty="0">
              <a:solidFill>
                <a:srgbClr val="000000"/>
              </a:solidFill>
              <a:effectLst/>
              <a:latin typeface="Barlow" pitchFamily="2" charset="77"/>
            </a:endParaRPr>
          </a:p>
          <a:p>
            <a:pPr marL="742950" lvl="1" indent="-285750" algn="l">
              <a:buFont typeface="Arial" panose="020B0604020202020204" pitchFamily="34" charset="0"/>
              <a:buChar char="•"/>
            </a:pPr>
            <a:endParaRPr lang="da-DK" sz="3200" b="0" i="0" u="none" strike="noStrike" noProof="0" dirty="0">
              <a:solidFill>
                <a:srgbClr val="000000"/>
              </a:solidFill>
              <a:effectLst/>
              <a:latin typeface="Barlow" pitchFamily="2" charset="77"/>
            </a:endParaRPr>
          </a:p>
        </p:txBody>
      </p:sp>
      <p:pic>
        <p:nvPicPr>
          <p:cNvPr id="8" name="Picture 7"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4" name="Google Shape;441;p22">
            <a:extLst>
              <a:ext uri="{FF2B5EF4-FFF2-40B4-BE49-F238E27FC236}">
                <a16:creationId xmlns:a16="http://schemas.microsoft.com/office/drawing/2014/main" id="{984F614D-19D5-2352-C2FB-5F93FAD087C1}"/>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lvl="0"/>
            <a:r>
              <a:rPr lang="da-DK" sz="4800" b="1" noProof="0" dirty="0">
                <a:solidFill>
                  <a:schemeClr val="bg2">
                    <a:lumMod val="75000"/>
                  </a:schemeClr>
                </a:solidFill>
                <a:latin typeface="Barlow" pitchFamily="2" charset="77"/>
                <a:ea typeface="Six Caps"/>
                <a:cs typeface="Six Caps"/>
                <a:sym typeface="Six Caps"/>
              </a:rPr>
              <a:t>1. Indledning</a:t>
            </a:r>
            <a:endParaRPr lang="da-DK" sz="4800" b="1" noProof="0" dirty="0">
              <a:solidFill>
                <a:schemeClr val="bg2">
                  <a:lumMod val="75000"/>
                </a:schemeClr>
              </a:solidFill>
              <a:latin typeface="Barlow" pitchFamily="2" charset="77"/>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68EDC3F2-97E9-CDCD-23F4-F02DC92EE98A}"/>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EE5C1559-24E2-2D5B-CC46-C122A3FA2E46}"/>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E7B1BE23-DD9E-552B-79AD-AB069854786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4DD71C75-22C6-B7FD-AE7D-2376017A0D4E}"/>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5F97CE78-4208-F1B1-44D0-0DDB4DA66FF2}"/>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0FEDE7CA-03CB-85AD-6FDA-40890A0BDBB4}"/>
              </a:ext>
            </a:extLst>
          </p:cNvPr>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10" name="Picture 7">
            <a:extLst>
              <a:ext uri="{FF2B5EF4-FFF2-40B4-BE49-F238E27FC236}">
                <a16:creationId xmlns:a16="http://schemas.microsoft.com/office/drawing/2014/main" id="{4B0677B9-C7F1-30AD-05ED-18EEB004A259}"/>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7E75669F-DB14-62D1-CE11-09143ED774F0}"/>
              </a:ext>
            </a:extLst>
          </p:cNvPr>
          <p:cNvSpPr txBox="1"/>
          <p:nvPr/>
        </p:nvSpPr>
        <p:spPr>
          <a:xfrm>
            <a:off x="463980" y="2932778"/>
            <a:ext cx="12886260" cy="5114221"/>
          </a:xfrm>
          <a:prstGeom prst="rect">
            <a:avLst/>
          </a:prstGeom>
          <a:noFill/>
        </p:spPr>
        <p:txBody>
          <a:bodyPr wrap="square" anchor="ctr">
            <a:spAutoFit/>
          </a:bodyPr>
          <a:lstStyle/>
          <a:p>
            <a:pPr>
              <a:lnSpc>
                <a:spcPct val="150000"/>
              </a:lnSpc>
            </a:pPr>
            <a:r>
              <a:rPr lang="da-DK" sz="3200" b="1" noProof="0" dirty="0">
                <a:solidFill>
                  <a:schemeClr val="accent2"/>
                </a:solidFill>
                <a:latin typeface="Barlow" panose="00000500000000000000" pitchFamily="2" charset="0"/>
              </a:rPr>
              <a:t>Hvad er organisationskultur?</a:t>
            </a:r>
          </a:p>
          <a:p>
            <a:pPr marL="792000" indent="-252000">
              <a:lnSpc>
                <a:spcPct val="150000"/>
              </a:lnSpc>
              <a:spcBef>
                <a:spcPts val="600"/>
              </a:spcBef>
              <a:spcAft>
                <a:spcPts val="600"/>
              </a:spcAft>
              <a:buFont typeface="Arial" panose="020B0604020202020204" pitchFamily="34" charset="0"/>
              <a:buChar char="•"/>
            </a:pPr>
            <a:r>
              <a:rPr lang="da-DK" sz="3200" noProof="0" dirty="0">
                <a:latin typeface="Barlow" panose="00000500000000000000" pitchFamily="2" charset="0"/>
              </a:rPr>
              <a:t>Fælles værdier, normer og forventet adfærd
Påvirker medarbejdernes adfærd og servicekvalitet
Former, hvordan medarbejderne føler, handler og interagerer
Vigtigt for konfliktløsning og etik
Opbygger teamtillid og præstation</a:t>
            </a:r>
            <a:endParaRPr lang="da-DK" sz="3200" b="0" i="0" u="none" strike="noStrike" noProof="0" dirty="0">
              <a:solidFill>
                <a:srgbClr val="000000"/>
              </a:solidFill>
              <a:effectLst/>
              <a:latin typeface="Barlow" pitchFamily="2" charset="77"/>
            </a:endParaRPr>
          </a:p>
        </p:txBody>
      </p:sp>
      <p:sp>
        <p:nvSpPr>
          <p:cNvPr id="6" name="Google Shape;441;p22">
            <a:extLst>
              <a:ext uri="{FF2B5EF4-FFF2-40B4-BE49-F238E27FC236}">
                <a16:creationId xmlns:a16="http://schemas.microsoft.com/office/drawing/2014/main" id="{2AE88ED9-B78C-105D-D1C6-D019144395BB}"/>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lvl="0"/>
            <a:r>
              <a:rPr lang="da-DK" sz="4800" b="1" noProof="0" dirty="0">
                <a:solidFill>
                  <a:schemeClr val="bg2">
                    <a:lumMod val="75000"/>
                  </a:schemeClr>
                </a:solidFill>
                <a:latin typeface="Barlow" pitchFamily="2" charset="77"/>
                <a:ea typeface="Six Caps"/>
                <a:cs typeface="Six Caps"/>
                <a:sym typeface="Six Caps"/>
              </a:rPr>
              <a:t>2. En organisations kultur</a:t>
            </a:r>
            <a:endParaRPr lang="da-DK" sz="4800" b="1" noProof="0"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106030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762FBF4D-2A51-C350-05FD-75780F968815}"/>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C3870078-6B96-DCAB-1039-3FC0518B620E}"/>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E754B7D8-9D7E-C760-0412-9916AC1C1958}"/>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E6CD920E-93C8-4188-8944-37A22965D8B2}"/>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17153E66-5E36-6398-13F0-B3476DF4FDD2}"/>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849FFD47-8BA6-4FB1-1F83-96AA337984A4}"/>
              </a:ext>
            </a:extLst>
          </p:cNvPr>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10" name="Picture 7">
            <a:extLst>
              <a:ext uri="{FF2B5EF4-FFF2-40B4-BE49-F238E27FC236}">
                <a16:creationId xmlns:a16="http://schemas.microsoft.com/office/drawing/2014/main" id="{22A08B0C-D08F-16EE-1D80-6DB7CC48044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CA376D1A-71F8-105E-C0D0-984A63B37624}"/>
              </a:ext>
            </a:extLst>
          </p:cNvPr>
          <p:cNvSpPr txBox="1"/>
          <p:nvPr/>
        </p:nvSpPr>
        <p:spPr>
          <a:xfrm>
            <a:off x="463980" y="2824192"/>
            <a:ext cx="12281349" cy="5114221"/>
          </a:xfrm>
          <a:prstGeom prst="rect">
            <a:avLst/>
          </a:prstGeom>
          <a:noFill/>
        </p:spPr>
        <p:txBody>
          <a:bodyPr wrap="square">
            <a:spAutoFit/>
          </a:bodyPr>
          <a:lstStyle/>
          <a:p>
            <a:pPr>
              <a:lnSpc>
                <a:spcPct val="150000"/>
              </a:lnSpc>
              <a:spcBef>
                <a:spcPts val="1000"/>
              </a:spcBef>
              <a:buNone/>
            </a:pPr>
            <a:r>
              <a:rPr lang="da-DK" sz="3200" b="1" noProof="0" dirty="0">
                <a:solidFill>
                  <a:schemeClr val="bg2">
                    <a:lumMod val="75000"/>
                  </a:schemeClr>
                </a:solidFill>
                <a:latin typeface="Barlow" pitchFamily="2" charset="77"/>
                <a:ea typeface="MS Mincho" panose="02020609040205080304" pitchFamily="49" charset="-128"/>
                <a:cs typeface="Times New Roman" panose="02020603050405020304" pitchFamily="18" charset="0"/>
              </a:rPr>
              <a:t>Vigtigste funktioner</a:t>
            </a:r>
          </a:p>
          <a:p>
            <a:pPr marL="792000" indent="-252000">
              <a:lnSpc>
                <a:spcPct val="150000"/>
              </a:lnSpc>
              <a:spcBef>
                <a:spcPts val="600"/>
              </a:spcBef>
              <a:spcAft>
                <a:spcPts val="600"/>
              </a:spcAft>
              <a:buFont typeface="Wingdings" panose="05000000000000000000" pitchFamily="2" charset="2"/>
              <a:buChar char="ü"/>
            </a:pPr>
            <a:r>
              <a:rPr lang="da-DK" sz="3200" noProof="0" dirty="0">
                <a:latin typeface="Barlow" panose="00000500000000000000" pitchFamily="2" charset="0"/>
              </a:rPr>
              <a:t>Tempofyldt, gæsteorienteret, teamwork-drevet</a:t>
            </a:r>
          </a:p>
          <a:p>
            <a:pPr marL="792000" indent="-252000">
              <a:lnSpc>
                <a:spcPct val="150000"/>
              </a:lnSpc>
              <a:spcBef>
                <a:spcPts val="600"/>
              </a:spcBef>
              <a:spcAft>
                <a:spcPts val="600"/>
              </a:spcAft>
              <a:buFont typeface="Wingdings" panose="05000000000000000000" pitchFamily="2" charset="2"/>
              <a:buChar char="ü"/>
            </a:pPr>
            <a:r>
              <a:rPr lang="da-DK" sz="3200" noProof="0" dirty="0">
                <a:latin typeface="Barlow" panose="00000500000000000000" pitchFamily="2" charset="0"/>
              </a:rPr>
              <a:t>Høje sensoriske og følelsesmæssige krav
Klar kommunikation er afgørende
Uformel kultur kan skjule inklusionshuller
Stærk kultur reducerer personaleomsætning</a:t>
            </a:r>
            <a:endParaRPr lang="da-DK" sz="3200" noProof="0" dirty="0">
              <a:effectLst/>
              <a:latin typeface="Barlow" panose="00000500000000000000" pitchFamily="2" charset="0"/>
              <a:ea typeface="MS Mincho" panose="02020609040205080304" pitchFamily="49" charset="-128"/>
              <a:cs typeface="Times New Roman" panose="02020603050405020304" pitchFamily="18" charset="0"/>
            </a:endParaRPr>
          </a:p>
        </p:txBody>
      </p:sp>
      <p:sp>
        <p:nvSpPr>
          <p:cNvPr id="4" name="Google Shape;441;p22">
            <a:extLst>
              <a:ext uri="{FF2B5EF4-FFF2-40B4-BE49-F238E27FC236}">
                <a16:creationId xmlns:a16="http://schemas.microsoft.com/office/drawing/2014/main" id="{F336FA1A-B7EF-AD24-84F1-EAD06661753E}"/>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da-DK" sz="4800" b="1" noProof="0" dirty="0">
                <a:solidFill>
                  <a:schemeClr val="accent2"/>
                </a:solidFill>
                <a:latin typeface="Barlow" panose="00000500000000000000" pitchFamily="2" charset="0"/>
              </a:rPr>
              <a:t>Hotel- og restaurationskultur</a:t>
            </a:r>
          </a:p>
        </p:txBody>
      </p:sp>
    </p:spTree>
    <p:extLst>
      <p:ext uri="{BB962C8B-B14F-4D97-AF65-F5344CB8AC3E}">
        <p14:creationId xmlns:p14="http://schemas.microsoft.com/office/powerpoint/2010/main" val="3069070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6158866C-09B6-692D-DFD4-8C48765747FF}"/>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804BD460-70F5-3B5C-95FD-83A474E94584}"/>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27FECDCD-63C6-C5F4-B8DD-61855612DF41}"/>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D2DC8A2D-44F1-881B-9A27-31CF700A0FB7}"/>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580206E0-7DBE-B409-346C-0D393E951DAD}"/>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14AC0986-5DDA-7BF7-591D-8932D3F2ACA7}"/>
              </a:ext>
            </a:extLst>
          </p:cNvPr>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10" name="Picture 7">
            <a:extLst>
              <a:ext uri="{FF2B5EF4-FFF2-40B4-BE49-F238E27FC236}">
                <a16:creationId xmlns:a16="http://schemas.microsoft.com/office/drawing/2014/main" id="{0795E241-155E-748D-1255-F2236B6AB2E0}"/>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88F17C1C-8697-720E-0BE5-6200F920ED70}"/>
              </a:ext>
            </a:extLst>
          </p:cNvPr>
          <p:cNvSpPr txBox="1"/>
          <p:nvPr/>
        </p:nvSpPr>
        <p:spPr>
          <a:xfrm>
            <a:off x="446049" y="2923105"/>
            <a:ext cx="12932326" cy="4298613"/>
          </a:xfrm>
          <a:prstGeom prst="rect">
            <a:avLst/>
          </a:prstGeom>
          <a:noFill/>
        </p:spPr>
        <p:txBody>
          <a:bodyPr wrap="square">
            <a:spAutoFit/>
          </a:bodyPr>
          <a:lstStyle/>
          <a:p>
            <a:pPr marL="792000" indent="-252000">
              <a:lnSpc>
                <a:spcPct val="150000"/>
              </a:lnSpc>
              <a:spcBef>
                <a:spcPts val="600"/>
              </a:spcBef>
              <a:spcAft>
                <a:spcPts val="600"/>
              </a:spcAft>
              <a:buFont typeface="Arial" panose="020B0604020202020204" pitchFamily="34" charset="0"/>
              <a:buChar char="•"/>
            </a:pPr>
            <a:r>
              <a:rPr lang="da-DK" sz="3200" noProof="0" dirty="0">
                <a:latin typeface="Barlow" panose="00000500000000000000" pitchFamily="2" charset="0"/>
              </a:rPr>
              <a:t>Sensorisk overbelastning fra støj, lys, tryk
Behov for strukturerede opgaver og skriftlige instruktioner
Uklar kommunikation giver angst
Visuelle hjælpemidler, rutiner og rolige rum hjælper
Inklusionspolitikker forbedrer fastholdelse og engagement</a:t>
            </a:r>
            <a:endParaRPr lang="da-DK" sz="3200" noProof="0" dirty="0">
              <a:effectLst/>
              <a:latin typeface="Barlow" panose="00000500000000000000" pitchFamily="2" charset="0"/>
              <a:ea typeface="MS Mincho" panose="02020609040205080304" pitchFamily="49" charset="-128"/>
              <a:cs typeface="Times New Roman" panose="02020603050405020304" pitchFamily="18" charset="0"/>
            </a:endParaRPr>
          </a:p>
        </p:txBody>
      </p:sp>
      <p:sp>
        <p:nvSpPr>
          <p:cNvPr id="4" name="Google Shape;441;p22">
            <a:extLst>
              <a:ext uri="{FF2B5EF4-FFF2-40B4-BE49-F238E27FC236}">
                <a16:creationId xmlns:a16="http://schemas.microsoft.com/office/drawing/2014/main" id="{9098F92D-EE7C-43CE-AC27-7B18AFB75996}"/>
              </a:ext>
            </a:extLst>
          </p:cNvPr>
          <p:cNvSpPr txBox="1"/>
          <p:nvPr/>
        </p:nvSpPr>
        <p:spPr>
          <a:xfrm>
            <a:off x="551272" y="1659849"/>
            <a:ext cx="17073051" cy="738664"/>
          </a:xfrm>
          <a:prstGeom prst="rect">
            <a:avLst/>
          </a:prstGeom>
          <a:noFill/>
          <a:ln>
            <a:noFill/>
          </a:ln>
        </p:spPr>
        <p:txBody>
          <a:bodyPr spcFirstLastPara="1" wrap="square" lIns="0" tIns="0" rIns="0" bIns="0" anchor="t" anchorCtr="0">
            <a:spAutoFit/>
          </a:bodyPr>
          <a:lstStyle/>
          <a:p>
            <a:pPr lvl="0"/>
            <a:r>
              <a:rPr lang="da-DK" sz="4800" b="1" noProof="0" dirty="0">
                <a:solidFill>
                  <a:schemeClr val="accent2"/>
                </a:solidFill>
                <a:latin typeface="Barlow" panose="00000500000000000000" pitchFamily="2" charset="0"/>
              </a:rPr>
              <a:t>Autisme på arbejdspladser i hotel- og restaurationsbranchen</a:t>
            </a:r>
          </a:p>
        </p:txBody>
      </p:sp>
    </p:spTree>
    <p:extLst>
      <p:ext uri="{BB962C8B-B14F-4D97-AF65-F5344CB8AC3E}">
        <p14:creationId xmlns:p14="http://schemas.microsoft.com/office/powerpoint/2010/main" val="198306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E00BED04-8237-6ABC-2200-7656F8058E42}"/>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362FC222-CF74-1599-DE61-DAE617215433}"/>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4D271F27-E29C-672C-07BF-49EB23C2D977}"/>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21583C2C-C251-DDEA-36A8-604EEE923BB2}"/>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5F0144C1-842D-2CAA-7A61-913C48387F74}"/>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BFE643AC-F873-CB1A-9F47-39974318D89C}"/>
              </a:ext>
            </a:extLst>
          </p:cNvPr>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10" name="Picture 7">
            <a:extLst>
              <a:ext uri="{FF2B5EF4-FFF2-40B4-BE49-F238E27FC236}">
                <a16:creationId xmlns:a16="http://schemas.microsoft.com/office/drawing/2014/main" id="{2B086177-2C3E-E744-494F-415C03E17C5B}"/>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F6662A98-61CB-AB49-74A4-F1C66D20CFDE}"/>
              </a:ext>
            </a:extLst>
          </p:cNvPr>
          <p:cNvSpPr txBox="1"/>
          <p:nvPr/>
        </p:nvSpPr>
        <p:spPr>
          <a:xfrm>
            <a:off x="551272" y="2896163"/>
            <a:ext cx="12292531" cy="5191165"/>
          </a:xfrm>
          <a:prstGeom prst="rect">
            <a:avLst/>
          </a:prstGeom>
          <a:noFill/>
        </p:spPr>
        <p:txBody>
          <a:bodyPr wrap="square">
            <a:spAutoFit/>
          </a:bodyPr>
          <a:lstStyle/>
          <a:p>
            <a:pPr marL="720000" indent="-252000">
              <a:lnSpc>
                <a:spcPct val="150000"/>
              </a:lnSpc>
              <a:spcBef>
                <a:spcPts val="600"/>
              </a:spcBef>
              <a:spcAft>
                <a:spcPts val="600"/>
              </a:spcAft>
            </a:pPr>
            <a:r>
              <a:rPr lang="da-DK" sz="3200" b="1" noProof="0" dirty="0">
                <a:solidFill>
                  <a:schemeClr val="accent2"/>
                </a:solidFill>
                <a:latin typeface="Barlow" panose="00000500000000000000" pitchFamily="2" charset="0"/>
              </a:rPr>
              <a:t>Hvorfor er det vigtigt?</a:t>
            </a:r>
          </a:p>
          <a:p>
            <a:pPr marL="720000" indent="-252000">
              <a:lnSpc>
                <a:spcPct val="150000"/>
              </a:lnSpc>
              <a:spcBef>
                <a:spcPts val="600"/>
              </a:spcBef>
              <a:spcAft>
                <a:spcPts val="600"/>
              </a:spcAft>
              <a:buFont typeface="Arial" panose="020B0604020202020204" pitchFamily="34" charset="0"/>
              <a:buChar char="•"/>
            </a:pPr>
            <a:r>
              <a:rPr lang="da-DK" sz="3200" noProof="0" dirty="0">
                <a:latin typeface="Barlow" panose="00000500000000000000" pitchFamily="2" charset="0"/>
              </a:rPr>
              <a:t>Inkluderende kultur accepterer og støtter alle medarbejdere</a:t>
            </a:r>
          </a:p>
          <a:p>
            <a:pPr marL="720000" indent="-252000">
              <a:lnSpc>
                <a:spcPct val="150000"/>
              </a:lnSpc>
              <a:spcBef>
                <a:spcPts val="600"/>
              </a:spcBef>
              <a:spcAft>
                <a:spcPts val="600"/>
              </a:spcAft>
              <a:buFont typeface="Arial" panose="020B0604020202020204" pitchFamily="34" charset="0"/>
              <a:buChar char="•"/>
            </a:pPr>
            <a:r>
              <a:rPr lang="da-DK" sz="3200" noProof="0" dirty="0">
                <a:latin typeface="Barlow" panose="00000500000000000000" pitchFamily="2" charset="0"/>
              </a:rPr>
              <a:t>Neurodiverse behov skal anerkendes
Juster kommunikation og arbejdsstile
Lige adgang til information og uddannelse
Tilskynder til loyalitet og tilfredshed hos medarbejderne</a:t>
            </a:r>
            <a:endParaRPr lang="da-DK" sz="3200" b="0" i="0" u="none" strike="noStrike" noProof="0" dirty="0">
              <a:solidFill>
                <a:srgbClr val="000000"/>
              </a:solidFill>
              <a:effectLst/>
              <a:latin typeface="Barlow" pitchFamily="2" charset="77"/>
            </a:endParaRPr>
          </a:p>
        </p:txBody>
      </p:sp>
      <p:sp>
        <p:nvSpPr>
          <p:cNvPr id="6" name="Google Shape;441;p22">
            <a:extLst>
              <a:ext uri="{FF2B5EF4-FFF2-40B4-BE49-F238E27FC236}">
                <a16:creationId xmlns:a16="http://schemas.microsoft.com/office/drawing/2014/main" id="{FAC4F342-5FDF-5F41-A854-5B4EC8DD8D43}"/>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lvl="0"/>
            <a:r>
              <a:rPr lang="da-DK" sz="4800" b="1" noProof="0" dirty="0">
                <a:solidFill>
                  <a:schemeClr val="accent2"/>
                </a:solidFill>
                <a:latin typeface="Barlow" panose="00000500000000000000" pitchFamily="2" charset="0"/>
              </a:rPr>
              <a:t>Behov for inklusion</a:t>
            </a:r>
          </a:p>
        </p:txBody>
      </p:sp>
    </p:spTree>
    <p:extLst>
      <p:ext uri="{BB962C8B-B14F-4D97-AF65-F5344CB8AC3E}">
        <p14:creationId xmlns:p14="http://schemas.microsoft.com/office/powerpoint/2010/main" val="2244833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7838E4C9-3D4F-9806-6D87-BF458E9B777A}"/>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F7CD8A94-9589-43C8-0C3D-24CD606864E3}"/>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0C91E5D7-A306-094B-BAED-33A366A1F2BD}"/>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a-DK" sz="1800" noProof="0" dirty="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7B59EE93-B441-259A-23D3-0727C6629CA2}"/>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da-DK" sz="1800" noProof="0" dirty="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D604B26B-8F29-455D-F3AF-A491ABC655F9}"/>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444FD300-F65D-0E19-2673-1D64E7E72E26}"/>
              </a:ext>
            </a:extLst>
          </p:cNvPr>
          <p:cNvSpPr/>
          <p:nvPr/>
        </p:nvSpPr>
        <p:spPr>
          <a:xfrm>
            <a:off x="6541889" y="9700505"/>
            <a:ext cx="5152373" cy="338554"/>
          </a:xfrm>
          <a:prstGeom prst="rect">
            <a:avLst/>
          </a:prstGeom>
        </p:spPr>
        <p:txBody>
          <a:bodyPr wrap="none">
            <a:spAutoFit/>
          </a:bodyPr>
          <a:lstStyle/>
          <a:p>
            <a:r>
              <a:rPr lang="da-DK" sz="1600" b="1" noProof="0" dirty="0"/>
              <a:t>Project Number 2023-1-IT01-KA220-VET-000152721</a:t>
            </a:r>
          </a:p>
        </p:txBody>
      </p:sp>
      <p:pic>
        <p:nvPicPr>
          <p:cNvPr id="10" name="Picture 7">
            <a:extLst>
              <a:ext uri="{FF2B5EF4-FFF2-40B4-BE49-F238E27FC236}">
                <a16:creationId xmlns:a16="http://schemas.microsoft.com/office/drawing/2014/main" id="{FB672EFF-CD5E-421C-012E-155571B6E90D}"/>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18C26EB2-2598-939D-ABC1-1D6BE77C1ECE}"/>
              </a:ext>
            </a:extLst>
          </p:cNvPr>
          <p:cNvSpPr txBox="1"/>
          <p:nvPr/>
        </p:nvSpPr>
        <p:spPr>
          <a:xfrm>
            <a:off x="433895" y="2861868"/>
            <a:ext cx="14956160" cy="5114221"/>
          </a:xfrm>
          <a:prstGeom prst="rect">
            <a:avLst/>
          </a:prstGeom>
          <a:noFill/>
        </p:spPr>
        <p:txBody>
          <a:bodyPr wrap="square">
            <a:spAutoFit/>
          </a:bodyPr>
          <a:lstStyle/>
          <a:p>
            <a:pPr>
              <a:lnSpc>
                <a:spcPct val="150000"/>
              </a:lnSpc>
            </a:pPr>
            <a:r>
              <a:rPr lang="da-DK" sz="3200" b="1" noProof="0" dirty="0">
                <a:solidFill>
                  <a:schemeClr val="accent2"/>
                </a:solidFill>
                <a:latin typeface="Barlow" panose="00000500000000000000" pitchFamily="2" charset="0"/>
              </a:rPr>
              <a:t>Hvad er en adfærdskodeks?</a:t>
            </a:r>
          </a:p>
          <a:p>
            <a:pPr marL="720000" indent="-457200">
              <a:lnSpc>
                <a:spcPct val="150000"/>
              </a:lnSpc>
              <a:spcBef>
                <a:spcPts val="600"/>
              </a:spcBef>
              <a:spcAft>
                <a:spcPts val="600"/>
              </a:spcAft>
              <a:buFont typeface="Arial" panose="020B0604020202020204" pitchFamily="34" charset="0"/>
              <a:buChar char="•"/>
            </a:pPr>
            <a:r>
              <a:rPr lang="da-DK" sz="3200" noProof="0" dirty="0">
                <a:latin typeface="Barlow" panose="00000500000000000000" pitchFamily="2" charset="0"/>
              </a:rPr>
              <a:t>Et dokument, der definerer forventninger til adfærd
Afspejler værdier som respekt og retfærdighed
Tydeliggør rettigheder og ansvar
Understøtter etik og ligebehandling
Sætter ensartede standarder på arbejdspladsen</a:t>
            </a:r>
          </a:p>
        </p:txBody>
      </p:sp>
      <p:sp>
        <p:nvSpPr>
          <p:cNvPr id="4" name="Google Shape;441;p22">
            <a:extLst>
              <a:ext uri="{FF2B5EF4-FFF2-40B4-BE49-F238E27FC236}">
                <a16:creationId xmlns:a16="http://schemas.microsoft.com/office/drawing/2014/main" id="{20D1C145-CF31-8097-180B-D292FDCC0C69}"/>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lvl="0"/>
            <a:r>
              <a:rPr lang="da-DK" sz="4800" b="1" noProof="0" dirty="0">
                <a:solidFill>
                  <a:schemeClr val="accent2"/>
                </a:solidFill>
                <a:latin typeface="Barlow" panose="00000500000000000000" pitchFamily="2" charset="0"/>
                <a:ea typeface="Six Caps"/>
                <a:cs typeface="Six Caps"/>
                <a:sym typeface="Six Caps"/>
              </a:rPr>
              <a:t>3. </a:t>
            </a:r>
            <a:r>
              <a:rPr lang="da-DK" sz="4800" b="1" noProof="0" dirty="0">
                <a:solidFill>
                  <a:srgbClr val="0012C0"/>
                </a:solidFill>
                <a:latin typeface="Barlow" panose="00000500000000000000" pitchFamily="2" charset="0"/>
                <a:ea typeface="Calibri" panose="020F0502020204030204" pitchFamily="34" charset="0"/>
              </a:rPr>
              <a:t>Definition af en adfærdskodeks</a:t>
            </a:r>
            <a:endParaRPr lang="da-DK" sz="4800" b="1" noProof="0"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2455125522"/>
      </p:ext>
    </p:extLst>
  </p:cSld>
  <p:clrMapOvr>
    <a:masterClrMapping/>
  </p:clrMapOvr>
</p:sld>
</file>

<file path=ppt/theme/theme1.xml><?xml version="1.0" encoding="utf-8"?>
<a:theme xmlns:a="http://schemas.openxmlformats.org/drawingml/2006/main" name="Modern Introduction To Graphic Design Slides">
  <a:themeElements>
    <a:clrScheme name="Office">
      <a:dk1>
        <a:srgbClr val="000000"/>
      </a:dk1>
      <a:lt1>
        <a:srgbClr val="FFFFFF"/>
      </a:lt1>
      <a:dk2>
        <a:srgbClr val="462AF0"/>
      </a:dk2>
      <a:lt2>
        <a:srgbClr val="F0F0F0"/>
      </a:lt2>
      <a:accent1>
        <a:srgbClr val="FFFFFF"/>
      </a:accent1>
      <a:accent2>
        <a:srgbClr val="462AF0"/>
      </a:accent2>
      <a:accent3>
        <a:srgbClr val="0F1A38"/>
      </a:accent3>
      <a:accent4>
        <a:srgbClr val="0F1A38"/>
      </a:accent4>
      <a:accent5>
        <a:srgbClr val="0F1A38"/>
      </a:accent5>
      <a:accent6>
        <a:srgbClr val="462AF0"/>
      </a:accent6>
      <a:hlink>
        <a:srgbClr val="462AF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F753328DAFFA04483610C7A4B0B776A" ma:contentTypeVersion="15" ma:contentTypeDescription="Opret et nyt dokument." ma:contentTypeScope="" ma:versionID="be7c7e0e25019de4d978c39f0e0ad4a1">
  <xsd:schema xmlns:xsd="http://www.w3.org/2001/XMLSchema" xmlns:xs="http://www.w3.org/2001/XMLSchema" xmlns:p="http://schemas.microsoft.com/office/2006/metadata/properties" xmlns:ns2="005c9745-af53-4853-9807-175558ea4528" xmlns:ns3="052cdbd3-1c6a-4c32-8df2-e4b5ba5e761e" targetNamespace="http://schemas.microsoft.com/office/2006/metadata/properties" ma:root="true" ma:fieldsID="f88de407220bbc6cdc03e70ea35de763" ns2:_="" ns3:_="">
    <xsd:import namespace="005c9745-af53-4853-9807-175558ea4528"/>
    <xsd:import namespace="052cdbd3-1c6a-4c32-8df2-e4b5ba5e761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c9745-af53-4853-9807-175558ea45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ledmærker" ma:readOnly="false" ma:fieldId="{5cf76f15-5ced-4ddc-b409-7134ff3c332f}" ma:taxonomyMulti="true" ma:sspId="3b9d91b3-6351-4763-ac6d-6076a2779ec0"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2cdbd3-1c6a-4c32-8df2-e4b5ba5e761e"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t med detaljer" ma:internalName="SharedWithDetails" ma:readOnly="true">
      <xsd:simpleType>
        <xsd:restriction base="dms:Note">
          <xsd:maxLength value="255"/>
        </xsd:restriction>
      </xsd:simpleType>
    </xsd:element>
    <xsd:element name="TaxCatchAll" ma:index="16" nillable="true" ma:displayName="Taxonomy Catch All Column" ma:hidden="true" ma:list="{3667db6e-faf3-46a9-ac26-105326c0e6ee}" ma:internalName="TaxCatchAll" ma:showField="CatchAllData" ma:web="052cdbd3-1c6a-4c32-8df2-e4b5ba5e76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52cdbd3-1c6a-4c32-8df2-e4b5ba5e761e" xsi:nil="true"/>
    <lcf76f155ced4ddcb4097134ff3c332f xmlns="005c9745-af53-4853-9807-175558ea45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446B314-CB69-441B-BF17-8096ED78863D}"/>
</file>

<file path=customXml/itemProps2.xml><?xml version="1.0" encoding="utf-8"?>
<ds:datastoreItem xmlns:ds="http://schemas.openxmlformats.org/officeDocument/2006/customXml" ds:itemID="{CB3BC7C5-5EAC-4ADC-9F1F-DF8EF67A817D}"/>
</file>

<file path=customXml/itemProps3.xml><?xml version="1.0" encoding="utf-8"?>
<ds:datastoreItem xmlns:ds="http://schemas.openxmlformats.org/officeDocument/2006/customXml" ds:itemID="{78AFE732-BA59-4CA2-A82B-97174C3CF344}"/>
</file>

<file path=docProps/app.xml><?xml version="1.0" encoding="utf-8"?>
<Properties xmlns="http://schemas.openxmlformats.org/officeDocument/2006/extended-properties" xmlns:vt="http://schemas.openxmlformats.org/officeDocument/2006/docPropsVTypes">
  <TotalTime>865</TotalTime>
  <Words>1498</Words>
  <Application>Microsoft Office PowerPoint</Application>
  <PresentationFormat>Custom</PresentationFormat>
  <Paragraphs>119</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Arial</vt:lpstr>
      <vt:lpstr>Six Caps</vt:lpstr>
      <vt:lpstr>Wingdings</vt:lpstr>
      <vt:lpstr>Barlow</vt:lpstr>
      <vt:lpstr>Modern Introduction To Graphic Design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Dekaplus</dc:creator>
  <cp:lastModifiedBy>Ida Koldsø Lorenzen</cp:lastModifiedBy>
  <cp:revision>24</cp:revision>
  <dcterms:modified xsi:type="dcterms:W3CDTF">2025-09-03T07:01:24Z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0x0101001F753328DAFFA04483610C7A4B0B776A</vt:lpwstr>
  </property>
</Properties>
</file>