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</p:sldMasterIdLst>
  <p:notesMasterIdLst>
    <p:notesMasterId r:id="rId17"/>
  </p:notesMasterIdLst>
  <p:sldIdLst>
    <p:sldId id="275" r:id="rId5"/>
    <p:sldId id="257" r:id="rId6"/>
    <p:sldId id="258" r:id="rId7"/>
    <p:sldId id="259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69" r:id="rId16"/>
  </p:sldIdLst>
  <p:sldSz cx="18288000" cy="10287000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Six Caps" panose="020B060402020202020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0AEB0-2E50-E415-50BC-CF6F32F1CF96}" v="30" dt="2025-09-05T10:41:12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91"/>
  </p:normalViewPr>
  <p:slideViewPr>
    <p:cSldViewPr snapToGrid="0">
      <p:cViewPr varScale="1">
        <p:scale>
          <a:sx n="57" d="100"/>
          <a:sy n="57" d="100"/>
        </p:scale>
        <p:origin x="176" y="9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Koldsø Lorenzen" userId="S::ikl@specialisterne.dk::0008e8f6-cccd-4aeb-8aca-a357faf425ba" providerId="AD" clId="Web-{8500AEB0-2E50-E415-50BC-CF6F32F1CF96}"/>
    <pc:docChg chg="modSld">
      <pc:chgData name="Ida Koldsø Lorenzen" userId="S::ikl@specialisterne.dk::0008e8f6-cccd-4aeb-8aca-a357faf425ba" providerId="AD" clId="Web-{8500AEB0-2E50-E415-50BC-CF6F32F1CF96}" dt="2025-09-05T10:39:28.746" v="14" actId="20577"/>
      <pc:docMkLst>
        <pc:docMk/>
      </pc:docMkLst>
      <pc:sldChg chg="modSp">
        <pc:chgData name="Ida Koldsø Lorenzen" userId="S::ikl@specialisterne.dk::0008e8f6-cccd-4aeb-8aca-a357faf425ba" providerId="AD" clId="Web-{8500AEB0-2E50-E415-50BC-CF6F32F1CF96}" dt="2025-09-05T10:39:21.152" v="7" actId="20577"/>
        <pc:sldMkLst>
          <pc:docMk/>
          <pc:sldMk cId="0" sldId="257"/>
        </pc:sldMkLst>
        <pc:spChg chg="mod">
          <ac:chgData name="Ida Koldsø Lorenzen" userId="S::ikl@specialisterne.dk::0008e8f6-cccd-4aeb-8aca-a357faf425ba" providerId="AD" clId="Web-{8500AEB0-2E50-E415-50BC-CF6F32F1CF96}" dt="2025-09-05T10:39:21.152" v="7" actId="20577"/>
          <ac:spMkLst>
            <pc:docMk/>
            <pc:sldMk cId="0" sldId="257"/>
            <ac:spMk id="4" creationId="{B6356569-B78B-D524-84C5-44E4A54FA64A}"/>
          </ac:spMkLst>
        </pc:spChg>
      </pc:sldChg>
      <pc:sldChg chg="modSp">
        <pc:chgData name="Ida Koldsø Lorenzen" userId="S::ikl@specialisterne.dk::0008e8f6-cccd-4aeb-8aca-a357faf425ba" providerId="AD" clId="Web-{8500AEB0-2E50-E415-50BC-CF6F32F1CF96}" dt="2025-09-05T10:39:28.746" v="14" actId="20577"/>
        <pc:sldMkLst>
          <pc:docMk/>
          <pc:sldMk cId="0" sldId="258"/>
        </pc:sldMkLst>
        <pc:spChg chg="mod">
          <ac:chgData name="Ida Koldsø Lorenzen" userId="S::ikl@specialisterne.dk::0008e8f6-cccd-4aeb-8aca-a357faf425ba" providerId="AD" clId="Web-{8500AEB0-2E50-E415-50BC-CF6F32F1CF96}" dt="2025-09-05T10:39:28.746" v="14" actId="20577"/>
          <ac:spMkLst>
            <pc:docMk/>
            <pc:sldMk cId="0" sldId="258"/>
            <ac:spMk id="9" creationId="{EBEFEEAB-42EB-0FFD-23E1-73C0F7A1B746}"/>
          </ac:spMkLst>
        </pc:spChg>
      </pc:sldChg>
      <pc:sldChg chg="modSp">
        <pc:chgData name="Ida Koldsø Lorenzen" userId="S::ikl@specialisterne.dk::0008e8f6-cccd-4aeb-8aca-a357faf425ba" providerId="AD" clId="Web-{8500AEB0-2E50-E415-50BC-CF6F32F1CF96}" dt="2025-09-05T10:38:44.025" v="6" actId="20577"/>
        <pc:sldMkLst>
          <pc:docMk/>
          <pc:sldMk cId="4249841091" sldId="275"/>
        </pc:sldMkLst>
        <pc:spChg chg="mod">
          <ac:chgData name="Ida Koldsø Lorenzen" userId="S::ikl@specialisterne.dk::0008e8f6-cccd-4aeb-8aca-a357faf425ba" providerId="AD" clId="Web-{8500AEB0-2E50-E415-50BC-CF6F32F1CF96}" dt="2025-09-05T10:38:44.025" v="6" actId="20577"/>
          <ac:spMkLst>
            <pc:docMk/>
            <pc:sldMk cId="4249841091" sldId="275"/>
            <ac:spMk id="16" creationId="{535DB743-A38C-BE64-E064-F92B87DAFF08}"/>
          </ac:spMkLst>
        </pc:spChg>
        <pc:spChg chg="mod">
          <ac:chgData name="Ida Koldsø Lorenzen" userId="S::ikl@specialisterne.dk::0008e8f6-cccd-4aeb-8aca-a357faf425ba" providerId="AD" clId="Web-{8500AEB0-2E50-E415-50BC-CF6F32F1CF96}" dt="2025-09-05T10:38:31.353" v="3" actId="1076"/>
          <ac:spMkLst>
            <pc:docMk/>
            <pc:sldMk cId="4249841091" sldId="275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12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40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62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96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316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362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78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6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>
            <a:spLocks noGrp="1"/>
          </p:cNvSpPr>
          <p:nvPr>
            <p:ph type="pic" idx="2"/>
          </p:nvPr>
        </p:nvSpPr>
        <p:spPr>
          <a:xfrm>
            <a:off x="426575" y="1496300"/>
            <a:ext cx="5289300" cy="82917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"/>
          <p:cNvSpPr>
            <a:spLocks noGrp="1"/>
          </p:cNvSpPr>
          <p:nvPr>
            <p:ph type="pic" idx="3"/>
          </p:nvPr>
        </p:nvSpPr>
        <p:spPr>
          <a:xfrm>
            <a:off x="6165600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"/>
          <p:cNvSpPr>
            <a:spLocks noGrp="1"/>
          </p:cNvSpPr>
          <p:nvPr>
            <p:ph type="pic" idx="4"/>
          </p:nvPr>
        </p:nvSpPr>
        <p:spPr>
          <a:xfrm>
            <a:off x="12201925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"/>
          <p:cNvSpPr>
            <a:spLocks noGrp="1"/>
          </p:cNvSpPr>
          <p:nvPr>
            <p:ph type="pic" idx="5"/>
          </p:nvPr>
        </p:nvSpPr>
        <p:spPr>
          <a:xfrm>
            <a:off x="6165600" y="1496300"/>
            <a:ext cx="11638200" cy="2776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3" name="Google Shape;43;p4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47" name="Google Shape;47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50" name="Google Shape;50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" name="Google Shape;55;p4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4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ubTitle" idx="6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7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8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>
            <a:spLocks noGrp="1"/>
          </p:cNvSpPr>
          <p:nvPr>
            <p:ph type="pic" idx="2"/>
          </p:nvPr>
        </p:nvSpPr>
        <p:spPr>
          <a:xfrm>
            <a:off x="639850" y="145035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"/>
          <p:cNvSpPr>
            <a:spLocks noGrp="1"/>
          </p:cNvSpPr>
          <p:nvPr>
            <p:ph type="pic" idx="3"/>
          </p:nvPr>
        </p:nvSpPr>
        <p:spPr>
          <a:xfrm>
            <a:off x="4986313" y="1454938"/>
            <a:ext cx="3802200" cy="36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" name="Google Shape;63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64;p5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71" name="Google Shape;71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74" name="Google Shape;74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6" name="Google Shape;76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5"/>
          <p:cNvSpPr/>
          <p:nvPr/>
        </p:nvSpPr>
        <p:spPr>
          <a:xfrm rot="-5400000">
            <a:off x="9127524" y="759236"/>
            <a:ext cx="8943695" cy="13423932"/>
          </a:xfrm>
          <a:custGeom>
            <a:avLst/>
            <a:gdLst/>
            <a:ahLst/>
            <a:cxnLst/>
            <a:rect l="l" t="t" r="r" b="b"/>
            <a:pathLst>
              <a:path w="8943695" h="13423932" extrusionOk="0">
                <a:moveTo>
                  <a:pt x="0" y="0"/>
                </a:moveTo>
                <a:lnTo>
                  <a:pt x="8943694" y="0"/>
                </a:lnTo>
                <a:lnTo>
                  <a:pt x="8943694" y="13423932"/>
                </a:lnTo>
                <a:lnTo>
                  <a:pt x="0" y="1342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9144000" y="5329304"/>
            <a:ext cx="2313951" cy="2525145"/>
          </a:xfrm>
          <a:custGeom>
            <a:avLst/>
            <a:gdLst/>
            <a:ahLst/>
            <a:cxnLst/>
            <a:rect l="l" t="t" r="r" b="b"/>
            <a:pathLst>
              <a:path w="2313951" h="2525145" extrusionOk="0">
                <a:moveTo>
                  <a:pt x="0" y="0"/>
                </a:moveTo>
                <a:lnTo>
                  <a:pt x="2313951" y="0"/>
                </a:lnTo>
                <a:lnTo>
                  <a:pt x="2313951" y="2525145"/>
                </a:lnTo>
                <a:lnTo>
                  <a:pt x="0" y="2525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607050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4"/>
          </p:nvPr>
        </p:nvSpPr>
        <p:spPr>
          <a:xfrm>
            <a:off x="607050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5"/>
          </p:nvPr>
        </p:nvSpPr>
        <p:spPr>
          <a:xfrm>
            <a:off x="4986225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6"/>
          </p:nvPr>
        </p:nvSpPr>
        <p:spPr>
          <a:xfrm>
            <a:off x="4986225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1238600" y="3730875"/>
            <a:ext cx="6562800" cy="149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7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8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9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3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287017" y="4268852"/>
            <a:ext cx="4939455" cy="1648171"/>
            <a:chOff x="0" y="-57150"/>
            <a:chExt cx="421200" cy="140545"/>
          </a:xfrm>
        </p:grpSpPr>
        <p:sp>
          <p:nvSpPr>
            <p:cNvPr id="90" name="Google Shape;90;p6"/>
            <p:cNvSpPr/>
            <p:nvPr/>
          </p:nvSpPr>
          <p:spPr>
            <a:xfrm>
              <a:off x="0" y="0"/>
              <a:ext cx="421185" cy="83395"/>
            </a:xfrm>
            <a:custGeom>
              <a:avLst/>
              <a:gdLst/>
              <a:ahLst/>
              <a:cxnLst/>
              <a:rect l="l" t="t" r="r" b="b"/>
              <a:pathLst>
                <a:path w="421185" h="83395" extrusionOk="0">
                  <a:moveTo>
                    <a:pt x="41697" y="0"/>
                  </a:moveTo>
                  <a:lnTo>
                    <a:pt x="379488" y="0"/>
                  </a:lnTo>
                  <a:cubicBezTo>
                    <a:pt x="390547" y="0"/>
                    <a:pt x="401153" y="4393"/>
                    <a:pt x="408972" y="12213"/>
                  </a:cubicBezTo>
                  <a:cubicBezTo>
                    <a:pt x="416792" y="20033"/>
                    <a:pt x="421185" y="30638"/>
                    <a:pt x="421185" y="41697"/>
                  </a:cubicBezTo>
                  <a:lnTo>
                    <a:pt x="421185" y="41697"/>
                  </a:lnTo>
                  <a:cubicBezTo>
                    <a:pt x="421185" y="64726"/>
                    <a:pt x="402517" y="83395"/>
                    <a:pt x="379488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93" name="Google Shape;93;p6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6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02" name="Google Shape;102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4" name="Google Shape;104;p6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5" name="Google Shape;105;p6"/>
          <p:cNvGrpSpPr/>
          <p:nvPr/>
        </p:nvGrpSpPr>
        <p:grpSpPr>
          <a:xfrm>
            <a:off x="6612563" y="4268852"/>
            <a:ext cx="4929393" cy="1648171"/>
            <a:chOff x="0" y="-57150"/>
            <a:chExt cx="420342" cy="140545"/>
          </a:xfrm>
        </p:grpSpPr>
        <p:sp>
          <p:nvSpPr>
            <p:cNvPr id="106" name="Google Shape;106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2927818" y="4268852"/>
            <a:ext cx="4929393" cy="1648171"/>
            <a:chOff x="0" y="-57150"/>
            <a:chExt cx="420342" cy="140545"/>
          </a:xfrm>
        </p:grpSpPr>
        <p:sp>
          <p:nvSpPr>
            <p:cNvPr id="109" name="Google Shape;109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328109" y="7797795"/>
            <a:ext cx="4940088" cy="1648171"/>
            <a:chOff x="0" y="-57150"/>
            <a:chExt cx="421254" cy="140545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421254" cy="83395"/>
            </a:xfrm>
            <a:custGeom>
              <a:avLst/>
              <a:gdLst/>
              <a:ahLst/>
              <a:cxnLst/>
              <a:rect l="l" t="t" r="r" b="b"/>
              <a:pathLst>
                <a:path w="421254" h="83395" extrusionOk="0">
                  <a:moveTo>
                    <a:pt x="41697" y="0"/>
                  </a:moveTo>
                  <a:lnTo>
                    <a:pt x="379557" y="0"/>
                  </a:lnTo>
                  <a:cubicBezTo>
                    <a:pt x="402586" y="0"/>
                    <a:pt x="421254" y="18669"/>
                    <a:pt x="421254" y="41697"/>
                  </a:cubicBezTo>
                  <a:lnTo>
                    <a:pt x="421254" y="41697"/>
                  </a:lnTo>
                  <a:cubicBezTo>
                    <a:pt x="421254" y="52756"/>
                    <a:pt x="416861" y="63362"/>
                    <a:pt x="409041" y="71182"/>
                  </a:cubicBezTo>
                  <a:cubicBezTo>
                    <a:pt x="401222" y="79002"/>
                    <a:pt x="390616" y="83395"/>
                    <a:pt x="37955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6"/>
          <p:cNvGrpSpPr/>
          <p:nvPr/>
        </p:nvGrpSpPr>
        <p:grpSpPr>
          <a:xfrm>
            <a:off x="6654061" y="7797795"/>
            <a:ext cx="4929393" cy="1648171"/>
            <a:chOff x="0" y="-57150"/>
            <a:chExt cx="420342" cy="140545"/>
          </a:xfrm>
        </p:grpSpPr>
        <p:sp>
          <p:nvSpPr>
            <p:cNvPr id="115" name="Google Shape;115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2974406" y="7797795"/>
            <a:ext cx="4919172" cy="1648171"/>
            <a:chOff x="0" y="-57150"/>
            <a:chExt cx="419474" cy="140545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419474" cy="83395"/>
            </a:xfrm>
            <a:custGeom>
              <a:avLst/>
              <a:gdLst/>
              <a:ahLst/>
              <a:cxnLst/>
              <a:rect l="l" t="t" r="r" b="b"/>
              <a:pathLst>
                <a:path w="419474" h="83395" extrusionOk="0">
                  <a:moveTo>
                    <a:pt x="41697" y="0"/>
                  </a:moveTo>
                  <a:lnTo>
                    <a:pt x="377777" y="0"/>
                  </a:lnTo>
                  <a:cubicBezTo>
                    <a:pt x="400805" y="0"/>
                    <a:pt x="419474" y="18669"/>
                    <a:pt x="419474" y="41697"/>
                  </a:cubicBezTo>
                  <a:lnTo>
                    <a:pt x="419474" y="41697"/>
                  </a:lnTo>
                  <a:cubicBezTo>
                    <a:pt x="419474" y="52756"/>
                    <a:pt x="415081" y="63362"/>
                    <a:pt x="407261" y="71182"/>
                  </a:cubicBezTo>
                  <a:cubicBezTo>
                    <a:pt x="399441" y="79002"/>
                    <a:pt x="388835" y="83395"/>
                    <a:pt x="37777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57150"/>
              <a:ext cx="4194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0" name="Google Shape;120;p6"/>
          <p:cNvCxnSpPr/>
          <p:nvPr/>
        </p:nvCxnSpPr>
        <p:spPr>
          <a:xfrm rot="10800000" flipH="1">
            <a:off x="1163235" y="4020991"/>
            <a:ext cx="2196000" cy="5883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6"/>
          <p:cNvCxnSpPr/>
          <p:nvPr/>
        </p:nvCxnSpPr>
        <p:spPr>
          <a:xfrm rot="10800000" flipH="1">
            <a:off x="3352550" y="3030119"/>
            <a:ext cx="913200" cy="9810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2" name="Google Shape;122;p6"/>
          <p:cNvGrpSpPr/>
          <p:nvPr/>
        </p:nvGrpSpPr>
        <p:grpSpPr>
          <a:xfrm>
            <a:off x="8157170" y="2894748"/>
            <a:ext cx="1815795" cy="1588821"/>
            <a:chOff x="0" y="0"/>
            <a:chExt cx="812800" cy="711200"/>
          </a:xfrm>
        </p:grpSpPr>
        <p:sp>
          <p:nvSpPr>
            <p:cNvPr id="123" name="Google Shape;123;p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6"/>
          <p:cNvSpPr/>
          <p:nvPr/>
        </p:nvSpPr>
        <p:spPr>
          <a:xfrm>
            <a:off x="2058667" y="7222041"/>
            <a:ext cx="851724" cy="979252"/>
          </a:xfrm>
          <a:custGeom>
            <a:avLst/>
            <a:gdLst/>
            <a:ahLst/>
            <a:cxnLst/>
            <a:rect l="l" t="t" r="r" b="b"/>
            <a:pathLst>
              <a:path w="851724" h="979252" extrusionOk="0">
                <a:moveTo>
                  <a:pt x="0" y="0"/>
                </a:moveTo>
                <a:lnTo>
                  <a:pt x="851725" y="0"/>
                </a:lnTo>
                <a:lnTo>
                  <a:pt x="851725" y="979252"/>
                </a:lnTo>
                <a:lnTo>
                  <a:pt x="0" y="979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6"/>
          <p:cNvGrpSpPr/>
          <p:nvPr/>
        </p:nvGrpSpPr>
        <p:grpSpPr>
          <a:xfrm>
            <a:off x="13969539" y="2957807"/>
            <a:ext cx="2928825" cy="1714500"/>
            <a:chOff x="0" y="0"/>
            <a:chExt cx="3905100" cy="2286000"/>
          </a:xfrm>
        </p:grpSpPr>
        <p:cxnSp>
          <p:nvCxnSpPr>
            <p:cNvPr id="127" name="Google Shape;127;p6"/>
            <p:cNvCxnSpPr/>
            <p:nvPr/>
          </p:nvCxnSpPr>
          <p:spPr>
            <a:xfrm>
              <a:off x="0" y="393003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0" y="771666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0" y="1150328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0" y="1528991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0" y="1907654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1752083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1373420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994757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616095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237432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364776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3269104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2890441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2511778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213311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p6"/>
          <p:cNvSpPr/>
          <p:nvPr/>
        </p:nvSpPr>
        <p:spPr>
          <a:xfrm>
            <a:off x="2910392" y="6846715"/>
            <a:ext cx="652895" cy="750652"/>
          </a:xfrm>
          <a:custGeom>
            <a:avLst/>
            <a:gdLst/>
            <a:ahLst/>
            <a:cxnLst/>
            <a:rect l="l" t="t" r="r" b="b"/>
            <a:pathLst>
              <a:path w="652895" h="750652" extrusionOk="0">
                <a:moveTo>
                  <a:pt x="0" y="0"/>
                </a:moveTo>
                <a:lnTo>
                  <a:pt x="652894" y="0"/>
                </a:lnTo>
                <a:lnTo>
                  <a:pt x="652894" y="750652"/>
                </a:lnTo>
                <a:lnTo>
                  <a:pt x="0" y="750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8141708" y="6583146"/>
            <a:ext cx="2041614" cy="1700749"/>
            <a:chOff x="-3" y="-137078"/>
            <a:chExt cx="2722152" cy="2267666"/>
          </a:xfrm>
        </p:grpSpPr>
        <p:grpSp>
          <p:nvGrpSpPr>
            <p:cNvPr id="144" name="Google Shape;144;p6"/>
            <p:cNvGrpSpPr/>
            <p:nvPr/>
          </p:nvGrpSpPr>
          <p:grpSpPr>
            <a:xfrm>
              <a:off x="1772379" y="-137078"/>
              <a:ext cx="709256" cy="2267666"/>
              <a:chOff x="0" y="-47625"/>
              <a:chExt cx="140100" cy="447934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0" y="0"/>
                <a:ext cx="139984" cy="400309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00309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00309"/>
                    </a:lnTo>
                    <a:lnTo>
                      <a:pt x="0" y="400309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 txBox="1"/>
              <p:nvPr/>
            </p:nvSpPr>
            <p:spPr>
              <a:xfrm>
                <a:off x="0" y="-47625"/>
                <a:ext cx="140100" cy="4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6"/>
            <p:cNvGrpSpPr/>
            <p:nvPr/>
          </p:nvGrpSpPr>
          <p:grpSpPr>
            <a:xfrm rot="5400000">
              <a:off x="1006445" y="-1006447"/>
              <a:ext cx="709256" cy="2722152"/>
              <a:chOff x="0" y="-47625"/>
              <a:chExt cx="140100" cy="537709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0" y="0"/>
                <a:ext cx="139984" cy="490084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90084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90084"/>
                    </a:lnTo>
                    <a:lnTo>
                      <a:pt x="0" y="490084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 txBox="1"/>
              <p:nvPr/>
            </p:nvSpPr>
            <p:spPr>
              <a:xfrm>
                <a:off x="0" y="-47625"/>
                <a:ext cx="140100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6"/>
            <p:cNvGrpSpPr/>
            <p:nvPr/>
          </p:nvGrpSpPr>
          <p:grpSpPr>
            <a:xfrm>
              <a:off x="21594" y="637709"/>
              <a:ext cx="1528455" cy="1482300"/>
              <a:chOff x="0" y="-47625"/>
              <a:chExt cx="301917" cy="292800"/>
            </a:xfrm>
          </p:grpSpPr>
          <p:sp>
            <p:nvSpPr>
              <p:cNvPr id="151" name="Google Shape;151;p6"/>
              <p:cNvSpPr/>
              <p:nvPr/>
            </p:nvSpPr>
            <p:spPr>
              <a:xfrm>
                <a:off x="0" y="0"/>
                <a:ext cx="301917" cy="245042"/>
              </a:xfrm>
              <a:custGeom>
                <a:avLst/>
                <a:gdLst/>
                <a:ahLst/>
                <a:cxnLst/>
                <a:rect l="l" t="t" r="r" b="b"/>
                <a:pathLst>
                  <a:path w="301917" h="245042" extrusionOk="0">
                    <a:moveTo>
                      <a:pt x="0" y="0"/>
                    </a:moveTo>
                    <a:lnTo>
                      <a:pt x="301917" y="0"/>
                    </a:lnTo>
                    <a:lnTo>
                      <a:pt x="301917" y="245042"/>
                    </a:lnTo>
                    <a:lnTo>
                      <a:pt x="0" y="245042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 txBox="1"/>
              <p:nvPr/>
            </p:nvSpPr>
            <p:spPr>
              <a:xfrm>
                <a:off x="0" y="-47625"/>
                <a:ext cx="301800" cy="2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" name="Google Shape;153;p6"/>
          <p:cNvSpPr txBox="1"/>
          <p:nvPr/>
        </p:nvSpPr>
        <p:spPr>
          <a:xfrm>
            <a:off x="14623941" y="6780075"/>
            <a:ext cx="190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>
                <a:solidFill>
                  <a:srgbClr val="462AF0"/>
                </a:solidFill>
                <a:latin typeface="Barlow"/>
                <a:ea typeface="Barlow"/>
                <a:cs typeface="Barlow"/>
                <a:sym typeface="Barlow"/>
              </a:rPr>
              <a:t>Aa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subTitle" idx="1"/>
          </p:nvPr>
        </p:nvSpPr>
        <p:spPr>
          <a:xfrm>
            <a:off x="6557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5906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3"/>
          </p:nvPr>
        </p:nvSpPr>
        <p:spPr>
          <a:xfrm>
            <a:off x="700480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4"/>
          </p:nvPr>
        </p:nvSpPr>
        <p:spPr>
          <a:xfrm>
            <a:off x="693970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5"/>
          </p:nvPr>
        </p:nvSpPr>
        <p:spPr>
          <a:xfrm>
            <a:off x="133538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6"/>
          </p:nvPr>
        </p:nvSpPr>
        <p:spPr>
          <a:xfrm>
            <a:off x="132887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subTitle" idx="7"/>
          </p:nvPr>
        </p:nvSpPr>
        <p:spPr>
          <a:xfrm>
            <a:off x="6532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8"/>
          </p:nvPr>
        </p:nvSpPr>
        <p:spPr>
          <a:xfrm>
            <a:off x="5881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ubTitle" idx="9"/>
          </p:nvPr>
        </p:nvSpPr>
        <p:spPr>
          <a:xfrm>
            <a:off x="700225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3"/>
          </p:nvPr>
        </p:nvSpPr>
        <p:spPr>
          <a:xfrm>
            <a:off x="693715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subTitle" idx="14"/>
          </p:nvPr>
        </p:nvSpPr>
        <p:spPr>
          <a:xfrm>
            <a:off x="133513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5"/>
          </p:nvPr>
        </p:nvSpPr>
        <p:spPr>
          <a:xfrm>
            <a:off x="132862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3502263" y="1193950"/>
            <a:ext cx="11320500" cy="13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subTitle" idx="16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subTitle" idx="17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subTitle" idx="18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subTitle" idx="19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>
            <a:spLocks noGrp="1"/>
          </p:cNvSpPr>
          <p:nvPr>
            <p:ph type="pic" idx="2"/>
          </p:nvPr>
        </p:nvSpPr>
        <p:spPr>
          <a:xfrm>
            <a:off x="9401050" y="200490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7"/>
          <p:cNvSpPr>
            <a:spLocks noGrp="1"/>
          </p:cNvSpPr>
          <p:nvPr>
            <p:ph type="pic" idx="3"/>
          </p:nvPr>
        </p:nvSpPr>
        <p:spPr>
          <a:xfrm>
            <a:off x="9399150" y="5983213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7"/>
          <p:cNvSpPr>
            <a:spLocks noGrp="1"/>
          </p:cNvSpPr>
          <p:nvPr>
            <p:ph type="pic" idx="4"/>
          </p:nvPr>
        </p:nvSpPr>
        <p:spPr>
          <a:xfrm>
            <a:off x="13457175" y="2004914"/>
            <a:ext cx="3802200" cy="7649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5" name="Google Shape;175;p7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176" name="Google Shape;176;p7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179" name="Google Shape;17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7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182" name="Google Shape;182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7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7" name="Google Shape;187;p7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8" name="Google Shape;188;p7"/>
          <p:cNvGrpSpPr/>
          <p:nvPr/>
        </p:nvGrpSpPr>
        <p:grpSpPr>
          <a:xfrm>
            <a:off x="623032" y="8023607"/>
            <a:ext cx="4035261" cy="1648171"/>
            <a:chOff x="0" y="-57150"/>
            <a:chExt cx="344100" cy="140545"/>
          </a:xfrm>
        </p:grpSpPr>
        <p:sp>
          <p:nvSpPr>
            <p:cNvPr id="189" name="Google Shape;189;p7"/>
            <p:cNvSpPr/>
            <p:nvPr/>
          </p:nvSpPr>
          <p:spPr>
            <a:xfrm>
              <a:off x="0" y="0"/>
              <a:ext cx="344062" cy="83395"/>
            </a:xfrm>
            <a:custGeom>
              <a:avLst/>
              <a:gdLst/>
              <a:ahLst/>
              <a:cxnLst/>
              <a:rect l="l" t="t" r="r" b="b"/>
              <a:pathLst>
                <a:path w="344062" h="83395" extrusionOk="0">
                  <a:moveTo>
                    <a:pt x="41697" y="0"/>
                  </a:moveTo>
                  <a:lnTo>
                    <a:pt x="302365" y="0"/>
                  </a:lnTo>
                  <a:cubicBezTo>
                    <a:pt x="313423" y="0"/>
                    <a:pt x="324029" y="4393"/>
                    <a:pt x="331849" y="12213"/>
                  </a:cubicBezTo>
                  <a:cubicBezTo>
                    <a:pt x="339669" y="20033"/>
                    <a:pt x="344062" y="30638"/>
                    <a:pt x="344062" y="41697"/>
                  </a:cubicBezTo>
                  <a:lnTo>
                    <a:pt x="344062" y="41697"/>
                  </a:lnTo>
                  <a:cubicBezTo>
                    <a:pt x="344062" y="64726"/>
                    <a:pt x="325393" y="83395"/>
                    <a:pt x="30236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0" y="-57150"/>
              <a:ext cx="3441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4046559" y="8863743"/>
            <a:ext cx="329717" cy="638097"/>
            <a:chOff x="14757" y="14757"/>
            <a:chExt cx="439622" cy="850796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19079" y="14757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7"/>
            <p:cNvCxnSpPr/>
            <p:nvPr/>
          </p:nvCxnSpPr>
          <p:spPr>
            <a:xfrm rot="10800000" flipH="1">
              <a:off x="14757" y="430253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4" name="Google Shape;194;p7"/>
          <p:cNvSpPr/>
          <p:nvPr/>
        </p:nvSpPr>
        <p:spPr>
          <a:xfrm>
            <a:off x="7248498" y="3575641"/>
            <a:ext cx="736600" cy="1181136"/>
          </a:xfrm>
          <a:custGeom>
            <a:avLst/>
            <a:gdLst/>
            <a:ahLst/>
            <a:cxnLst/>
            <a:rect l="l" t="t" r="r" b="b"/>
            <a:pathLst>
              <a:path w="736600" h="1181136" extrusionOk="0">
                <a:moveTo>
                  <a:pt x="0" y="0"/>
                </a:moveTo>
                <a:lnTo>
                  <a:pt x="736600" y="0"/>
                </a:lnTo>
                <a:lnTo>
                  <a:pt x="736600" y="1181136"/>
                </a:lnTo>
                <a:lnTo>
                  <a:pt x="0" y="1181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5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subTitle" idx="6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subTitle" idx="7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689075" y="3350250"/>
            <a:ext cx="6267300" cy="152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8"/>
          </p:nvPr>
        </p:nvSpPr>
        <p:spPr>
          <a:xfrm>
            <a:off x="623450" y="5154975"/>
            <a:ext cx="6513600" cy="31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subTitle" idx="9"/>
          </p:nvPr>
        </p:nvSpPr>
        <p:spPr>
          <a:xfrm>
            <a:off x="935175" y="8862900"/>
            <a:ext cx="2838300" cy="63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0" y="1028700"/>
            <a:ext cx="18288008" cy="9258303"/>
            <a:chOff x="0" y="0"/>
            <a:chExt cx="18320986" cy="9274998"/>
          </a:xfrm>
        </p:grpSpPr>
        <p:sp>
          <p:nvSpPr>
            <p:cNvPr id="205" name="Google Shape;205;p8"/>
            <p:cNvSpPr/>
            <p:nvPr/>
          </p:nvSpPr>
          <p:spPr>
            <a:xfrm>
              <a:off x="0" y="0"/>
              <a:ext cx="18320986" cy="9274998"/>
            </a:xfrm>
            <a:custGeom>
              <a:avLst/>
              <a:gdLst/>
              <a:ahLst/>
              <a:cxnLst/>
              <a:rect l="l" t="t" r="r" b="b"/>
              <a:pathLst>
                <a:path w="18320986" h="9274998" extrusionOk="0">
                  <a:moveTo>
                    <a:pt x="9160493" y="0"/>
                  </a:moveTo>
                  <a:cubicBezTo>
                    <a:pt x="4101292" y="0"/>
                    <a:pt x="0" y="2076279"/>
                    <a:pt x="0" y="4637499"/>
                  </a:cubicBezTo>
                  <a:cubicBezTo>
                    <a:pt x="0" y="7198720"/>
                    <a:pt x="4101292" y="9274998"/>
                    <a:pt x="9160493" y="9274998"/>
                  </a:cubicBezTo>
                  <a:cubicBezTo>
                    <a:pt x="14219692" y="9274998"/>
                    <a:pt x="18320986" y="7198720"/>
                    <a:pt x="18320986" y="4637499"/>
                  </a:cubicBezTo>
                  <a:cubicBezTo>
                    <a:pt x="18320986" y="2076279"/>
                    <a:pt x="14219692" y="0"/>
                    <a:pt x="9160493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1717592" y="812381"/>
              <a:ext cx="14885700" cy="75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08" name="Google Shape;208;p8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8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8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14" name="Google Shape;214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8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17" name="Google Shape;217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9" name="Google Shape;219;p8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3199300" y="2382250"/>
            <a:ext cx="12370800" cy="49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subTitle" idx="1"/>
          </p:nvPr>
        </p:nvSpPr>
        <p:spPr>
          <a:xfrm>
            <a:off x="4610275" y="8157400"/>
            <a:ext cx="9516000" cy="8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subTitle" idx="2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3" name="Google Shape;223;p8"/>
          <p:cNvSpPr txBox="1">
            <a:spLocks noGrp="1"/>
          </p:cNvSpPr>
          <p:nvPr>
            <p:ph type="subTitle" idx="3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subTitle" idx="4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subTitle" idx="5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>
            <a:spLocks noGrp="1"/>
          </p:cNvSpPr>
          <p:nvPr>
            <p:ph type="pic" idx="2"/>
          </p:nvPr>
        </p:nvSpPr>
        <p:spPr>
          <a:xfrm>
            <a:off x="508600" y="1414250"/>
            <a:ext cx="17461200" cy="3853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8" name="Google Shape;228;p9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29" name="Google Shape;229;p9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9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32" name="Google Shape;232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9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35" name="Google Shape;235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38" name="Google Shape;238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240;p9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9"/>
          <p:cNvGrpSpPr/>
          <p:nvPr/>
        </p:nvGrpSpPr>
        <p:grpSpPr>
          <a:xfrm>
            <a:off x="8412287" y="5115064"/>
            <a:ext cx="9531706" cy="1648171"/>
            <a:chOff x="0" y="-57150"/>
            <a:chExt cx="812800" cy="140545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8412287" y="6650915"/>
            <a:ext cx="9531706" cy="1648171"/>
            <a:chOff x="0" y="-57150"/>
            <a:chExt cx="812800" cy="140545"/>
          </a:xfrm>
        </p:grpSpPr>
        <p:sp>
          <p:nvSpPr>
            <p:cNvPr id="245" name="Google Shape;245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8412287" y="8186767"/>
            <a:ext cx="9531706" cy="1648171"/>
            <a:chOff x="0" y="-57150"/>
            <a:chExt cx="812800" cy="140545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9"/>
          <p:cNvGrpSpPr/>
          <p:nvPr/>
        </p:nvGrpSpPr>
        <p:grpSpPr>
          <a:xfrm>
            <a:off x="6972733" y="5777736"/>
            <a:ext cx="985520" cy="985520"/>
            <a:chOff x="0" y="0"/>
            <a:chExt cx="812800" cy="812800"/>
          </a:xfrm>
        </p:grpSpPr>
        <p:sp>
          <p:nvSpPr>
            <p:cNvPr id="251" name="Google Shape;251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6972733" y="7321113"/>
            <a:ext cx="985520" cy="985520"/>
            <a:chOff x="0" y="0"/>
            <a:chExt cx="812800" cy="812800"/>
          </a:xfrm>
        </p:grpSpPr>
        <p:sp>
          <p:nvSpPr>
            <p:cNvPr id="254" name="Google Shape;254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6972733" y="8864490"/>
            <a:ext cx="985520" cy="985520"/>
            <a:chOff x="0" y="0"/>
            <a:chExt cx="812800" cy="812800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541425" y="5762025"/>
            <a:ext cx="5627400" cy="408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3"/>
          </p:nvPr>
        </p:nvSpPr>
        <p:spPr>
          <a:xfrm>
            <a:off x="9406525" y="5933425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4"/>
          </p:nvPr>
        </p:nvSpPr>
        <p:spPr>
          <a:xfrm>
            <a:off x="7203363" y="5965038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subTitle" idx="5"/>
          </p:nvPr>
        </p:nvSpPr>
        <p:spPr>
          <a:xfrm>
            <a:off x="9406525" y="74685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subTitle" idx="6"/>
          </p:nvPr>
        </p:nvSpPr>
        <p:spPr>
          <a:xfrm>
            <a:off x="7203363" y="75001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subTitle" idx="7"/>
          </p:nvPr>
        </p:nvSpPr>
        <p:spPr>
          <a:xfrm>
            <a:off x="9406525" y="90036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8"/>
          </p:nvPr>
        </p:nvSpPr>
        <p:spPr>
          <a:xfrm>
            <a:off x="7203363" y="90352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subTitle" idx="9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3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ubTitle" idx="14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0"/>
          <p:cNvGrpSpPr/>
          <p:nvPr/>
        </p:nvGrpSpPr>
        <p:grpSpPr>
          <a:xfrm>
            <a:off x="-3787027" y="-2461496"/>
            <a:ext cx="23112068" cy="14039925"/>
            <a:chOff x="-33" y="-272821"/>
            <a:chExt cx="30816091" cy="18719900"/>
          </a:xfrm>
        </p:grpSpPr>
        <p:grpSp>
          <p:nvGrpSpPr>
            <p:cNvPr id="273" name="Google Shape;273;p10"/>
            <p:cNvGrpSpPr/>
            <p:nvPr/>
          </p:nvGrpSpPr>
          <p:grpSpPr>
            <a:xfrm>
              <a:off x="17042413" y="2719851"/>
              <a:ext cx="13773645" cy="5783587"/>
              <a:chOff x="0" y="-57150"/>
              <a:chExt cx="2720720" cy="1142437"/>
            </a:xfrm>
          </p:grpSpPr>
          <p:sp>
            <p:nvSpPr>
              <p:cNvPr id="274" name="Google Shape;274;p10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 txBox="1"/>
              <p:nvPr/>
            </p:nvSpPr>
            <p:spPr>
              <a:xfrm>
                <a:off x="101600" y="-57150"/>
                <a:ext cx="2517600" cy="11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0"/>
            <p:cNvGrpSpPr/>
            <p:nvPr/>
          </p:nvGrpSpPr>
          <p:grpSpPr>
            <a:xfrm rot="583949">
              <a:off x="19120810" y="12038532"/>
              <a:ext cx="7989838" cy="5774768"/>
              <a:chOff x="0" y="-57150"/>
              <a:chExt cx="1578252" cy="1140704"/>
            </a:xfrm>
          </p:grpSpPr>
          <p:sp>
            <p:nvSpPr>
              <p:cNvPr id="277" name="Google Shape;277;p10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0"/>
              <p:cNvSpPr txBox="1"/>
              <p:nvPr/>
            </p:nvSpPr>
            <p:spPr>
              <a:xfrm>
                <a:off x="127000" y="-57150"/>
                <a:ext cx="1324200" cy="11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0"/>
            <p:cNvGrpSpPr/>
            <p:nvPr/>
          </p:nvGrpSpPr>
          <p:grpSpPr>
            <a:xfrm rot="1166549">
              <a:off x="934754" y="3390518"/>
              <a:ext cx="23668118" cy="9671392"/>
              <a:chOff x="0" y="-57150"/>
              <a:chExt cx="4675200" cy="1910405"/>
            </a:xfrm>
          </p:grpSpPr>
          <p:sp>
            <p:nvSpPr>
              <p:cNvPr id="280" name="Google Shape;280;p10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 txBox="1"/>
              <p:nvPr/>
            </p:nvSpPr>
            <p:spPr>
              <a:xfrm>
                <a:off x="0" y="-57150"/>
                <a:ext cx="4675200" cy="19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10"/>
            <p:cNvGrpSpPr/>
            <p:nvPr/>
          </p:nvGrpSpPr>
          <p:grpSpPr>
            <a:xfrm rot="3737199">
              <a:off x="6707124" y="8987082"/>
              <a:ext cx="6177860" cy="5405628"/>
              <a:chOff x="0" y="0"/>
              <a:chExt cx="812800" cy="711200"/>
            </a:xfrm>
          </p:grpSpPr>
          <p:sp>
            <p:nvSpPr>
              <p:cNvPr id="283" name="Google Shape;283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10"/>
          <p:cNvGrpSpPr/>
          <p:nvPr/>
        </p:nvGrpSpPr>
        <p:grpSpPr>
          <a:xfrm rot="1219898">
            <a:off x="4493641" y="3826424"/>
            <a:ext cx="1360501" cy="2632672"/>
            <a:chOff x="60882" y="60882"/>
            <a:chExt cx="1813932" cy="3510094"/>
          </a:xfrm>
        </p:grpSpPr>
        <p:cxnSp>
          <p:nvCxnSpPr>
            <p:cNvPr id="286" name="Google Shape;286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8" name="Google Shape;288;p10"/>
          <p:cNvGrpSpPr/>
          <p:nvPr/>
        </p:nvGrpSpPr>
        <p:grpSpPr>
          <a:xfrm rot="1219898">
            <a:off x="2997961" y="3344525"/>
            <a:ext cx="1360501" cy="2632672"/>
            <a:chOff x="60882" y="60882"/>
            <a:chExt cx="1813932" cy="3510094"/>
          </a:xfrm>
        </p:grpSpPr>
        <p:cxnSp>
          <p:nvCxnSpPr>
            <p:cNvPr id="289" name="Google Shape;289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1" name="Google Shape;291;p10"/>
          <p:cNvGrpSpPr/>
          <p:nvPr/>
        </p:nvGrpSpPr>
        <p:grpSpPr>
          <a:xfrm rot="1219898">
            <a:off x="1502282" y="2862627"/>
            <a:ext cx="1360501" cy="2632672"/>
            <a:chOff x="60882" y="60882"/>
            <a:chExt cx="1813932" cy="3510094"/>
          </a:xfrm>
        </p:grpSpPr>
        <p:cxnSp>
          <p:nvCxnSpPr>
            <p:cNvPr id="292" name="Google Shape;292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4" name="Google Shape;294;p10"/>
          <p:cNvSpPr txBox="1"/>
          <p:nvPr/>
        </p:nvSpPr>
        <p:spPr>
          <a:xfrm rot="-5400000">
            <a:off x="13846910" y="8581774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 rot="596972">
            <a:off x="15272468" y="6940570"/>
            <a:ext cx="3236475" cy="48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>
            <a:off x="16088695" y="4158642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PRESENTATION</a:t>
            </a:r>
            <a:endParaRPr/>
          </a:p>
        </p:txBody>
      </p:sp>
      <p:sp>
        <p:nvSpPr>
          <p:cNvPr id="297" name="Google Shape;297;p10"/>
          <p:cNvSpPr txBox="1">
            <a:spLocks noGrp="1"/>
          </p:cNvSpPr>
          <p:nvPr>
            <p:ph type="subTitle" idx="1"/>
          </p:nvPr>
        </p:nvSpPr>
        <p:spPr>
          <a:xfrm rot="1185847">
            <a:off x="4011155" y="843343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subTitle" idx="2"/>
          </p:nvPr>
        </p:nvSpPr>
        <p:spPr>
          <a:xfrm rot="1185847">
            <a:off x="-5470695" y="505838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algn="r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"/>
          <p:cNvSpPr txBox="1">
            <a:spLocks noGrp="1"/>
          </p:cNvSpPr>
          <p:nvPr>
            <p:ph type="title"/>
          </p:nvPr>
        </p:nvSpPr>
        <p:spPr>
          <a:xfrm>
            <a:off x="9368225" y="137825"/>
            <a:ext cx="6720600" cy="1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0"/>
          <p:cNvSpPr txBox="1">
            <a:spLocks noGrp="1"/>
          </p:cNvSpPr>
          <p:nvPr>
            <p:ph type="title" idx="3"/>
          </p:nvPr>
        </p:nvSpPr>
        <p:spPr>
          <a:xfrm>
            <a:off x="15323850" y="1729275"/>
            <a:ext cx="3412500" cy="19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0"/>
              <a:buNone/>
              <a:defRPr sz="1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0"/>
          <p:cNvSpPr txBox="1">
            <a:spLocks noGrp="1"/>
          </p:cNvSpPr>
          <p:nvPr>
            <p:ph type="title" idx="4"/>
          </p:nvPr>
        </p:nvSpPr>
        <p:spPr>
          <a:xfrm rot="1232018">
            <a:off x="1493057" y="1059845"/>
            <a:ext cx="12206737" cy="29507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0"/>
              <a:buFont typeface="Barlow"/>
              <a:buNone/>
              <a:defRPr sz="280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title" idx="5"/>
          </p:nvPr>
        </p:nvSpPr>
        <p:spPr>
          <a:xfrm rot="1253388">
            <a:off x="5939222" y="6100931"/>
            <a:ext cx="8722230" cy="29416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0"/>
              <a:buNone/>
              <a:defRPr sz="27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Six Caps"/>
              <a:buNone/>
              <a:defRPr sz="11000" i="0" u="none" strike="noStrike" cap="none">
                <a:solidFill>
                  <a:schemeClr val="dk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"/>
              <a:buChar char="•"/>
              <a:defRPr sz="35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»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AC50A679-4719-866E-EDD4-4642690B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64" y="9154005"/>
            <a:ext cx="3776818" cy="587505"/>
          </a:xfrm>
          <a:prstGeom prst="rect">
            <a:avLst/>
          </a:prstGeom>
        </p:spPr>
      </p:pic>
      <p:pic>
        <p:nvPicPr>
          <p:cNvPr id="4" name="Picture 3" descr="A black and yellow logo&#10;&#10;Description automatically generated">
            <a:extLst>
              <a:ext uri="{FF2B5EF4-FFF2-40B4-BE49-F238E27FC236}">
                <a16:creationId xmlns:a16="http://schemas.microsoft.com/office/drawing/2014/main" id="{6502C57C-FDB0-017C-6C7E-0CE028F4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24" y="9030440"/>
            <a:ext cx="2512736" cy="783078"/>
          </a:xfrm>
          <a:prstGeom prst="rect">
            <a:avLst/>
          </a:prstGeom>
        </p:spPr>
      </p:pic>
      <p:pic>
        <p:nvPicPr>
          <p:cNvPr id="5" name="Picture 4" descr="A purple diamond shaped object with black text&#10;&#10;Description automatically generated">
            <a:extLst>
              <a:ext uri="{FF2B5EF4-FFF2-40B4-BE49-F238E27FC236}">
                <a16:creationId xmlns:a16="http://schemas.microsoft.com/office/drawing/2014/main" id="{0D1F5F47-D502-1A4C-4C79-BBBE5D39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986" y="8665103"/>
            <a:ext cx="1264353" cy="1264353"/>
          </a:xfrm>
          <a:prstGeom prst="rect">
            <a:avLst/>
          </a:prstGeom>
        </p:spPr>
      </p:pic>
      <p:pic>
        <p:nvPicPr>
          <p:cNvPr id="6" name="Picture 5" descr="A black and yellow logo&#10;&#10;Description automatically generated">
            <a:extLst>
              <a:ext uri="{FF2B5EF4-FFF2-40B4-BE49-F238E27FC236}">
                <a16:creationId xmlns:a16="http://schemas.microsoft.com/office/drawing/2014/main" id="{61CCF830-98C9-4D92-4B55-3AA9DCCB9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113" y="9027275"/>
            <a:ext cx="3668552" cy="783078"/>
          </a:xfrm>
          <a:prstGeom prst="rect">
            <a:avLst/>
          </a:prstGeom>
        </p:spPr>
      </p:pic>
      <p:pic>
        <p:nvPicPr>
          <p:cNvPr id="7" name="Picture 6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7F4E505A-333E-E481-56D8-E44E8E26C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8" y="2384911"/>
            <a:ext cx="5566429" cy="344588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999"/>
          </a:blip>
          <a:srcRect/>
          <a:stretch>
            <a:fillRect/>
          </a:stretch>
        </p:blipFill>
        <p:spPr>
          <a:xfrm>
            <a:off x="15056624" y="236009"/>
            <a:ext cx="3231376" cy="876511"/>
          </a:xfrm>
          <a:prstGeom prst="rect">
            <a:avLst/>
          </a:prstGeom>
        </p:spPr>
      </p:pic>
      <p:grpSp>
        <p:nvGrpSpPr>
          <p:cNvPr id="8" name="Google Shape;409;p22">
            <a:extLst>
              <a:ext uri="{FF2B5EF4-FFF2-40B4-BE49-F238E27FC236}">
                <a16:creationId xmlns:a16="http://schemas.microsoft.com/office/drawing/2014/main" id="{B636C51F-959A-3F69-E238-F191D927216D}"/>
              </a:ext>
            </a:extLst>
          </p:cNvPr>
          <p:cNvGrpSpPr/>
          <p:nvPr/>
        </p:nvGrpSpPr>
        <p:grpSpPr>
          <a:xfrm>
            <a:off x="7586188" y="2383500"/>
            <a:ext cx="10701812" cy="3445888"/>
            <a:chOff x="0" y="-57150"/>
            <a:chExt cx="4816593" cy="326693"/>
          </a:xfrm>
        </p:grpSpPr>
        <p:sp>
          <p:nvSpPr>
            <p:cNvPr id="10" name="Google Shape;410;p22">
              <a:extLst>
                <a:ext uri="{FF2B5EF4-FFF2-40B4-BE49-F238E27FC236}">
                  <a16:creationId xmlns:a16="http://schemas.microsoft.com/office/drawing/2014/main" id="{8369C1AE-3717-C041-412C-0830583187C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1;p22">
              <a:extLst>
                <a:ext uri="{FF2B5EF4-FFF2-40B4-BE49-F238E27FC236}">
                  <a16:creationId xmlns:a16="http://schemas.microsoft.com/office/drawing/2014/main" id="{9CEEAAF3-64E5-88CC-0C37-EEF8FD733ABA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441;p22">
            <a:extLst>
              <a:ext uri="{FF2B5EF4-FFF2-40B4-BE49-F238E27FC236}">
                <a16:creationId xmlns:a16="http://schemas.microsoft.com/office/drawing/2014/main" id="{253FC5D5-C4D0-5A79-F692-4C3F273AF157}"/>
              </a:ext>
            </a:extLst>
          </p:cNvPr>
          <p:cNvSpPr txBox="1"/>
          <p:nvPr/>
        </p:nvSpPr>
        <p:spPr>
          <a:xfrm>
            <a:off x="7693521" y="3120954"/>
            <a:ext cx="1030922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Udvikling</a:t>
            </a: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og</a:t>
            </a: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fastholdelse</a:t>
            </a: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af</a:t>
            </a: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autistisk</a:t>
            </a: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personale</a:t>
            </a: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i</a:t>
            </a: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 hotel- </a:t>
            </a:r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og</a:t>
            </a: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Six Caps"/>
                <a:sym typeface="Six Caps"/>
              </a:rPr>
              <a:t>restaurationsbranchen</a:t>
            </a:r>
            <a:endParaRPr sz="8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30" y="8705203"/>
            <a:ext cx="873783" cy="1264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46637" y="7067240"/>
            <a:ext cx="6399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Project Number 2023-1-IT01-KA220-VET-000152721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89" y="8665103"/>
            <a:ext cx="2572109" cy="1390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531689" y="218517"/>
            <a:ext cx="14457297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da-DK" dirty="0" err="1">
                <a:solidFill>
                  <a:schemeClr val="tx1"/>
                </a:solidFill>
              </a:rPr>
              <a:t>Disclaimer</a:t>
            </a:r>
            <a:r>
              <a:rPr lang="da-DK" dirty="0">
                <a:solidFill>
                  <a:schemeClr val="tx1"/>
                </a:solidFill>
              </a:rPr>
              <a:t>: The European </a:t>
            </a:r>
            <a:r>
              <a:rPr lang="da-DK" dirty="0" err="1">
                <a:solidFill>
                  <a:schemeClr val="tx1"/>
                </a:solidFill>
              </a:rPr>
              <a:t>Commission's</a:t>
            </a:r>
            <a:r>
              <a:rPr lang="da-DK" dirty="0">
                <a:solidFill>
                  <a:schemeClr val="tx1"/>
                </a:solidFill>
              </a:rPr>
              <a:t> support for the </a:t>
            </a:r>
            <a:r>
              <a:rPr lang="da-DK" dirty="0" err="1">
                <a:solidFill>
                  <a:schemeClr val="tx1"/>
                </a:solidFill>
              </a:rPr>
              <a:t>production</a:t>
            </a:r>
            <a:r>
              <a:rPr lang="da-DK" dirty="0">
                <a:solidFill>
                  <a:schemeClr val="tx1"/>
                </a:solidFill>
              </a:rPr>
              <a:t> of </a:t>
            </a:r>
            <a:r>
              <a:rPr lang="da-DK" dirty="0" err="1">
                <a:solidFill>
                  <a:schemeClr val="tx1"/>
                </a:solidFill>
              </a:rPr>
              <a:t>this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publication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does</a:t>
            </a:r>
            <a:r>
              <a:rPr lang="da-DK" dirty="0">
                <a:solidFill>
                  <a:schemeClr val="tx1"/>
                </a:solidFill>
              </a:rPr>
              <a:t> not </a:t>
            </a:r>
            <a:r>
              <a:rPr lang="da-DK" dirty="0" err="1">
                <a:solidFill>
                  <a:schemeClr val="tx1"/>
                </a:solidFill>
              </a:rPr>
              <a:t>constitute</a:t>
            </a:r>
            <a:r>
              <a:rPr lang="da-DK" dirty="0">
                <a:solidFill>
                  <a:schemeClr val="tx1"/>
                </a:solidFill>
              </a:rPr>
              <a:t> an </a:t>
            </a:r>
            <a:r>
              <a:rPr lang="da-DK" dirty="0" err="1">
                <a:solidFill>
                  <a:schemeClr val="tx1"/>
                </a:solidFill>
              </a:rPr>
              <a:t>endorsement</a:t>
            </a:r>
            <a:r>
              <a:rPr lang="da-DK" dirty="0">
                <a:solidFill>
                  <a:schemeClr val="tx1"/>
                </a:solidFill>
              </a:rPr>
              <a:t> of the contents, </a:t>
            </a:r>
            <a:r>
              <a:rPr lang="da-DK" dirty="0" err="1">
                <a:solidFill>
                  <a:schemeClr val="tx1"/>
                </a:solidFill>
              </a:rPr>
              <a:t>which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reflect</a:t>
            </a:r>
            <a:r>
              <a:rPr lang="da-DK" dirty="0">
                <a:solidFill>
                  <a:schemeClr val="tx1"/>
                </a:solidFill>
              </a:rPr>
              <a:t> the views </a:t>
            </a:r>
            <a:r>
              <a:rPr lang="da-DK" dirty="0" err="1">
                <a:solidFill>
                  <a:schemeClr val="tx1"/>
                </a:solidFill>
              </a:rPr>
              <a:t>only</a:t>
            </a:r>
            <a:r>
              <a:rPr lang="da-DK" dirty="0">
                <a:solidFill>
                  <a:schemeClr val="tx1"/>
                </a:solidFill>
              </a:rPr>
              <a:t> of the </a:t>
            </a:r>
            <a:r>
              <a:rPr lang="da-DK" dirty="0" err="1">
                <a:solidFill>
                  <a:schemeClr val="tx1"/>
                </a:solidFill>
              </a:rPr>
              <a:t>authors</a:t>
            </a:r>
            <a:r>
              <a:rPr lang="da-DK" dirty="0">
                <a:solidFill>
                  <a:schemeClr val="tx1"/>
                </a:solidFill>
              </a:rPr>
              <a:t>, and the </a:t>
            </a:r>
            <a:r>
              <a:rPr lang="da-DK" dirty="0" err="1">
                <a:solidFill>
                  <a:schemeClr val="tx1"/>
                </a:solidFill>
              </a:rPr>
              <a:t>Commission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cannot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be</a:t>
            </a:r>
            <a:r>
              <a:rPr lang="da-DK" dirty="0">
                <a:solidFill>
                  <a:schemeClr val="tx1"/>
                </a:solidFill>
              </a:rPr>
              <a:t> held </a:t>
            </a:r>
            <a:r>
              <a:rPr lang="da-DK" dirty="0" err="1">
                <a:solidFill>
                  <a:schemeClr val="tx1"/>
                </a:solidFill>
              </a:rPr>
              <a:t>responsible</a:t>
            </a:r>
            <a:r>
              <a:rPr lang="da-DK" dirty="0">
                <a:solidFill>
                  <a:schemeClr val="tx1"/>
                </a:solidFill>
              </a:rPr>
              <a:t> for </a:t>
            </a:r>
            <a:r>
              <a:rPr lang="da-DK" dirty="0" err="1">
                <a:solidFill>
                  <a:schemeClr val="tx1"/>
                </a:solidFill>
              </a:rPr>
              <a:t>any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use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which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may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be</a:t>
            </a:r>
            <a:r>
              <a:rPr lang="da-DK" dirty="0">
                <a:solidFill>
                  <a:schemeClr val="tx1"/>
                </a:solidFill>
              </a:rPr>
              <a:t> made of the information </a:t>
            </a:r>
            <a:r>
              <a:rPr lang="da-DK" dirty="0" err="1">
                <a:solidFill>
                  <a:schemeClr val="tx1"/>
                </a:solidFill>
              </a:rPr>
              <a:t>contained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therein</a:t>
            </a:r>
            <a:r>
              <a:rPr lang="da-DK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Imagem 63" descr="https://lh7-us.googleusercontent.com/NpM_3JoYuxMTMGPa6gerAiGeE8BcnQsYePH3WiOUTgdVpntFdM0UEgdcSeHcLVMJSVTbLGZSCDdSzB8cnAYOXgn8-w7C4J8SfO6zdHge5F57OoMFhlXNPcMen9isDXAj6dF5S8RShkXZTsLL9jNQs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98" y="7931678"/>
            <a:ext cx="1247775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42000" y="7577741"/>
            <a:ext cx="127155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br>
              <a:rPr lang="en-US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/>
                <a:cs typeface="Calibri"/>
              </a:rPr>
            </a:b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This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work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is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licensed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under a Creative Commons Attribution-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NonCommercial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4.0 International License. In addition, an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acknowledgement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of the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authors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of the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document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and all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applicable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portions of the copyright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notice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must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clearly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referenced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. All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rights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a-DK" sz="1600" b="1" dirty="0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reserved</a:t>
            </a:r>
            <a:r>
              <a:rPr lang="da-DK" sz="1600" b="1" dirty="0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lvl="0" algn="just">
              <a:spcBef>
                <a:spcPct val="0"/>
              </a:spcBef>
              <a:spcAft>
                <a:spcPct val="0"/>
              </a:spcAft>
              <a:buClrTx/>
            </a:pPr>
            <a:endParaRPr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72727" y="1575537"/>
            <a:ext cx="4290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4000" b="1" u="sng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Skills Mapping</a:t>
            </a:r>
            <a:endParaRPr lang="en-GB" sz="400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lang="en-GB" sz="4000" b="1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784" y="3514529"/>
            <a:ext cx="14510581" cy="40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6768" y="1495247"/>
            <a:ext cx="15842613" cy="553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4400" b="1" u="sng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Præstationsvurdering</a:t>
            </a:r>
            <a:r>
              <a:rPr lang="en-GB" sz="4400" b="1" u="sng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400" b="1" u="sng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af</a:t>
            </a:r>
            <a:r>
              <a:rPr lang="en-GB" sz="4400" b="1" u="sng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400" b="1" u="sng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personale</a:t>
            </a:r>
            <a:r>
              <a:rPr lang="en-GB" sz="4400" b="1" u="sng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med autism</a:t>
            </a:r>
          </a:p>
          <a:p>
            <a:pPr lvl="0" algn="ctr">
              <a:lnSpc>
                <a:spcPct val="150000"/>
              </a:lnSpc>
            </a:pPr>
            <a:r>
              <a:rPr lang="en-GB" sz="4000" b="1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Bedste</a:t>
            </a:r>
            <a:r>
              <a:rPr lang="en-GB" sz="4000" b="1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b="1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praksis</a:t>
            </a:r>
            <a:endParaRPr lang="en-GB" sz="4000" b="1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Vurderinger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af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prøvetid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
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Langsigtet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præstationsstyring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
Mindfulness,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når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man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håndterer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dårlig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præstation</a:t>
            </a:r>
            <a:endParaRPr lang="en-GB" sz="4000" b="1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44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4"/>
          <p:cNvGrpSpPr/>
          <p:nvPr/>
        </p:nvGrpSpPr>
        <p:grpSpPr>
          <a:xfrm>
            <a:off x="-2412023" y="-2528906"/>
            <a:ext cx="23112044" cy="14039954"/>
            <a:chOff x="-1" y="-272823"/>
            <a:chExt cx="30816058" cy="18719937"/>
          </a:xfrm>
        </p:grpSpPr>
        <p:grpSp>
          <p:nvGrpSpPr>
            <p:cNvPr id="876" name="Google Shape;876;p34"/>
            <p:cNvGrpSpPr/>
            <p:nvPr/>
          </p:nvGrpSpPr>
          <p:grpSpPr>
            <a:xfrm>
              <a:off x="17042413" y="2719851"/>
              <a:ext cx="13773644" cy="5783589"/>
              <a:chOff x="0" y="-57150"/>
              <a:chExt cx="2720720" cy="1142437"/>
            </a:xfrm>
          </p:grpSpPr>
          <p:sp>
            <p:nvSpPr>
              <p:cNvPr id="877" name="Google Shape;877;p34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4"/>
              <p:cNvSpPr txBox="1"/>
              <p:nvPr/>
            </p:nvSpPr>
            <p:spPr>
              <a:xfrm>
                <a:off x="101600" y="-57150"/>
                <a:ext cx="2517520" cy="1142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34"/>
            <p:cNvGrpSpPr/>
            <p:nvPr/>
          </p:nvGrpSpPr>
          <p:grpSpPr>
            <a:xfrm rot="583941">
              <a:off x="19120813" y="12038526"/>
              <a:ext cx="7989899" cy="5774814"/>
              <a:chOff x="0" y="-57150"/>
              <a:chExt cx="1578252" cy="1140704"/>
            </a:xfrm>
          </p:grpSpPr>
          <p:sp>
            <p:nvSpPr>
              <p:cNvPr id="880" name="Google Shape;880;p34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4"/>
              <p:cNvSpPr txBox="1"/>
              <p:nvPr/>
            </p:nvSpPr>
            <p:spPr>
              <a:xfrm>
                <a:off x="127000" y="-57150"/>
                <a:ext cx="1324252" cy="1140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34"/>
            <p:cNvGrpSpPr/>
            <p:nvPr/>
          </p:nvGrpSpPr>
          <p:grpSpPr>
            <a:xfrm rot="1166532">
              <a:off x="934790" y="3390463"/>
              <a:ext cx="23668083" cy="9671428"/>
              <a:chOff x="0" y="-57150"/>
              <a:chExt cx="4675177" cy="1910405"/>
            </a:xfrm>
          </p:grpSpPr>
          <p:sp>
            <p:nvSpPr>
              <p:cNvPr id="883" name="Google Shape;883;p34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4"/>
              <p:cNvSpPr txBox="1"/>
              <p:nvPr/>
            </p:nvSpPr>
            <p:spPr>
              <a:xfrm>
                <a:off x="0" y="-57150"/>
                <a:ext cx="4675177" cy="1910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34"/>
            <p:cNvGrpSpPr/>
            <p:nvPr/>
          </p:nvGrpSpPr>
          <p:grpSpPr>
            <a:xfrm rot="3737206">
              <a:off x="6707101" y="8987085"/>
              <a:ext cx="6177883" cy="5405648"/>
              <a:chOff x="0" y="0"/>
              <a:chExt cx="812800" cy="711200"/>
            </a:xfrm>
          </p:grpSpPr>
          <p:sp>
            <p:nvSpPr>
              <p:cNvPr id="886" name="Google Shape;886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8" name="Google Shape;888;p34"/>
          <p:cNvSpPr txBox="1"/>
          <p:nvPr/>
        </p:nvSpPr>
        <p:spPr>
          <a:xfrm>
            <a:off x="5619542" y="3674362"/>
            <a:ext cx="81735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96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TUSIND TAK</a:t>
            </a:r>
            <a:endParaRPr sz="9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12550672" y="287720"/>
            <a:ext cx="54171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Forbehold</a:t>
            </a:r>
            <a:r>
              <a:rPr lang="en-US" dirty="0">
                <a:solidFill>
                  <a:schemeClr val="bg1"/>
                </a:solidFill>
              </a:rPr>
              <a:t>: Europa-</a:t>
            </a:r>
            <a:r>
              <a:rPr lang="en-US" dirty="0" err="1">
                <a:solidFill>
                  <a:schemeClr val="bg1"/>
                </a:solidFill>
              </a:rPr>
              <a:t>Kommissionens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støtte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udarbejdelsen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publikation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udgør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ikke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godkendelse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indholdet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afspejler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forfatternes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synspunkter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Kommissionen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ikke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holdes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ansvarlig</a:t>
            </a:r>
            <a:r>
              <a:rPr lang="en-US" dirty="0">
                <a:solidFill>
                  <a:schemeClr val="bg1"/>
                </a:solidFill>
              </a:rPr>
              <a:t> for </a:t>
            </a:r>
            <a:r>
              <a:rPr lang="en-US" dirty="0" err="1">
                <a:solidFill>
                  <a:schemeClr val="bg1"/>
                </a:solidFill>
              </a:rPr>
              <a:t>nogen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brug</a:t>
            </a:r>
            <a:r>
              <a:rPr lang="en-US" dirty="0">
                <a:solidFill>
                  <a:schemeClr val="bg1"/>
                </a:solidFill>
              </a:rPr>
              <a:t>, der </a:t>
            </a:r>
            <a:r>
              <a:rPr lang="en-US" dirty="0" err="1">
                <a:solidFill>
                  <a:schemeClr val="bg1"/>
                </a:solidFill>
              </a:rPr>
              <a:t>måtte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blive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gjort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oplysningerne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mk-MK" dirty="0">
              <a:solidFill>
                <a:schemeClr val="bg1"/>
              </a:solidFill>
            </a:endParaRPr>
          </a:p>
        </p:txBody>
      </p:sp>
      <p:pic>
        <p:nvPicPr>
          <p:cNvPr id="19" name="Picture 18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7233829" y="8785157"/>
            <a:ext cx="3231376" cy="87651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2"/>
          <p:cNvGrpSpPr/>
          <p:nvPr/>
        </p:nvGrpSpPr>
        <p:grpSpPr>
          <a:xfrm>
            <a:off x="0" y="-279337"/>
            <a:ext cx="18288000" cy="1334644"/>
            <a:chOff x="0" y="-57150"/>
            <a:chExt cx="4816593" cy="326693"/>
          </a:xfrm>
        </p:grpSpPr>
        <p:sp>
          <p:nvSpPr>
            <p:cNvPr id="410" name="Google Shape;410;p22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10311434" y="3005081"/>
            <a:ext cx="7747964" cy="1648169"/>
            <a:chOff x="0" y="-57150"/>
            <a:chExt cx="812800" cy="140545"/>
          </a:xfrm>
        </p:grpSpPr>
        <p:sp>
          <p:nvSpPr>
            <p:cNvPr id="423" name="Google Shape;423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10311433" y="4669268"/>
            <a:ext cx="7747965" cy="1648169"/>
            <a:chOff x="0" y="-57150"/>
            <a:chExt cx="812800" cy="140545"/>
          </a:xfrm>
        </p:grpSpPr>
        <p:sp>
          <p:nvSpPr>
            <p:cNvPr id="426" name="Google Shape;426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10219042" y="5856485"/>
            <a:ext cx="7840357" cy="2376075"/>
            <a:chOff x="0" y="-57150"/>
            <a:chExt cx="812800" cy="140545"/>
          </a:xfrm>
        </p:grpSpPr>
        <p:sp>
          <p:nvSpPr>
            <p:cNvPr id="429" name="Google Shape;429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2"/>
          <p:cNvGrpSpPr/>
          <p:nvPr/>
        </p:nvGrpSpPr>
        <p:grpSpPr>
          <a:xfrm>
            <a:off x="8640393" y="3689752"/>
            <a:ext cx="985498" cy="985498"/>
            <a:chOff x="0" y="0"/>
            <a:chExt cx="812800" cy="812800"/>
          </a:xfrm>
        </p:grpSpPr>
        <p:sp>
          <p:nvSpPr>
            <p:cNvPr id="432" name="Google Shape;432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8640393" y="5233129"/>
            <a:ext cx="985498" cy="985498"/>
            <a:chOff x="0" y="0"/>
            <a:chExt cx="812800" cy="812800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8640393" y="6776506"/>
            <a:ext cx="985498" cy="985498"/>
            <a:chOff x="0" y="0"/>
            <a:chExt cx="812800" cy="81280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2"/>
          <p:cNvSpPr txBox="1"/>
          <p:nvPr/>
        </p:nvSpPr>
        <p:spPr>
          <a:xfrm>
            <a:off x="10497201" y="3911684"/>
            <a:ext cx="8428203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Projektresultat</a:t>
            </a:r>
            <a:r>
              <a:rPr lang="en-GB" sz="27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1: PERFORM HR-platform</a:t>
            </a:r>
            <a:endParaRPr lang="en-GB" sz="27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11017405" y="1394853"/>
            <a:ext cx="727059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u="none" strike="noStrike" dirty="0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PROJEKTETS </a:t>
            </a:r>
            <a:r>
              <a:rPr lang="en-US" sz="12000" u="none" strike="noStrike" dirty="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RESULTATER</a:t>
            </a:r>
            <a:endParaRPr sz="12000" dirty="0"/>
          </a:p>
        </p:txBody>
      </p:sp>
      <p:sp>
        <p:nvSpPr>
          <p:cNvPr id="446" name="Google Shape;446;p22"/>
          <p:cNvSpPr txBox="1"/>
          <p:nvPr/>
        </p:nvSpPr>
        <p:spPr>
          <a:xfrm>
            <a:off x="10497201" y="5581934"/>
            <a:ext cx="8428203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Projektresultat</a:t>
            </a:r>
            <a:r>
              <a:rPr lang="en-GB" sz="27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2: PERFORM Digital Toolkit</a:t>
            </a:r>
            <a:endParaRPr sz="27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10497201" y="7044311"/>
            <a:ext cx="11113867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Projektresultat</a:t>
            </a:r>
            <a:r>
              <a:rPr lang="en-GB" sz="27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3: VET </a:t>
            </a: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kursus</a:t>
            </a:r>
            <a:r>
              <a:rPr lang="en-GB" sz="27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for hotel- </a:t>
            </a:r>
          </a:p>
          <a:p>
            <a:pPr>
              <a:lnSpc>
                <a:spcPct val="120005"/>
              </a:lnSpc>
            </a:pP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og</a:t>
            </a:r>
            <a:r>
              <a:rPr lang="en-GB" sz="27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restaurationsbranchen</a:t>
            </a:r>
            <a:r>
              <a:rPr lang="en-GB" sz="27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ledere</a:t>
            </a:r>
            <a:r>
              <a:rPr lang="en-GB" sz="27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og</a:t>
            </a:r>
            <a:r>
              <a:rPr lang="en-GB" sz="27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HR </a:t>
            </a:r>
            <a:r>
              <a:rPr lang="en-GB" sz="27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ansvarlige</a:t>
            </a:r>
            <a:endParaRPr sz="27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8915242" y="3886929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8915242" y="5429016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450" name="Google Shape;450;p22"/>
          <p:cNvSpPr txBox="1"/>
          <p:nvPr/>
        </p:nvSpPr>
        <p:spPr>
          <a:xfrm>
            <a:off x="8915242" y="6971102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/>
          </a:p>
        </p:txBody>
      </p:sp>
      <p:pic>
        <p:nvPicPr>
          <p:cNvPr id="3" name="Picture 2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B6356569-B78B-D524-84C5-44E4A54FA64A}"/>
              </a:ext>
            </a:extLst>
          </p:cNvPr>
          <p:cNvSpPr txBox="1"/>
          <p:nvPr/>
        </p:nvSpPr>
        <p:spPr>
          <a:xfrm>
            <a:off x="359922" y="1359146"/>
            <a:ext cx="374372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2000" dirty="0">
                <a:latin typeface="Six Caps"/>
                <a:ea typeface="Six Caps"/>
                <a:cs typeface="Six Caps"/>
                <a:sym typeface="Six Caps"/>
              </a:rPr>
              <a:t>Om</a:t>
            </a:r>
            <a:r>
              <a:rPr lang="en-US" sz="12000" u="none" strike="noStrike" dirty="0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:</a:t>
            </a:r>
            <a:endParaRPr sz="12000" dirty="0"/>
          </a:p>
        </p:txBody>
      </p:sp>
      <p:sp>
        <p:nvSpPr>
          <p:cNvPr id="5" name="Google Shape;440;p22">
            <a:extLst>
              <a:ext uri="{FF2B5EF4-FFF2-40B4-BE49-F238E27FC236}">
                <a16:creationId xmlns:a16="http://schemas.microsoft.com/office/drawing/2014/main" id="{5FDCF533-851B-3FF9-5DB0-10EA24703C1F}"/>
              </a:ext>
            </a:extLst>
          </p:cNvPr>
          <p:cNvSpPr txBox="1"/>
          <p:nvPr/>
        </p:nvSpPr>
        <p:spPr>
          <a:xfrm>
            <a:off x="359922" y="3394286"/>
            <a:ext cx="6912510" cy="4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'PERFORM'-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projektet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handler om at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uddanne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hospitality managers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HR-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eksperter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i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at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udvikle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støtte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autistisk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personale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i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EU's hotel-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restaurationssektor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. Det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leverer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også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en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innovativ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HR-platform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til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præstationsvurderinger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medarbejderovervågning</a:t>
            </a:r>
            <a:r>
              <a:rPr lang="en-GB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.</a:t>
            </a:r>
            <a:endParaRPr lang="en-GB" sz="32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/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18608AD0-D51F-BE53-C7B4-1C514E1419F8}"/>
              </a:ext>
            </a:extLst>
          </p:cNvPr>
          <p:cNvSpPr txBox="1"/>
          <p:nvPr/>
        </p:nvSpPr>
        <p:spPr>
          <a:xfrm>
            <a:off x="607314" y="3864209"/>
            <a:ext cx="8802693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4000" b="1"/>
              <a:t>Modul 4 handler om at hjælpe eleverne med at udvikle de nødvendige færdigheder til at støtte karriereudvikling, trivsel og fastholdelse af autistisk personale i deres hotel- og restaurationsorganisationer.</a:t>
            </a:r>
            <a:endParaRPr lang="en-GB" sz="4000" dirty="0"/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A50B4089-18CB-B9B8-1FAB-C2419BEB4265}"/>
              </a:ext>
            </a:extLst>
          </p:cNvPr>
          <p:cNvSpPr txBox="1"/>
          <p:nvPr/>
        </p:nvSpPr>
        <p:spPr>
          <a:xfrm>
            <a:off x="607314" y="1318676"/>
            <a:ext cx="16747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Modul 4: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Støtte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til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personale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med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autisme</a:t>
            </a:r>
            <a:endParaRPr lang="en-GB" sz="4800" b="1" dirty="0">
              <a:solidFill>
                <a:schemeClr val="bg2"/>
              </a:solidFill>
              <a:latin typeface="Barlow" pitchFamily="2" charset="77"/>
            </a:endParaRP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8" name="Google Shape;506;p24">
            <a:extLst>
              <a:ext uri="{FF2B5EF4-FFF2-40B4-BE49-F238E27FC236}">
                <a16:creationId xmlns:a16="http://schemas.microsoft.com/office/drawing/2014/main" id="{54021FBE-4FCF-F8AF-AC62-DEF6767C5E6B}"/>
              </a:ext>
            </a:extLst>
          </p:cNvPr>
          <p:cNvSpPr txBox="1"/>
          <p:nvPr/>
        </p:nvSpPr>
        <p:spPr>
          <a:xfrm>
            <a:off x="11507264" y="3926625"/>
            <a:ext cx="5680449" cy="484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GB" sz="2400" b="1" dirty="0" err="1"/>
              <a:t>Uddan</a:t>
            </a:r>
            <a:r>
              <a:rPr lang="en-GB" sz="2400" b="1" dirty="0"/>
              <a:t> </a:t>
            </a:r>
            <a:r>
              <a:rPr lang="en-GB" sz="2400" b="1" dirty="0" err="1"/>
              <a:t>eleverne</a:t>
            </a:r>
            <a:r>
              <a:rPr lang="en-GB" sz="2400" b="1" dirty="0"/>
              <a:t> om de </a:t>
            </a:r>
            <a:r>
              <a:rPr lang="en-GB" sz="2400" b="1" dirty="0" err="1"/>
              <a:t>tilgængelige</a:t>
            </a:r>
            <a:r>
              <a:rPr lang="en-GB" sz="2400" b="1" dirty="0"/>
              <a:t> </a:t>
            </a:r>
            <a:r>
              <a:rPr lang="en-GB" sz="2400" b="1" dirty="0" err="1"/>
              <a:t>ressourcer</a:t>
            </a:r>
            <a:r>
              <a:rPr lang="en-GB" sz="2400" b="1" dirty="0"/>
              <a:t>, de </a:t>
            </a:r>
            <a:r>
              <a:rPr lang="en-GB" sz="2400" b="1" dirty="0" err="1"/>
              <a:t>kan</a:t>
            </a:r>
            <a:r>
              <a:rPr lang="en-GB" sz="2400" b="1" dirty="0"/>
              <a:t> </a:t>
            </a:r>
            <a:r>
              <a:rPr lang="en-GB" sz="2400" b="1" dirty="0" err="1"/>
              <a:t>bruge</a:t>
            </a:r>
            <a:r>
              <a:rPr lang="en-GB" sz="2400" b="1" dirty="0"/>
              <a:t> </a:t>
            </a:r>
            <a:r>
              <a:rPr lang="en-GB" sz="2400" b="1" dirty="0" err="1"/>
              <a:t>til</a:t>
            </a:r>
            <a:r>
              <a:rPr lang="en-GB" sz="2400" b="1" dirty="0"/>
              <a:t> at </a:t>
            </a:r>
            <a:r>
              <a:rPr lang="en-GB" sz="2400" b="1" dirty="0" err="1"/>
              <a:t>støtte</a:t>
            </a:r>
            <a:r>
              <a:rPr lang="en-GB" sz="2400" b="1" dirty="0"/>
              <a:t> </a:t>
            </a:r>
            <a:r>
              <a:rPr lang="en-GB" sz="2400" b="1" dirty="0" err="1"/>
              <a:t>personale</a:t>
            </a:r>
            <a:r>
              <a:rPr lang="en-GB" sz="2400" b="1" dirty="0"/>
              <a:t> med autism</a:t>
            </a:r>
          </a:p>
          <a:p>
            <a:pPr lvl="0"/>
            <a:endParaRPr lang="en-US" sz="4400" dirty="0">
              <a:latin typeface="Barlow" pitchFamily="2" charset="77"/>
            </a:endParaRPr>
          </a:p>
          <a:p>
            <a:pPr lvl="0"/>
            <a:r>
              <a:rPr lang="en-GB" sz="2400" b="1" dirty="0" err="1"/>
              <a:t>Uddan</a:t>
            </a:r>
            <a:r>
              <a:rPr lang="en-GB" sz="2400" b="1" dirty="0"/>
              <a:t> </a:t>
            </a:r>
            <a:r>
              <a:rPr lang="en-GB" sz="2400" b="1" dirty="0" err="1"/>
              <a:t>elever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, </a:t>
            </a:r>
            <a:r>
              <a:rPr lang="en-GB" sz="2400" b="1" dirty="0" err="1"/>
              <a:t>hvordan</a:t>
            </a:r>
            <a:r>
              <a:rPr lang="en-GB" sz="2400" b="1" dirty="0"/>
              <a:t> man </a:t>
            </a:r>
            <a:r>
              <a:rPr lang="en-GB" sz="2400" b="1" dirty="0" err="1"/>
              <a:t>bruger</a:t>
            </a:r>
            <a:r>
              <a:rPr lang="en-GB" sz="2400" b="1" dirty="0"/>
              <a:t> </a:t>
            </a:r>
            <a:r>
              <a:rPr lang="en-GB" sz="2400" b="1" dirty="0" err="1"/>
              <a:t>tilgængelige</a:t>
            </a:r>
            <a:r>
              <a:rPr lang="en-GB" sz="2400" b="1" dirty="0"/>
              <a:t> </a:t>
            </a:r>
            <a:r>
              <a:rPr lang="en-GB" sz="2400" b="1" dirty="0" err="1"/>
              <a:t>ressourcer</a:t>
            </a:r>
            <a:r>
              <a:rPr lang="en-GB" sz="2400" b="1" dirty="0"/>
              <a:t> </a:t>
            </a:r>
            <a:r>
              <a:rPr lang="en-GB" sz="2400" b="1" dirty="0" err="1"/>
              <a:t>til</a:t>
            </a:r>
            <a:r>
              <a:rPr lang="en-GB" sz="2400" b="1" dirty="0"/>
              <a:t> at </a:t>
            </a:r>
            <a:r>
              <a:rPr lang="en-GB" sz="2400" b="1" dirty="0" err="1"/>
              <a:t>støtte</a:t>
            </a:r>
            <a:r>
              <a:rPr lang="en-GB" sz="2400" b="1" dirty="0"/>
              <a:t> </a:t>
            </a:r>
            <a:r>
              <a:rPr lang="en-GB" sz="2400" b="1" dirty="0" err="1"/>
              <a:t>og</a:t>
            </a:r>
            <a:r>
              <a:rPr lang="en-GB" sz="2400" b="1" dirty="0"/>
              <a:t> </a:t>
            </a:r>
            <a:r>
              <a:rPr lang="en-GB" sz="2400" b="1" dirty="0" err="1"/>
              <a:t>fastholde</a:t>
            </a:r>
            <a:r>
              <a:rPr lang="en-GB" sz="2400" b="1" dirty="0"/>
              <a:t> </a:t>
            </a:r>
            <a:r>
              <a:rPr lang="en-GB" sz="2400" b="1" dirty="0" err="1"/>
              <a:t>personale</a:t>
            </a:r>
            <a:r>
              <a:rPr lang="en-GB" sz="2400" b="1" dirty="0"/>
              <a:t> med autism</a:t>
            </a:r>
            <a:endParaRPr lang="en-US" sz="4400" dirty="0">
              <a:latin typeface="Barlow" pitchFamily="2" charset="77"/>
            </a:endParaRPr>
          </a:p>
          <a:p>
            <a:pPr lvl="0"/>
            <a:endParaRPr lang="en-US" sz="4400" dirty="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en-GB" sz="2400" b="1" dirty="0" err="1"/>
              <a:t>Uddanne</a:t>
            </a:r>
            <a:r>
              <a:rPr lang="en-GB" sz="2400" b="1" dirty="0"/>
              <a:t> </a:t>
            </a:r>
            <a:r>
              <a:rPr lang="en-GB" sz="2400" b="1" dirty="0" err="1"/>
              <a:t>elever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begreberne</a:t>
            </a:r>
            <a:r>
              <a:rPr lang="en-GB" sz="2400" b="1" dirty="0"/>
              <a:t> coaching </a:t>
            </a:r>
            <a:r>
              <a:rPr lang="en-GB" sz="2400" b="1" dirty="0" err="1"/>
              <a:t>og</a:t>
            </a:r>
            <a:r>
              <a:rPr lang="en-GB" sz="2400" b="1" dirty="0"/>
              <a:t> mentoring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forbindelse</a:t>
            </a:r>
            <a:r>
              <a:rPr lang="en-GB" sz="2400" b="1" dirty="0"/>
              <a:t> med </a:t>
            </a:r>
            <a:r>
              <a:rPr lang="en-GB" sz="2400" b="1" dirty="0" err="1"/>
              <a:t>støtte</a:t>
            </a:r>
            <a:r>
              <a:rPr lang="en-GB" sz="2400" b="1" dirty="0"/>
              <a:t> </a:t>
            </a:r>
            <a:r>
              <a:rPr lang="en-GB" sz="2400" b="1" dirty="0" err="1"/>
              <a:t>til</a:t>
            </a:r>
            <a:r>
              <a:rPr lang="en-GB" sz="2400" b="1" dirty="0"/>
              <a:t> </a:t>
            </a:r>
            <a:r>
              <a:rPr lang="en-GB" sz="2400" b="1" dirty="0" err="1"/>
              <a:t>personale</a:t>
            </a:r>
            <a:r>
              <a:rPr lang="en-GB" sz="2400" b="1" dirty="0"/>
              <a:t> med </a:t>
            </a:r>
            <a:r>
              <a:rPr lang="en-GB" sz="2400" b="1" dirty="0" err="1"/>
              <a:t>autisme</a:t>
            </a:r>
            <a:endParaRPr sz="4400" dirty="0"/>
          </a:p>
        </p:txBody>
      </p:sp>
      <p:sp>
        <p:nvSpPr>
          <p:cNvPr id="9" name="Google Shape;459;p23">
            <a:extLst>
              <a:ext uri="{FF2B5EF4-FFF2-40B4-BE49-F238E27FC236}">
                <a16:creationId xmlns:a16="http://schemas.microsoft.com/office/drawing/2014/main" id="{EBEFEEAB-42EB-0FFD-23E1-73C0F7A1B746}"/>
              </a:ext>
            </a:extLst>
          </p:cNvPr>
          <p:cNvSpPr txBox="1"/>
          <p:nvPr/>
        </p:nvSpPr>
        <p:spPr>
          <a:xfrm>
            <a:off x="10319460" y="3030134"/>
            <a:ext cx="539899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b="1" dirty="0" err="1">
                <a:solidFill>
                  <a:schemeClr val="bg2"/>
                </a:solidFill>
                <a:latin typeface="Barlow"/>
                <a:cs typeface="Calibri"/>
              </a:rPr>
              <a:t>Læringsudbytte</a:t>
            </a:r>
            <a:endParaRPr lang="en-GB" sz="4800" b="1" dirty="0" err="1">
              <a:solidFill>
                <a:schemeClr val="bg2"/>
              </a:solidFill>
              <a:latin typeface="Barlow" pitchFamily="2" charset="77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CDD46E9B-4ABD-8A39-3323-FCE4A914A5D6}"/>
              </a:ext>
            </a:extLst>
          </p:cNvPr>
          <p:cNvSpPr txBox="1"/>
          <p:nvPr/>
        </p:nvSpPr>
        <p:spPr>
          <a:xfrm>
            <a:off x="607313" y="3007434"/>
            <a:ext cx="513188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Modulets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formål</a:t>
            </a:r>
            <a:r>
              <a:rPr lang="en-US" sz="6000" dirty="0">
                <a:solidFill>
                  <a:schemeClr val="bg2"/>
                </a:solidFill>
                <a:latin typeface="Barlow" pitchFamily="2" charset="77"/>
                <a:sym typeface="Six Caps"/>
              </a:rPr>
              <a:t> </a:t>
            </a:r>
            <a:endParaRPr sz="6000" dirty="0">
              <a:solidFill>
                <a:schemeClr val="bg2"/>
              </a:solidFill>
              <a:latin typeface="Barlow" pitchFamily="2" charset="77"/>
            </a:endParaRPr>
          </a:p>
        </p:txBody>
      </p:sp>
      <p:grpSp>
        <p:nvGrpSpPr>
          <p:cNvPr id="3" name="Google Shape;431;p22">
            <a:extLst>
              <a:ext uri="{FF2B5EF4-FFF2-40B4-BE49-F238E27FC236}">
                <a16:creationId xmlns:a16="http://schemas.microsoft.com/office/drawing/2014/main" id="{86A7E05B-F6BC-1610-E7C4-9A0AE3B318F7}"/>
              </a:ext>
            </a:extLst>
          </p:cNvPr>
          <p:cNvGrpSpPr/>
          <p:nvPr/>
        </p:nvGrpSpPr>
        <p:grpSpPr>
          <a:xfrm>
            <a:off x="10281694" y="3918686"/>
            <a:ext cx="894267" cy="894267"/>
            <a:chOff x="0" y="0"/>
            <a:chExt cx="812800" cy="812800"/>
          </a:xfrm>
        </p:grpSpPr>
        <p:sp>
          <p:nvSpPr>
            <p:cNvPr id="6" name="Google Shape;432;p22">
              <a:extLst>
                <a:ext uri="{FF2B5EF4-FFF2-40B4-BE49-F238E27FC236}">
                  <a16:creationId xmlns:a16="http://schemas.microsoft.com/office/drawing/2014/main" id="{CE597149-4E1A-8801-C1E4-322439A969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3;p22">
              <a:extLst>
                <a:ext uri="{FF2B5EF4-FFF2-40B4-BE49-F238E27FC236}">
                  <a16:creationId xmlns:a16="http://schemas.microsoft.com/office/drawing/2014/main" id="{CA6F5AC4-D3F9-159E-0EDA-BAA6B8794D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34;p22">
            <a:extLst>
              <a:ext uri="{FF2B5EF4-FFF2-40B4-BE49-F238E27FC236}">
                <a16:creationId xmlns:a16="http://schemas.microsoft.com/office/drawing/2014/main" id="{18C0353F-552F-D2BF-36BD-DB6D21F5F128}"/>
              </a:ext>
            </a:extLst>
          </p:cNvPr>
          <p:cNvGrpSpPr/>
          <p:nvPr/>
        </p:nvGrpSpPr>
        <p:grpSpPr>
          <a:xfrm>
            <a:off x="10281695" y="5806168"/>
            <a:ext cx="894267" cy="894267"/>
            <a:chOff x="0" y="0"/>
            <a:chExt cx="812800" cy="812800"/>
          </a:xfrm>
        </p:grpSpPr>
        <p:sp>
          <p:nvSpPr>
            <p:cNvPr id="12" name="Google Shape;435;p22">
              <a:extLst>
                <a:ext uri="{FF2B5EF4-FFF2-40B4-BE49-F238E27FC236}">
                  <a16:creationId xmlns:a16="http://schemas.microsoft.com/office/drawing/2014/main" id="{F6C853D5-5E3C-EE2F-25C0-A96B2D4B95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6;p22">
              <a:extLst>
                <a:ext uri="{FF2B5EF4-FFF2-40B4-BE49-F238E27FC236}">
                  <a16:creationId xmlns:a16="http://schemas.microsoft.com/office/drawing/2014/main" id="{82A65A39-07BC-CC25-22B5-70FEF66A50E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37;p22">
            <a:extLst>
              <a:ext uri="{FF2B5EF4-FFF2-40B4-BE49-F238E27FC236}">
                <a16:creationId xmlns:a16="http://schemas.microsoft.com/office/drawing/2014/main" id="{4A021AFD-35B2-E86C-0B7D-26BB21589069}"/>
              </a:ext>
            </a:extLst>
          </p:cNvPr>
          <p:cNvGrpSpPr/>
          <p:nvPr/>
        </p:nvGrpSpPr>
        <p:grpSpPr>
          <a:xfrm>
            <a:off x="10281694" y="7731540"/>
            <a:ext cx="894267" cy="894267"/>
            <a:chOff x="0" y="0"/>
            <a:chExt cx="812800" cy="812800"/>
          </a:xfrm>
        </p:grpSpPr>
        <p:sp>
          <p:nvSpPr>
            <p:cNvPr id="15" name="Google Shape;438;p22">
              <a:extLst>
                <a:ext uri="{FF2B5EF4-FFF2-40B4-BE49-F238E27FC236}">
                  <a16:creationId xmlns:a16="http://schemas.microsoft.com/office/drawing/2014/main" id="{F1E2C39F-2A15-5D03-7FA0-6564329C4D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9;p22">
              <a:extLst>
                <a:ext uri="{FF2B5EF4-FFF2-40B4-BE49-F238E27FC236}">
                  <a16:creationId xmlns:a16="http://schemas.microsoft.com/office/drawing/2014/main" id="{D95CBE92-9C3F-7AA1-1F5D-22700F603D2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48;p22">
            <a:extLst>
              <a:ext uri="{FF2B5EF4-FFF2-40B4-BE49-F238E27FC236}">
                <a16:creationId xmlns:a16="http://schemas.microsoft.com/office/drawing/2014/main" id="{FB77D5E9-86F0-2C09-1801-CF452F4AD77E}"/>
              </a:ext>
            </a:extLst>
          </p:cNvPr>
          <p:cNvSpPr txBox="1"/>
          <p:nvPr/>
        </p:nvSpPr>
        <p:spPr>
          <a:xfrm>
            <a:off x="10541934" y="4027629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 dirty="0"/>
          </a:p>
        </p:txBody>
      </p:sp>
      <p:sp>
        <p:nvSpPr>
          <p:cNvPr id="18" name="Google Shape;449;p22">
            <a:extLst>
              <a:ext uri="{FF2B5EF4-FFF2-40B4-BE49-F238E27FC236}">
                <a16:creationId xmlns:a16="http://schemas.microsoft.com/office/drawing/2014/main" id="{E8EC822B-8244-1B3C-91C7-2B2234B3093B}"/>
              </a:ext>
            </a:extLst>
          </p:cNvPr>
          <p:cNvSpPr txBox="1"/>
          <p:nvPr/>
        </p:nvSpPr>
        <p:spPr>
          <a:xfrm>
            <a:off x="10567868" y="5916405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19" name="Google Shape;450;p22">
            <a:extLst>
              <a:ext uri="{FF2B5EF4-FFF2-40B4-BE49-F238E27FC236}">
                <a16:creationId xmlns:a16="http://schemas.microsoft.com/office/drawing/2014/main" id="{87A55BF1-7D4C-26CE-22B8-F63191309C8C}"/>
              </a:ext>
            </a:extLst>
          </p:cNvPr>
          <p:cNvSpPr txBox="1"/>
          <p:nvPr/>
        </p:nvSpPr>
        <p:spPr>
          <a:xfrm>
            <a:off x="10543877" y="7877768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/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24"/>
          <p:cNvSpPr txBox="1"/>
          <p:nvPr/>
        </p:nvSpPr>
        <p:spPr>
          <a:xfrm>
            <a:off x="454890" y="1322722"/>
            <a:ext cx="17326370" cy="720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44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Begrebet</a:t>
            </a:r>
            <a:endParaRPr lang="en-GB" sz="4400" b="1" u="sng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GB" sz="54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'</a:t>
            </a:r>
            <a:r>
              <a:rPr lang="en-GB" sz="54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Støttet</a:t>
            </a:r>
            <a:r>
              <a:rPr lang="en-GB" sz="54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54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beskæftigelse</a:t>
            </a:r>
            <a:r>
              <a:rPr lang="en-GB" sz="54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'</a:t>
            </a:r>
          </a:p>
          <a:p>
            <a:pPr lvl="0" algn="ctr">
              <a:lnSpc>
                <a:spcPct val="150000"/>
              </a:lnSpc>
            </a:pPr>
            <a:endParaRPr lang="en-GB" sz="54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Udtrykket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støttet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beskæftigelse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henviser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til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den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støtte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der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ydes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til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personer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mentale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eller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fysiske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handicap med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henblik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på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jobsøgning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og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sikring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af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konkurrencedygtig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beskæftigelse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samtidig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med at de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modtager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sideløbende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behandling</a:t>
            </a:r>
            <a:r>
              <a:rPr lang="en-GB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8975" y="1969053"/>
            <a:ext cx="16078200" cy="580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36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Fordelene</a:t>
            </a:r>
            <a:r>
              <a:rPr lang="en-GB" sz="36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ved</a:t>
            </a:r>
            <a:r>
              <a:rPr lang="en-GB" sz="36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støttet</a:t>
            </a:r>
            <a:r>
              <a:rPr lang="en-GB" sz="36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beskæftigelse</a:t>
            </a:r>
            <a:endParaRPr lang="en-GB" sz="3600" b="1" u="sng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Selvstændighed</a:t>
            </a:r>
            <a:endParaRPr lang="en-GB" sz="36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Inklusion</a:t>
            </a:r>
            <a:endParaRPr lang="en-GB" sz="36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Udvikling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af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individuelle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styrker</a:t>
            </a:r>
            <a:endParaRPr lang="en-GB" sz="36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Udvikling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af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sociale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færdigheder</a:t>
            </a:r>
            <a:endParaRPr lang="en-GB" sz="36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Neurodiversitet</a:t>
            </a:r>
            <a:endParaRPr lang="en-GB" sz="36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Lige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karrieremuligheder</a:t>
            </a:r>
            <a:endParaRPr lang="en-GB" sz="40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54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5850" y="1648590"/>
            <a:ext cx="8609110" cy="664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Principperne</a:t>
            </a:r>
            <a:r>
              <a:rPr lang="en-GB" sz="32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for </a:t>
            </a:r>
            <a:r>
              <a:rPr lang="en-GB" sz="32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støttende</a:t>
            </a:r>
            <a:r>
              <a:rPr lang="en-GB" sz="32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2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beskæftigelse</a:t>
            </a:r>
            <a:endParaRPr lang="en-GB" sz="3200" b="1" u="sng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Nul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udelukkelse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Integreret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beskæftigelse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og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behandling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Konkurrencedygtig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beskæftigelse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Hurtig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jobsøgning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og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systematisk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udvikling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Konsekvent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support</a:t>
            </a: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Individualisme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Rimelige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fordele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og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lønninger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2884452"/>
            <a:ext cx="7452356" cy="4955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199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8975" y="1240415"/>
            <a:ext cx="16078200" cy="580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36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Coaching </a:t>
            </a:r>
            <a:r>
              <a:rPr lang="en-GB" sz="36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og</a:t>
            </a:r>
            <a:r>
              <a:rPr lang="en-GB" sz="36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mentoring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i="1" dirty="0">
                <a:latin typeface="+mn-lt"/>
              </a:rPr>
              <a:t>Coaching er </a:t>
            </a:r>
            <a:r>
              <a:rPr lang="en-GB" sz="3600" b="1" i="1" dirty="0" err="1">
                <a:latin typeface="+mn-lt"/>
              </a:rPr>
              <a:t>en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proces</a:t>
            </a:r>
            <a:r>
              <a:rPr lang="en-GB" sz="3600" b="1" i="1" dirty="0">
                <a:latin typeface="+mn-lt"/>
              </a:rPr>
              <a:t>, </a:t>
            </a:r>
            <a:r>
              <a:rPr lang="en-GB" sz="3600" b="1" i="1" dirty="0" err="1">
                <a:latin typeface="+mn-lt"/>
              </a:rPr>
              <a:t>hvor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en</a:t>
            </a:r>
            <a:r>
              <a:rPr lang="en-GB" sz="3600" b="1" i="1" dirty="0">
                <a:latin typeface="+mn-lt"/>
              </a:rPr>
              <a:t> person med </a:t>
            </a:r>
            <a:r>
              <a:rPr lang="en-GB" sz="3600" b="1" i="1" dirty="0" err="1">
                <a:latin typeface="+mn-lt"/>
              </a:rPr>
              <a:t>erfaring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inden</a:t>
            </a:r>
            <a:r>
              <a:rPr lang="en-GB" sz="3600" b="1" i="1" dirty="0">
                <a:latin typeface="+mn-lt"/>
              </a:rPr>
              <a:t> for et </a:t>
            </a:r>
            <a:r>
              <a:rPr lang="en-GB" sz="3600" b="1" i="1" dirty="0" err="1">
                <a:latin typeface="+mn-lt"/>
              </a:rPr>
              <a:t>område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støtter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en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elev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i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deres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bestræbelser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på</a:t>
            </a:r>
            <a:r>
              <a:rPr lang="en-GB" sz="3600" b="1" i="1" dirty="0">
                <a:latin typeface="+mn-lt"/>
              </a:rPr>
              <a:t> at </a:t>
            </a:r>
            <a:r>
              <a:rPr lang="en-GB" sz="3600" b="1" i="1" dirty="0" err="1">
                <a:latin typeface="+mn-lt"/>
              </a:rPr>
              <a:t>nå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personlige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og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professionelle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mål</a:t>
            </a:r>
            <a:endParaRPr lang="en-GB" sz="3600" b="1" i="1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i="1" dirty="0">
                <a:latin typeface="+mn-lt"/>
              </a:rPr>
              <a:t>Mentoring er et forhold </a:t>
            </a:r>
            <a:r>
              <a:rPr lang="en-GB" sz="3600" b="1" i="1" dirty="0" err="1">
                <a:latin typeface="+mn-lt"/>
              </a:rPr>
              <a:t>mellem</a:t>
            </a:r>
            <a:r>
              <a:rPr lang="en-GB" sz="3600" b="1" i="1" dirty="0">
                <a:latin typeface="+mn-lt"/>
              </a:rPr>
              <a:t> to </a:t>
            </a:r>
            <a:r>
              <a:rPr lang="en-GB" sz="3600" b="1" i="1" dirty="0" err="1">
                <a:latin typeface="+mn-lt"/>
              </a:rPr>
              <a:t>mennesker</a:t>
            </a:r>
            <a:r>
              <a:rPr lang="en-GB" sz="3600" b="1" i="1" dirty="0">
                <a:latin typeface="+mn-lt"/>
              </a:rPr>
              <a:t> (</a:t>
            </a:r>
            <a:r>
              <a:rPr lang="en-GB" sz="3600" b="1" i="1" dirty="0" err="1">
                <a:latin typeface="+mn-lt"/>
              </a:rPr>
              <a:t>en</a:t>
            </a:r>
            <a:r>
              <a:rPr lang="en-GB" sz="3600" b="1" i="1" dirty="0">
                <a:latin typeface="+mn-lt"/>
              </a:rPr>
              <a:t> mentor </a:t>
            </a:r>
            <a:r>
              <a:rPr lang="en-GB" sz="3600" b="1" i="1" dirty="0" err="1">
                <a:latin typeface="+mn-lt"/>
              </a:rPr>
              <a:t>og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en</a:t>
            </a:r>
            <a:r>
              <a:rPr lang="en-GB" sz="3600" b="1" i="1" dirty="0">
                <a:latin typeface="+mn-lt"/>
              </a:rPr>
              <a:t> mentee), </a:t>
            </a:r>
            <a:r>
              <a:rPr lang="en-GB" sz="3600" b="1" i="1" dirty="0" err="1">
                <a:latin typeface="+mn-lt"/>
              </a:rPr>
              <a:t>som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danner</a:t>
            </a:r>
            <a:r>
              <a:rPr lang="en-GB" sz="3600" b="1" i="1" dirty="0">
                <a:latin typeface="+mn-lt"/>
              </a:rPr>
              <a:t> et </a:t>
            </a:r>
            <a:r>
              <a:rPr lang="en-GB" sz="3600" b="1" i="1" dirty="0" err="1">
                <a:latin typeface="+mn-lt"/>
              </a:rPr>
              <a:t>partnerskab</a:t>
            </a:r>
            <a:r>
              <a:rPr lang="en-GB" sz="3600" b="1" i="1" dirty="0">
                <a:latin typeface="+mn-lt"/>
              </a:rPr>
              <a:t> med </a:t>
            </a:r>
            <a:r>
              <a:rPr lang="en-GB" sz="3600" b="1" i="1" dirty="0" err="1">
                <a:latin typeface="+mn-lt"/>
              </a:rPr>
              <a:t>målet</a:t>
            </a:r>
            <a:r>
              <a:rPr lang="en-GB" sz="3600" b="1" i="1" dirty="0">
                <a:latin typeface="+mn-lt"/>
              </a:rPr>
              <a:t> om </a:t>
            </a:r>
            <a:r>
              <a:rPr lang="en-GB" sz="3600" b="1" i="1" dirty="0" err="1">
                <a:latin typeface="+mn-lt"/>
              </a:rPr>
              <a:t>faglig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og</a:t>
            </a:r>
            <a:r>
              <a:rPr lang="en-GB" sz="3600" b="1" i="1" dirty="0">
                <a:latin typeface="+mn-lt"/>
              </a:rPr>
              <a:t>/</a:t>
            </a:r>
            <a:r>
              <a:rPr lang="en-GB" sz="3600" b="1" i="1" dirty="0" err="1">
                <a:latin typeface="+mn-lt"/>
              </a:rPr>
              <a:t>eller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personlig</a:t>
            </a:r>
            <a:r>
              <a:rPr lang="en-GB" sz="3600" b="1" i="1" dirty="0">
                <a:latin typeface="+mn-lt"/>
              </a:rPr>
              <a:t> </a:t>
            </a:r>
            <a:r>
              <a:rPr lang="en-GB" sz="3600" b="1" i="1" dirty="0" err="1">
                <a:latin typeface="+mn-lt"/>
              </a:rPr>
              <a:t>udvikling</a:t>
            </a:r>
            <a:r>
              <a:rPr lang="en-GB" sz="3600" b="1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63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8027" y="1622479"/>
            <a:ext cx="727773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u="sng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Trænernes</a:t>
            </a:r>
            <a:r>
              <a:rPr lang="en-GB" sz="4000" b="1" u="sng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b="1" u="sng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og</a:t>
            </a:r>
            <a:r>
              <a:rPr lang="en-GB" sz="4000" b="1" u="sng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b="1" u="sng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mentorernes</a:t>
            </a:r>
            <a:r>
              <a:rPr lang="en-GB" sz="4000" b="1" u="sng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b="1" u="sng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færdigheder</a:t>
            </a:r>
            <a:endParaRPr lang="en-GB" sz="4000" b="1" u="sng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lvl="0"/>
            <a:endParaRPr lang="en-GB" sz="4000" b="1" u="sng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Aktiv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lytning</a:t>
            </a: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Kommunikation</a:t>
            </a: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Følelsesmæssig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intelligens</a:t>
            </a: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400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Fremragende kendskab til deres felt</a:t>
            </a:r>
            <a:endParaRPr lang="en-GB" sz="4000" b="1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015258"/>
            <a:ext cx="8872838" cy="5915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60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94027" y="1910480"/>
            <a:ext cx="42906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4000" b="1" u="sng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SMART Goals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Specific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Measurable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Achievable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Realistic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Timely</a:t>
            </a:r>
          </a:p>
          <a:p>
            <a:pPr lvl="0" algn="ctr">
              <a:lnSpc>
                <a:spcPct val="150000"/>
              </a:lnSpc>
            </a:pPr>
            <a:endParaRPr lang="en-GB" sz="4000" b="1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2153017"/>
            <a:ext cx="8969456" cy="5979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310992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Introduction To Graphic Design Slides">
  <a:themeElements>
    <a:clrScheme name="Office">
      <a:dk1>
        <a:srgbClr val="000000"/>
      </a:dk1>
      <a:lt1>
        <a:srgbClr val="FFFFFF"/>
      </a:lt1>
      <a:dk2>
        <a:srgbClr val="462AF0"/>
      </a:dk2>
      <a:lt2>
        <a:srgbClr val="F0F0F0"/>
      </a:lt2>
      <a:accent1>
        <a:srgbClr val="FFFFFF"/>
      </a:accent1>
      <a:accent2>
        <a:srgbClr val="462AF0"/>
      </a:accent2>
      <a:accent3>
        <a:srgbClr val="0F1A38"/>
      </a:accent3>
      <a:accent4>
        <a:srgbClr val="0F1A38"/>
      </a:accent4>
      <a:accent5>
        <a:srgbClr val="0F1A38"/>
      </a:accent5>
      <a:accent6>
        <a:srgbClr val="462AF0"/>
      </a:accent6>
      <a:hlink>
        <a:srgbClr val="462AF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53328DAFFA04483610C7A4B0B776A" ma:contentTypeVersion="15" ma:contentTypeDescription="Create a new document." ma:contentTypeScope="" ma:versionID="a9c90382d3a3b3125144338aebd748d9">
  <xsd:schema xmlns:xsd="http://www.w3.org/2001/XMLSchema" xmlns:xs="http://www.w3.org/2001/XMLSchema" xmlns:p="http://schemas.microsoft.com/office/2006/metadata/properties" xmlns:ns2="005c9745-af53-4853-9807-175558ea4528" xmlns:ns3="052cdbd3-1c6a-4c32-8df2-e4b5ba5e761e" targetNamespace="http://schemas.microsoft.com/office/2006/metadata/properties" ma:root="true" ma:fieldsID="7e2d6232b2523912b7ccf4b119325879" ns2:_="" ns3:_="">
    <xsd:import namespace="005c9745-af53-4853-9807-175558ea4528"/>
    <xsd:import namespace="052cdbd3-1c6a-4c32-8df2-e4b5ba5e7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c9745-af53-4853-9807-175558ea4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b9d91b3-6351-4763-ac6d-6076a2779e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cdbd3-1c6a-4c32-8df2-e4b5ba5e7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667db6e-faf3-46a9-ac26-105326c0e6ee}" ma:internalName="TaxCatchAll" ma:showField="CatchAllData" ma:web="052cdbd3-1c6a-4c32-8df2-e4b5ba5e7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2cdbd3-1c6a-4c32-8df2-e4b5ba5e761e" xsi:nil="true"/>
    <lcf76f155ced4ddcb4097134ff3c332f xmlns="005c9745-af53-4853-9807-175558ea452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22A684-7FC4-4CF4-B5A2-BC5B924B0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c9745-af53-4853-9807-175558ea4528"/>
    <ds:schemaRef ds:uri="052cdbd3-1c6a-4c32-8df2-e4b5ba5e7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078FAA-6F1C-40D9-B3DE-640330E610AE}">
  <ds:schemaRefs>
    <ds:schemaRef ds:uri="http://schemas.microsoft.com/office/2006/metadata/properties"/>
    <ds:schemaRef ds:uri="http://schemas.microsoft.com/office/infopath/2007/PartnerControls"/>
    <ds:schemaRef ds:uri="052cdbd3-1c6a-4c32-8df2-e4b5ba5e761e"/>
    <ds:schemaRef ds:uri="005c9745-af53-4853-9807-175558ea4528"/>
  </ds:schemaRefs>
</ds:datastoreItem>
</file>

<file path=customXml/itemProps3.xml><?xml version="1.0" encoding="utf-8"?>
<ds:datastoreItem xmlns:ds="http://schemas.openxmlformats.org/officeDocument/2006/customXml" ds:itemID="{94726F76-4321-46AD-A65F-F42E5D2FCC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516</Words>
  <Application>Microsoft Office PowerPoint</Application>
  <PresentationFormat>Brugerdefineret</PresentationFormat>
  <Paragraphs>83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3" baseType="lpstr">
      <vt:lpstr>Modern Introduction To Graphic Design Slides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Dekaplus</dc:creator>
  <cp:lastModifiedBy>Mia Mørck</cp:lastModifiedBy>
  <cp:revision>27</cp:revision>
  <dcterms:modified xsi:type="dcterms:W3CDTF">2025-09-05T10:41:13Z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0x0101001F753328DAFFA04483610C7A4B0B776A</vt:lpwstr>
  </property>
  <property fmtid="{D5CDD505-2E9C-101B-9397-08002B2CF9AE}" pid="3" name="MediaServiceImageTags">
    <vt:lpwstr/>
  </property>
</Properties>
</file>