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15.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Lst>
  <p:notesMasterIdLst>
    <p:notesMasterId r:id="rId28"/>
  </p:notesMasterIdLst>
  <p:sldIdLst>
    <p:sldId id="275" r:id="rId2"/>
    <p:sldId id="257" r:id="rId3"/>
    <p:sldId id="258" r:id="rId4"/>
    <p:sldId id="259" r:id="rId5"/>
    <p:sldId id="294" r:id="rId6"/>
    <p:sldId id="276" r:id="rId7"/>
    <p:sldId id="277" r:id="rId8"/>
    <p:sldId id="278" r:id="rId9"/>
    <p:sldId id="290" r:id="rId10"/>
    <p:sldId id="284" r:id="rId11"/>
    <p:sldId id="279" r:id="rId12"/>
    <p:sldId id="280" r:id="rId13"/>
    <p:sldId id="281" r:id="rId14"/>
    <p:sldId id="296" r:id="rId15"/>
    <p:sldId id="295" r:id="rId16"/>
    <p:sldId id="292" r:id="rId17"/>
    <p:sldId id="285" r:id="rId18"/>
    <p:sldId id="286" r:id="rId19"/>
    <p:sldId id="293" r:id="rId20"/>
    <p:sldId id="283" r:id="rId21"/>
    <p:sldId id="287" r:id="rId22"/>
    <p:sldId id="297" r:id="rId23"/>
    <p:sldId id="298" r:id="rId24"/>
    <p:sldId id="288" r:id="rId25"/>
    <p:sldId id="299" r:id="rId26"/>
    <p:sldId id="269" r:id="rId27"/>
  </p:sldIdLst>
  <p:sldSz cx="18288000" cy="10287000"/>
  <p:notesSz cx="6858000" cy="9144000"/>
  <p:embeddedFontLst>
    <p:embeddedFont>
      <p:font typeface="Barlow" panose="00000500000000000000" pitchFamily="2" charset="0"/>
      <p:regular r:id="rId29"/>
      <p:bold r:id="rId30"/>
      <p:italic r:id="rId31"/>
      <p:boldItalic r:id="rId32"/>
    </p:embeddedFont>
    <p:embeddedFont>
      <p:font typeface="Six Caps" panose="020B0604020202020204" charset="0"/>
      <p:regular r:id="rId33"/>
      <p: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2A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989625-051C-4035-7AEC-5DBF3437DA63}" v="96" dt="2025-04-25T13:44:58.2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66"/>
    <p:restoredTop sz="94632"/>
  </p:normalViewPr>
  <p:slideViewPr>
    <p:cSldViewPr snapToGrid="0">
      <p:cViewPr varScale="1">
        <p:scale>
          <a:sx n="38" d="100"/>
          <a:sy n="38" d="100"/>
        </p:scale>
        <p:origin x="72" y="31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theme" Target="theme/theme1.xml"/><Relationship Id="rId40"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06" name="Google Shape;40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a:extLst>
            <a:ext uri="{FF2B5EF4-FFF2-40B4-BE49-F238E27FC236}">
              <a16:creationId xmlns:a16="http://schemas.microsoft.com/office/drawing/2014/main" id="{2B667266-7431-7C76-0002-A2EC337B821B}"/>
            </a:ext>
          </a:extLst>
        </p:cNvPr>
        <p:cNvGrpSpPr/>
        <p:nvPr/>
      </p:nvGrpSpPr>
      <p:grpSpPr>
        <a:xfrm>
          <a:off x="0" y="0"/>
          <a:ext cx="0" cy="0"/>
          <a:chOff x="0" y="0"/>
          <a:chExt cx="0" cy="0"/>
        </a:xfrm>
      </p:grpSpPr>
      <p:sp>
        <p:nvSpPr>
          <p:cNvPr id="479" name="Google Shape;479;p4:notes">
            <a:extLst>
              <a:ext uri="{FF2B5EF4-FFF2-40B4-BE49-F238E27FC236}">
                <a16:creationId xmlns:a16="http://schemas.microsoft.com/office/drawing/2014/main" id="{C4931788-21FA-1A01-E5D7-7C6DE9D3FE8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0" name="Google Shape;480;p4:notes">
            <a:extLst>
              <a:ext uri="{FF2B5EF4-FFF2-40B4-BE49-F238E27FC236}">
                <a16:creationId xmlns:a16="http://schemas.microsoft.com/office/drawing/2014/main" id="{69B02E80-FA0C-CF88-C341-CF0041823E9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74346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a:extLst>
            <a:ext uri="{FF2B5EF4-FFF2-40B4-BE49-F238E27FC236}">
              <a16:creationId xmlns:a16="http://schemas.microsoft.com/office/drawing/2014/main" id="{D54D05BA-2771-C018-503A-AEAF731FF144}"/>
            </a:ext>
          </a:extLst>
        </p:cNvPr>
        <p:cNvGrpSpPr/>
        <p:nvPr/>
      </p:nvGrpSpPr>
      <p:grpSpPr>
        <a:xfrm>
          <a:off x="0" y="0"/>
          <a:ext cx="0" cy="0"/>
          <a:chOff x="0" y="0"/>
          <a:chExt cx="0" cy="0"/>
        </a:xfrm>
      </p:grpSpPr>
      <p:sp>
        <p:nvSpPr>
          <p:cNvPr id="479" name="Google Shape;479;p4:notes">
            <a:extLst>
              <a:ext uri="{FF2B5EF4-FFF2-40B4-BE49-F238E27FC236}">
                <a16:creationId xmlns:a16="http://schemas.microsoft.com/office/drawing/2014/main" id="{15E88174-B07F-E92C-5AD8-DD8E56FCD0B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0" name="Google Shape;480;p4:notes">
            <a:extLst>
              <a:ext uri="{FF2B5EF4-FFF2-40B4-BE49-F238E27FC236}">
                <a16:creationId xmlns:a16="http://schemas.microsoft.com/office/drawing/2014/main" id="{13296232-D502-9805-CF30-8722FA70C2F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79075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a:extLst>
            <a:ext uri="{FF2B5EF4-FFF2-40B4-BE49-F238E27FC236}">
              <a16:creationId xmlns:a16="http://schemas.microsoft.com/office/drawing/2014/main" id="{5169BC97-16DF-B875-32A7-D167D0FA02E7}"/>
            </a:ext>
          </a:extLst>
        </p:cNvPr>
        <p:cNvGrpSpPr/>
        <p:nvPr/>
      </p:nvGrpSpPr>
      <p:grpSpPr>
        <a:xfrm>
          <a:off x="0" y="0"/>
          <a:ext cx="0" cy="0"/>
          <a:chOff x="0" y="0"/>
          <a:chExt cx="0" cy="0"/>
        </a:xfrm>
      </p:grpSpPr>
      <p:sp>
        <p:nvSpPr>
          <p:cNvPr id="479" name="Google Shape;479;p4:notes">
            <a:extLst>
              <a:ext uri="{FF2B5EF4-FFF2-40B4-BE49-F238E27FC236}">
                <a16:creationId xmlns:a16="http://schemas.microsoft.com/office/drawing/2014/main" id="{9F86A9E7-8132-BBB2-C4A5-B07DA3DD79C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0" name="Google Shape;480;p4:notes">
            <a:extLst>
              <a:ext uri="{FF2B5EF4-FFF2-40B4-BE49-F238E27FC236}">
                <a16:creationId xmlns:a16="http://schemas.microsoft.com/office/drawing/2014/main" id="{49E58F9B-BBF9-F7C0-EAC3-E51ABA0E8F1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740729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a:extLst>
            <a:ext uri="{FF2B5EF4-FFF2-40B4-BE49-F238E27FC236}">
              <a16:creationId xmlns:a16="http://schemas.microsoft.com/office/drawing/2014/main" id="{DD668041-4FC9-090D-0F5E-7524A7CF8EA1}"/>
            </a:ext>
          </a:extLst>
        </p:cNvPr>
        <p:cNvGrpSpPr/>
        <p:nvPr/>
      </p:nvGrpSpPr>
      <p:grpSpPr>
        <a:xfrm>
          <a:off x="0" y="0"/>
          <a:ext cx="0" cy="0"/>
          <a:chOff x="0" y="0"/>
          <a:chExt cx="0" cy="0"/>
        </a:xfrm>
      </p:grpSpPr>
      <p:sp>
        <p:nvSpPr>
          <p:cNvPr id="479" name="Google Shape;479;p4:notes">
            <a:extLst>
              <a:ext uri="{FF2B5EF4-FFF2-40B4-BE49-F238E27FC236}">
                <a16:creationId xmlns:a16="http://schemas.microsoft.com/office/drawing/2014/main" id="{C5AE1414-524A-6101-DBC1-29A656D680F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0" name="Google Shape;480;p4:notes">
            <a:extLst>
              <a:ext uri="{FF2B5EF4-FFF2-40B4-BE49-F238E27FC236}">
                <a16:creationId xmlns:a16="http://schemas.microsoft.com/office/drawing/2014/main" id="{7CBE6D77-5FB8-7E64-0F99-BE84A3BE036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67739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a:extLst>
            <a:ext uri="{FF2B5EF4-FFF2-40B4-BE49-F238E27FC236}">
              <a16:creationId xmlns:a16="http://schemas.microsoft.com/office/drawing/2014/main" id="{AA332A2A-46DF-CF9C-E962-B0C94C7DE8E8}"/>
            </a:ext>
          </a:extLst>
        </p:cNvPr>
        <p:cNvGrpSpPr/>
        <p:nvPr/>
      </p:nvGrpSpPr>
      <p:grpSpPr>
        <a:xfrm>
          <a:off x="0" y="0"/>
          <a:ext cx="0" cy="0"/>
          <a:chOff x="0" y="0"/>
          <a:chExt cx="0" cy="0"/>
        </a:xfrm>
      </p:grpSpPr>
      <p:sp>
        <p:nvSpPr>
          <p:cNvPr id="872" name="Google Shape;872;p14:notes">
            <a:extLst>
              <a:ext uri="{FF2B5EF4-FFF2-40B4-BE49-F238E27FC236}">
                <a16:creationId xmlns:a16="http://schemas.microsoft.com/office/drawing/2014/main" id="{CD68E6EA-4320-4979-D107-B805B80CFD3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3" name="Google Shape;873;p14:notes">
            <a:extLst>
              <a:ext uri="{FF2B5EF4-FFF2-40B4-BE49-F238E27FC236}">
                <a16:creationId xmlns:a16="http://schemas.microsoft.com/office/drawing/2014/main" id="{8D247509-2FC9-9A7E-9F2F-7A9FF1C287F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50821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a:extLst>
            <a:ext uri="{FF2B5EF4-FFF2-40B4-BE49-F238E27FC236}">
              <a16:creationId xmlns:a16="http://schemas.microsoft.com/office/drawing/2014/main" id="{0D91B9A6-2550-A3AD-F21F-B1FB7EED644D}"/>
            </a:ext>
          </a:extLst>
        </p:cNvPr>
        <p:cNvGrpSpPr/>
        <p:nvPr/>
      </p:nvGrpSpPr>
      <p:grpSpPr>
        <a:xfrm>
          <a:off x="0" y="0"/>
          <a:ext cx="0" cy="0"/>
          <a:chOff x="0" y="0"/>
          <a:chExt cx="0" cy="0"/>
        </a:xfrm>
      </p:grpSpPr>
      <p:sp>
        <p:nvSpPr>
          <p:cNvPr id="479" name="Google Shape;479;p4:notes">
            <a:extLst>
              <a:ext uri="{FF2B5EF4-FFF2-40B4-BE49-F238E27FC236}">
                <a16:creationId xmlns:a16="http://schemas.microsoft.com/office/drawing/2014/main" id="{6D67A356-F8E2-C5D2-F2E1-AE2B9D2CA23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0" name="Google Shape;480;p4:notes">
            <a:extLst>
              <a:ext uri="{FF2B5EF4-FFF2-40B4-BE49-F238E27FC236}">
                <a16:creationId xmlns:a16="http://schemas.microsoft.com/office/drawing/2014/main" id="{070A9191-9DD3-9435-0352-053E4AC3DFD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09259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a:extLst>
            <a:ext uri="{FF2B5EF4-FFF2-40B4-BE49-F238E27FC236}">
              <a16:creationId xmlns:a16="http://schemas.microsoft.com/office/drawing/2014/main" id="{68AD8477-565F-133D-F557-558D1251D13A}"/>
            </a:ext>
          </a:extLst>
        </p:cNvPr>
        <p:cNvGrpSpPr/>
        <p:nvPr/>
      </p:nvGrpSpPr>
      <p:grpSpPr>
        <a:xfrm>
          <a:off x="0" y="0"/>
          <a:ext cx="0" cy="0"/>
          <a:chOff x="0" y="0"/>
          <a:chExt cx="0" cy="0"/>
        </a:xfrm>
      </p:grpSpPr>
      <p:sp>
        <p:nvSpPr>
          <p:cNvPr id="872" name="Google Shape;872;p14:notes">
            <a:extLst>
              <a:ext uri="{FF2B5EF4-FFF2-40B4-BE49-F238E27FC236}">
                <a16:creationId xmlns:a16="http://schemas.microsoft.com/office/drawing/2014/main" id="{1F939C30-3194-5363-A6CA-C37FC78274F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3" name="Google Shape;873;p14:notes">
            <a:extLst>
              <a:ext uri="{FF2B5EF4-FFF2-40B4-BE49-F238E27FC236}">
                <a16:creationId xmlns:a16="http://schemas.microsoft.com/office/drawing/2014/main" id="{9CCCB0BF-7177-6FC3-47A0-45501674272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871201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a:extLst>
            <a:ext uri="{FF2B5EF4-FFF2-40B4-BE49-F238E27FC236}">
              <a16:creationId xmlns:a16="http://schemas.microsoft.com/office/drawing/2014/main" id="{DE36AD3F-9CB5-2714-706E-9E0ADC6F9340}"/>
            </a:ext>
          </a:extLst>
        </p:cNvPr>
        <p:cNvGrpSpPr/>
        <p:nvPr/>
      </p:nvGrpSpPr>
      <p:grpSpPr>
        <a:xfrm>
          <a:off x="0" y="0"/>
          <a:ext cx="0" cy="0"/>
          <a:chOff x="0" y="0"/>
          <a:chExt cx="0" cy="0"/>
        </a:xfrm>
      </p:grpSpPr>
      <p:sp>
        <p:nvSpPr>
          <p:cNvPr id="479" name="Google Shape;479;p4:notes">
            <a:extLst>
              <a:ext uri="{FF2B5EF4-FFF2-40B4-BE49-F238E27FC236}">
                <a16:creationId xmlns:a16="http://schemas.microsoft.com/office/drawing/2014/main" id="{1FC82D6F-6919-24DC-2FD5-982AE251547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0" name="Google Shape;480;p4:notes">
            <a:extLst>
              <a:ext uri="{FF2B5EF4-FFF2-40B4-BE49-F238E27FC236}">
                <a16:creationId xmlns:a16="http://schemas.microsoft.com/office/drawing/2014/main" id="{6CFB4D62-2C55-2538-1526-7ABF1AC7519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36855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a:extLst>
            <a:ext uri="{FF2B5EF4-FFF2-40B4-BE49-F238E27FC236}">
              <a16:creationId xmlns:a16="http://schemas.microsoft.com/office/drawing/2014/main" id="{87D9BD39-88C0-3C19-1D6A-0AB9ACA39093}"/>
            </a:ext>
          </a:extLst>
        </p:cNvPr>
        <p:cNvGrpSpPr/>
        <p:nvPr/>
      </p:nvGrpSpPr>
      <p:grpSpPr>
        <a:xfrm>
          <a:off x="0" y="0"/>
          <a:ext cx="0" cy="0"/>
          <a:chOff x="0" y="0"/>
          <a:chExt cx="0" cy="0"/>
        </a:xfrm>
      </p:grpSpPr>
      <p:sp>
        <p:nvSpPr>
          <p:cNvPr id="872" name="Google Shape;872;p14:notes">
            <a:extLst>
              <a:ext uri="{FF2B5EF4-FFF2-40B4-BE49-F238E27FC236}">
                <a16:creationId xmlns:a16="http://schemas.microsoft.com/office/drawing/2014/main" id="{8B0D2232-F4CB-2FCC-C060-30B82362B3A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3" name="Google Shape;873;p14:notes">
            <a:extLst>
              <a:ext uri="{FF2B5EF4-FFF2-40B4-BE49-F238E27FC236}">
                <a16:creationId xmlns:a16="http://schemas.microsoft.com/office/drawing/2014/main" id="{0530FE63-53E7-00AA-2EA3-F5383A22C27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913698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a:extLst>
            <a:ext uri="{FF2B5EF4-FFF2-40B4-BE49-F238E27FC236}">
              <a16:creationId xmlns:a16="http://schemas.microsoft.com/office/drawing/2014/main" id="{CFAE912A-050F-823D-ECA9-02E867FD0AEA}"/>
            </a:ext>
          </a:extLst>
        </p:cNvPr>
        <p:cNvGrpSpPr/>
        <p:nvPr/>
      </p:nvGrpSpPr>
      <p:grpSpPr>
        <a:xfrm>
          <a:off x="0" y="0"/>
          <a:ext cx="0" cy="0"/>
          <a:chOff x="0" y="0"/>
          <a:chExt cx="0" cy="0"/>
        </a:xfrm>
      </p:grpSpPr>
      <p:sp>
        <p:nvSpPr>
          <p:cNvPr id="479" name="Google Shape;479;p4:notes">
            <a:extLst>
              <a:ext uri="{FF2B5EF4-FFF2-40B4-BE49-F238E27FC236}">
                <a16:creationId xmlns:a16="http://schemas.microsoft.com/office/drawing/2014/main" id="{B13A7DC5-7555-E51A-5987-CED1A382E88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0" name="Google Shape;480;p4:notes">
            <a:extLst>
              <a:ext uri="{FF2B5EF4-FFF2-40B4-BE49-F238E27FC236}">
                <a16:creationId xmlns:a16="http://schemas.microsoft.com/office/drawing/2014/main" id="{FADEE5BC-B47E-35CC-94AF-E6B04F11C60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01991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3" name="Google Shape;45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a:extLst>
            <a:ext uri="{FF2B5EF4-FFF2-40B4-BE49-F238E27FC236}">
              <a16:creationId xmlns:a16="http://schemas.microsoft.com/office/drawing/2014/main" id="{CDBCC9C6-C78C-343D-7A2D-A1EBF6E14BF2}"/>
            </a:ext>
          </a:extLst>
        </p:cNvPr>
        <p:cNvGrpSpPr/>
        <p:nvPr/>
      </p:nvGrpSpPr>
      <p:grpSpPr>
        <a:xfrm>
          <a:off x="0" y="0"/>
          <a:ext cx="0" cy="0"/>
          <a:chOff x="0" y="0"/>
          <a:chExt cx="0" cy="0"/>
        </a:xfrm>
      </p:grpSpPr>
      <p:sp>
        <p:nvSpPr>
          <p:cNvPr id="872" name="Google Shape;872;p14:notes">
            <a:extLst>
              <a:ext uri="{FF2B5EF4-FFF2-40B4-BE49-F238E27FC236}">
                <a16:creationId xmlns:a16="http://schemas.microsoft.com/office/drawing/2014/main" id="{DB7E0C11-62F7-EBB3-DF8E-DD2CFB34038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3" name="Google Shape;873;p14:notes">
            <a:extLst>
              <a:ext uri="{FF2B5EF4-FFF2-40B4-BE49-F238E27FC236}">
                <a16:creationId xmlns:a16="http://schemas.microsoft.com/office/drawing/2014/main" id="{18141BE6-8091-0310-A275-A4A7DCA34FE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662977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a:extLst>
            <a:ext uri="{FF2B5EF4-FFF2-40B4-BE49-F238E27FC236}">
              <a16:creationId xmlns:a16="http://schemas.microsoft.com/office/drawing/2014/main" id="{E33D03E7-DE1E-CA9A-C585-8487055EA6C8}"/>
            </a:ext>
          </a:extLst>
        </p:cNvPr>
        <p:cNvGrpSpPr/>
        <p:nvPr/>
      </p:nvGrpSpPr>
      <p:grpSpPr>
        <a:xfrm>
          <a:off x="0" y="0"/>
          <a:ext cx="0" cy="0"/>
          <a:chOff x="0" y="0"/>
          <a:chExt cx="0" cy="0"/>
        </a:xfrm>
      </p:grpSpPr>
      <p:sp>
        <p:nvSpPr>
          <p:cNvPr id="479" name="Google Shape;479;p4:notes">
            <a:extLst>
              <a:ext uri="{FF2B5EF4-FFF2-40B4-BE49-F238E27FC236}">
                <a16:creationId xmlns:a16="http://schemas.microsoft.com/office/drawing/2014/main" id="{3F8E33BF-FE34-2FFE-7917-A8520D92F2B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0" name="Google Shape;480;p4:notes">
            <a:extLst>
              <a:ext uri="{FF2B5EF4-FFF2-40B4-BE49-F238E27FC236}">
                <a16:creationId xmlns:a16="http://schemas.microsoft.com/office/drawing/2014/main" id="{3E5FE740-5601-C907-5C9B-DCA47256850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980901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a:extLst>
            <a:ext uri="{FF2B5EF4-FFF2-40B4-BE49-F238E27FC236}">
              <a16:creationId xmlns:a16="http://schemas.microsoft.com/office/drawing/2014/main" id="{D5C64A5D-F5D4-8AD4-89F7-36F9A95E0198}"/>
            </a:ext>
          </a:extLst>
        </p:cNvPr>
        <p:cNvGrpSpPr/>
        <p:nvPr/>
      </p:nvGrpSpPr>
      <p:grpSpPr>
        <a:xfrm>
          <a:off x="0" y="0"/>
          <a:ext cx="0" cy="0"/>
          <a:chOff x="0" y="0"/>
          <a:chExt cx="0" cy="0"/>
        </a:xfrm>
      </p:grpSpPr>
      <p:sp>
        <p:nvSpPr>
          <p:cNvPr id="479" name="Google Shape;479;p4:notes">
            <a:extLst>
              <a:ext uri="{FF2B5EF4-FFF2-40B4-BE49-F238E27FC236}">
                <a16:creationId xmlns:a16="http://schemas.microsoft.com/office/drawing/2014/main" id="{5FD9E780-6AA5-5B01-62F8-A59C045311E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0" name="Google Shape;480;p4:notes">
            <a:extLst>
              <a:ext uri="{FF2B5EF4-FFF2-40B4-BE49-F238E27FC236}">
                <a16:creationId xmlns:a16="http://schemas.microsoft.com/office/drawing/2014/main" id="{8A75903D-3ECA-7D1C-56F8-07499A7E9B8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462594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a:extLst>
            <a:ext uri="{FF2B5EF4-FFF2-40B4-BE49-F238E27FC236}">
              <a16:creationId xmlns:a16="http://schemas.microsoft.com/office/drawing/2014/main" id="{2F7CD086-032C-906C-E819-B503476FBB2A}"/>
            </a:ext>
          </a:extLst>
        </p:cNvPr>
        <p:cNvGrpSpPr/>
        <p:nvPr/>
      </p:nvGrpSpPr>
      <p:grpSpPr>
        <a:xfrm>
          <a:off x="0" y="0"/>
          <a:ext cx="0" cy="0"/>
          <a:chOff x="0" y="0"/>
          <a:chExt cx="0" cy="0"/>
        </a:xfrm>
      </p:grpSpPr>
      <p:sp>
        <p:nvSpPr>
          <p:cNvPr id="479" name="Google Shape;479;p4:notes">
            <a:extLst>
              <a:ext uri="{FF2B5EF4-FFF2-40B4-BE49-F238E27FC236}">
                <a16:creationId xmlns:a16="http://schemas.microsoft.com/office/drawing/2014/main" id="{3C2504CB-8A1D-A70B-B3F6-2A5B6696FAB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0" name="Google Shape;480;p4:notes">
            <a:extLst>
              <a:ext uri="{FF2B5EF4-FFF2-40B4-BE49-F238E27FC236}">
                <a16:creationId xmlns:a16="http://schemas.microsoft.com/office/drawing/2014/main" id="{C8983762-BC12-45FA-BDDB-2ABF81D11B6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670527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a:extLst>
            <a:ext uri="{FF2B5EF4-FFF2-40B4-BE49-F238E27FC236}">
              <a16:creationId xmlns:a16="http://schemas.microsoft.com/office/drawing/2014/main" id="{D4DC197C-C3F2-6A39-DE57-0D2FECA14AD4}"/>
            </a:ext>
          </a:extLst>
        </p:cNvPr>
        <p:cNvGrpSpPr/>
        <p:nvPr/>
      </p:nvGrpSpPr>
      <p:grpSpPr>
        <a:xfrm>
          <a:off x="0" y="0"/>
          <a:ext cx="0" cy="0"/>
          <a:chOff x="0" y="0"/>
          <a:chExt cx="0" cy="0"/>
        </a:xfrm>
      </p:grpSpPr>
      <p:sp>
        <p:nvSpPr>
          <p:cNvPr id="479" name="Google Shape;479;p4:notes">
            <a:extLst>
              <a:ext uri="{FF2B5EF4-FFF2-40B4-BE49-F238E27FC236}">
                <a16:creationId xmlns:a16="http://schemas.microsoft.com/office/drawing/2014/main" id="{810A4700-0D06-2D4A-2A05-2CA469201AF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0" name="Google Shape;480;p4:notes">
            <a:extLst>
              <a:ext uri="{FF2B5EF4-FFF2-40B4-BE49-F238E27FC236}">
                <a16:creationId xmlns:a16="http://schemas.microsoft.com/office/drawing/2014/main" id="{07F01746-D779-2169-84CA-A612F85EE58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16268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3" name="Google Shape;87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0" name="Google Shape;48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a:extLst>
            <a:ext uri="{FF2B5EF4-FFF2-40B4-BE49-F238E27FC236}">
              <a16:creationId xmlns:a16="http://schemas.microsoft.com/office/drawing/2014/main" id="{7B60368C-4D86-A8BF-C924-53F9E14C405D}"/>
            </a:ext>
          </a:extLst>
        </p:cNvPr>
        <p:cNvGrpSpPr/>
        <p:nvPr/>
      </p:nvGrpSpPr>
      <p:grpSpPr>
        <a:xfrm>
          <a:off x="0" y="0"/>
          <a:ext cx="0" cy="0"/>
          <a:chOff x="0" y="0"/>
          <a:chExt cx="0" cy="0"/>
        </a:xfrm>
      </p:grpSpPr>
      <p:sp>
        <p:nvSpPr>
          <p:cNvPr id="872" name="Google Shape;872;p14:notes">
            <a:extLst>
              <a:ext uri="{FF2B5EF4-FFF2-40B4-BE49-F238E27FC236}">
                <a16:creationId xmlns:a16="http://schemas.microsoft.com/office/drawing/2014/main" id="{BD8B9ED7-D79C-FD33-2A54-5D57BD84C57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3" name="Google Shape;873;p14:notes">
            <a:extLst>
              <a:ext uri="{FF2B5EF4-FFF2-40B4-BE49-F238E27FC236}">
                <a16:creationId xmlns:a16="http://schemas.microsoft.com/office/drawing/2014/main" id="{A2E7B699-9A26-75F6-C174-DC3D93A0854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02548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0" name="Google Shape;48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06403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0" name="Google Shape;48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26967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a:extLst>
            <a:ext uri="{FF2B5EF4-FFF2-40B4-BE49-F238E27FC236}">
              <a16:creationId xmlns:a16="http://schemas.microsoft.com/office/drawing/2014/main" id="{FA29CCAF-E70F-05AA-3EF5-E2A59AA42587}"/>
            </a:ext>
          </a:extLst>
        </p:cNvPr>
        <p:cNvGrpSpPr/>
        <p:nvPr/>
      </p:nvGrpSpPr>
      <p:grpSpPr>
        <a:xfrm>
          <a:off x="0" y="0"/>
          <a:ext cx="0" cy="0"/>
          <a:chOff x="0" y="0"/>
          <a:chExt cx="0" cy="0"/>
        </a:xfrm>
      </p:grpSpPr>
      <p:sp>
        <p:nvSpPr>
          <p:cNvPr id="479" name="Google Shape;479;p4:notes">
            <a:extLst>
              <a:ext uri="{FF2B5EF4-FFF2-40B4-BE49-F238E27FC236}">
                <a16:creationId xmlns:a16="http://schemas.microsoft.com/office/drawing/2014/main" id="{ACD49B25-79AD-8613-56B7-DA1028865AE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0" name="Google Shape;480;p4:notes">
            <a:extLst>
              <a:ext uri="{FF2B5EF4-FFF2-40B4-BE49-F238E27FC236}">
                <a16:creationId xmlns:a16="http://schemas.microsoft.com/office/drawing/2014/main" id="{E32B1D78-C849-5AB4-95B0-0E502E64956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2813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a:extLst>
            <a:ext uri="{FF2B5EF4-FFF2-40B4-BE49-F238E27FC236}">
              <a16:creationId xmlns:a16="http://schemas.microsoft.com/office/drawing/2014/main" id="{8CD5F204-6993-A01C-3C15-F2CF58794591}"/>
            </a:ext>
          </a:extLst>
        </p:cNvPr>
        <p:cNvGrpSpPr/>
        <p:nvPr/>
      </p:nvGrpSpPr>
      <p:grpSpPr>
        <a:xfrm>
          <a:off x="0" y="0"/>
          <a:ext cx="0" cy="0"/>
          <a:chOff x="0" y="0"/>
          <a:chExt cx="0" cy="0"/>
        </a:xfrm>
      </p:grpSpPr>
      <p:sp>
        <p:nvSpPr>
          <p:cNvPr id="479" name="Google Shape;479;p4:notes">
            <a:extLst>
              <a:ext uri="{FF2B5EF4-FFF2-40B4-BE49-F238E27FC236}">
                <a16:creationId xmlns:a16="http://schemas.microsoft.com/office/drawing/2014/main" id="{5434375E-C76C-38A0-0C97-95370A01E0A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0" name="Google Shape;480;p4:notes">
            <a:extLst>
              <a:ext uri="{FF2B5EF4-FFF2-40B4-BE49-F238E27FC236}">
                <a16:creationId xmlns:a16="http://schemas.microsoft.com/office/drawing/2014/main" id="{F55A6D38-DB42-59DF-A1E4-55174E99DA2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17845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a:extLst>
            <a:ext uri="{FF2B5EF4-FFF2-40B4-BE49-F238E27FC236}">
              <a16:creationId xmlns:a16="http://schemas.microsoft.com/office/drawing/2014/main" id="{0EEDBA3E-E6BB-4F69-01CB-3A1E39DF9BA7}"/>
            </a:ext>
          </a:extLst>
        </p:cNvPr>
        <p:cNvGrpSpPr/>
        <p:nvPr/>
      </p:nvGrpSpPr>
      <p:grpSpPr>
        <a:xfrm>
          <a:off x="0" y="0"/>
          <a:ext cx="0" cy="0"/>
          <a:chOff x="0" y="0"/>
          <a:chExt cx="0" cy="0"/>
        </a:xfrm>
      </p:grpSpPr>
      <p:sp>
        <p:nvSpPr>
          <p:cNvPr id="872" name="Google Shape;872;p14:notes">
            <a:extLst>
              <a:ext uri="{FF2B5EF4-FFF2-40B4-BE49-F238E27FC236}">
                <a16:creationId xmlns:a16="http://schemas.microsoft.com/office/drawing/2014/main" id="{A1087091-4EE0-F527-AB1E-0C6D35B2DC5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3" name="Google Shape;873;p14:notes">
            <a:extLst>
              <a:ext uri="{FF2B5EF4-FFF2-40B4-BE49-F238E27FC236}">
                <a16:creationId xmlns:a16="http://schemas.microsoft.com/office/drawing/2014/main" id="{B4AEAD37-AD88-5C75-AD64-419855621C4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2248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
        <p:cNvGrpSpPr/>
        <p:nvPr/>
      </p:nvGrpSpPr>
      <p:grpSpPr>
        <a:xfrm>
          <a:off x="0" y="0"/>
          <a:ext cx="0" cy="0"/>
          <a:chOff x="0" y="0"/>
          <a:chExt cx="0" cy="0"/>
        </a:xfrm>
      </p:grpSpPr>
      <p:sp>
        <p:nvSpPr>
          <p:cNvPr id="9" name="Google Shape;9;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 name="Google Shape;10;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 name="Google Shape;11;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28"/>
        <p:cNvGrpSpPr/>
        <p:nvPr/>
      </p:nvGrpSpPr>
      <p:grpSpPr>
        <a:xfrm>
          <a:off x="0" y="0"/>
          <a:ext cx="0" cy="0"/>
          <a:chOff x="0" y="0"/>
          <a:chExt cx="0" cy="0"/>
        </a:xfrm>
      </p:grpSpPr>
      <p:sp>
        <p:nvSpPr>
          <p:cNvPr id="329" name="Google Shape;329;p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0" name="Google Shape;330;p15"/>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31" name="Google Shape;331;p15"/>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332" name="Google Shape;332;p15"/>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33" name="Google Shape;333;p15"/>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334" name="Google Shape;334;p1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5" name="Google Shape;335;p1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6" name="Google Shape;336;p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7"/>
        <p:cNvGrpSpPr/>
        <p:nvPr/>
      </p:nvGrpSpPr>
      <p:grpSpPr>
        <a:xfrm>
          <a:off x="0" y="0"/>
          <a:ext cx="0" cy="0"/>
          <a:chOff x="0" y="0"/>
          <a:chExt cx="0" cy="0"/>
        </a:xfrm>
      </p:grpSpPr>
      <p:sp>
        <p:nvSpPr>
          <p:cNvPr id="338" name="Google Shape;338;p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9" name="Google Shape;339;p1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0" name="Google Shape;340;p1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1" name="Google Shape;341;p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42"/>
        <p:cNvGrpSpPr/>
        <p:nvPr/>
      </p:nvGrpSpPr>
      <p:grpSpPr>
        <a:xfrm>
          <a:off x="0" y="0"/>
          <a:ext cx="0" cy="0"/>
          <a:chOff x="0" y="0"/>
          <a:chExt cx="0" cy="0"/>
        </a:xfrm>
      </p:grpSpPr>
      <p:sp>
        <p:nvSpPr>
          <p:cNvPr id="343" name="Google Shape;343;p17"/>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4" name="Google Shape;344;p17"/>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345" name="Google Shape;345;p17"/>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346" name="Google Shape;346;p1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7" name="Google Shape;347;p1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8" name="Google Shape;348;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49"/>
        <p:cNvGrpSpPr/>
        <p:nvPr/>
      </p:nvGrpSpPr>
      <p:grpSpPr>
        <a:xfrm>
          <a:off x="0" y="0"/>
          <a:ext cx="0" cy="0"/>
          <a:chOff x="0" y="0"/>
          <a:chExt cx="0" cy="0"/>
        </a:xfrm>
      </p:grpSpPr>
      <p:sp>
        <p:nvSpPr>
          <p:cNvPr id="350" name="Google Shape;350;p18"/>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1" name="Google Shape;351;p18"/>
          <p:cNvSpPr>
            <a:spLocks noGrp="1"/>
          </p:cNvSpPr>
          <p:nvPr>
            <p:ph type="pic" idx="2"/>
          </p:nvPr>
        </p:nvSpPr>
        <p:spPr>
          <a:xfrm>
            <a:off x="1792288" y="612775"/>
            <a:ext cx="5486400" cy="4114800"/>
          </a:xfrm>
          <a:prstGeom prst="rect">
            <a:avLst/>
          </a:prstGeom>
          <a:noFill/>
          <a:ln>
            <a:noFill/>
          </a:ln>
        </p:spPr>
      </p:sp>
      <p:sp>
        <p:nvSpPr>
          <p:cNvPr id="352" name="Google Shape;352;p18"/>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353" name="Google Shape;353;p1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4" name="Google Shape;354;p1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5" name="Google Shape;355;p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56"/>
        <p:cNvGrpSpPr/>
        <p:nvPr/>
      </p:nvGrpSpPr>
      <p:grpSpPr>
        <a:xfrm>
          <a:off x="0" y="0"/>
          <a:ext cx="0" cy="0"/>
          <a:chOff x="0" y="0"/>
          <a:chExt cx="0" cy="0"/>
        </a:xfrm>
      </p:grpSpPr>
      <p:sp>
        <p:nvSpPr>
          <p:cNvPr id="357" name="Google Shape;357;p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8" name="Google Shape;358;p19"/>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59" name="Google Shape;359;p1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0" name="Google Shape;360;p1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1" name="Google Shape;361;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62"/>
        <p:cNvGrpSpPr/>
        <p:nvPr/>
      </p:nvGrpSpPr>
      <p:grpSpPr>
        <a:xfrm>
          <a:off x="0" y="0"/>
          <a:ext cx="0" cy="0"/>
          <a:chOff x="0" y="0"/>
          <a:chExt cx="0" cy="0"/>
        </a:xfrm>
      </p:grpSpPr>
      <p:sp>
        <p:nvSpPr>
          <p:cNvPr id="363" name="Google Shape;363;p20"/>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4" name="Google Shape;364;p20"/>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65" name="Google Shape;365;p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6" name="Google Shape;366;p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7" name="Google Shape;367;p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ustom Layout 6">
  <p:cSld name="CUSTOM_5">
    <p:spTree>
      <p:nvGrpSpPr>
        <p:cNvPr id="1" name="Shape 60"/>
        <p:cNvGrpSpPr/>
        <p:nvPr/>
      </p:nvGrpSpPr>
      <p:grpSpPr>
        <a:xfrm>
          <a:off x="0" y="0"/>
          <a:ext cx="0" cy="0"/>
          <a:chOff x="0" y="0"/>
          <a:chExt cx="0" cy="0"/>
        </a:xfrm>
      </p:grpSpPr>
      <p:sp>
        <p:nvSpPr>
          <p:cNvPr id="61" name="Google Shape;61;p5"/>
          <p:cNvSpPr>
            <a:spLocks noGrp="1"/>
          </p:cNvSpPr>
          <p:nvPr>
            <p:ph type="pic" idx="2"/>
          </p:nvPr>
        </p:nvSpPr>
        <p:spPr>
          <a:xfrm>
            <a:off x="639850" y="1450350"/>
            <a:ext cx="3802200" cy="3688500"/>
          </a:xfrm>
          <a:prstGeom prst="rect">
            <a:avLst/>
          </a:prstGeom>
          <a:noFill/>
          <a:ln>
            <a:noFill/>
          </a:ln>
        </p:spPr>
      </p:sp>
      <p:sp>
        <p:nvSpPr>
          <p:cNvPr id="62" name="Google Shape;62;p5"/>
          <p:cNvSpPr>
            <a:spLocks noGrp="1"/>
          </p:cNvSpPr>
          <p:nvPr>
            <p:ph type="pic" idx="3"/>
          </p:nvPr>
        </p:nvSpPr>
        <p:spPr>
          <a:xfrm>
            <a:off x="4986313" y="1454938"/>
            <a:ext cx="3802200" cy="3688500"/>
          </a:xfrm>
          <a:prstGeom prst="rect">
            <a:avLst/>
          </a:prstGeom>
          <a:noFill/>
          <a:ln>
            <a:noFill/>
          </a:ln>
        </p:spPr>
      </p:sp>
      <p:cxnSp>
        <p:nvCxnSpPr>
          <p:cNvPr id="63" name="Google Shape;63;p5"/>
          <p:cNvCxnSpPr/>
          <p:nvPr/>
        </p:nvCxnSpPr>
        <p:spPr>
          <a:xfrm>
            <a:off x="5148295" y="492661"/>
            <a:ext cx="9398100" cy="0"/>
          </a:xfrm>
          <a:prstGeom prst="straightConnector1">
            <a:avLst/>
          </a:prstGeom>
          <a:noFill/>
          <a:ln w="9525" cap="flat" cmpd="sng">
            <a:solidFill>
              <a:srgbClr val="FFFFFF"/>
            </a:solidFill>
            <a:prstDash val="solid"/>
            <a:round/>
            <a:headEnd type="none" w="sm" len="sm"/>
            <a:tailEnd type="none" w="sm" len="sm"/>
          </a:ln>
        </p:spPr>
      </p:cxnSp>
      <p:grpSp>
        <p:nvGrpSpPr>
          <p:cNvPr id="64" name="Google Shape;64;p5"/>
          <p:cNvGrpSpPr/>
          <p:nvPr/>
        </p:nvGrpSpPr>
        <p:grpSpPr>
          <a:xfrm>
            <a:off x="0" y="-216993"/>
            <a:ext cx="18288118" cy="1240447"/>
            <a:chOff x="0" y="-57150"/>
            <a:chExt cx="4816592" cy="326700"/>
          </a:xfrm>
        </p:grpSpPr>
        <p:sp>
          <p:nvSpPr>
            <p:cNvPr id="65" name="Google Shape;65;p5"/>
            <p:cNvSpPr/>
            <p:nvPr/>
          </p:nvSpPr>
          <p:spPr>
            <a:xfrm>
              <a:off x="0" y="0"/>
              <a:ext cx="4816592" cy="269543"/>
            </a:xfrm>
            <a:custGeom>
              <a:avLst/>
              <a:gdLst/>
              <a:ahLst/>
              <a:cxnLst/>
              <a:rect l="l" t="t" r="r" b="b"/>
              <a:pathLst>
                <a:path w="4816592" h="269543" extrusionOk="0">
                  <a:moveTo>
                    <a:pt x="0" y="0"/>
                  </a:moveTo>
                  <a:lnTo>
                    <a:pt x="4816592" y="0"/>
                  </a:lnTo>
                  <a:lnTo>
                    <a:pt x="4816592" y="269543"/>
                  </a:lnTo>
                  <a:lnTo>
                    <a:pt x="0" y="269543"/>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 name="Google Shape;66;p5"/>
            <p:cNvSpPr txBox="1"/>
            <p:nvPr/>
          </p:nvSpPr>
          <p:spPr>
            <a:xfrm>
              <a:off x="0" y="-57150"/>
              <a:ext cx="4816500" cy="3267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67" name="Google Shape;67;p5"/>
          <p:cNvGrpSpPr/>
          <p:nvPr/>
        </p:nvGrpSpPr>
        <p:grpSpPr>
          <a:xfrm>
            <a:off x="15178824" y="106043"/>
            <a:ext cx="811337" cy="811337"/>
            <a:chOff x="0" y="0"/>
            <a:chExt cx="812800" cy="812800"/>
          </a:xfrm>
        </p:grpSpPr>
        <p:sp>
          <p:nvSpPr>
            <p:cNvPr id="68" name="Google Shape;68;p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 cap="sq"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 name="Google Shape;69;p5"/>
            <p:cNvSpPr txBox="1"/>
            <p:nvPr/>
          </p:nvSpPr>
          <p:spPr>
            <a:xfrm>
              <a:off x="76200" y="19050"/>
              <a:ext cx="660300" cy="7176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0" name="Google Shape;70;p5"/>
          <p:cNvGrpSpPr/>
          <p:nvPr/>
        </p:nvGrpSpPr>
        <p:grpSpPr>
          <a:xfrm>
            <a:off x="16155759" y="106043"/>
            <a:ext cx="811337" cy="811337"/>
            <a:chOff x="0" y="0"/>
            <a:chExt cx="812800" cy="812800"/>
          </a:xfrm>
        </p:grpSpPr>
        <p:sp>
          <p:nvSpPr>
            <p:cNvPr id="71" name="Google Shape;71;p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9525" cap="sq"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2" name="Google Shape;72;p5"/>
            <p:cNvSpPr txBox="1"/>
            <p:nvPr/>
          </p:nvSpPr>
          <p:spPr>
            <a:xfrm>
              <a:off x="76200" y="19050"/>
              <a:ext cx="660300" cy="7176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3" name="Google Shape;73;p5"/>
          <p:cNvGrpSpPr/>
          <p:nvPr/>
        </p:nvGrpSpPr>
        <p:grpSpPr>
          <a:xfrm>
            <a:off x="17132694" y="106043"/>
            <a:ext cx="811337" cy="811337"/>
            <a:chOff x="0" y="0"/>
            <a:chExt cx="812800" cy="812800"/>
          </a:xfrm>
        </p:grpSpPr>
        <p:sp>
          <p:nvSpPr>
            <p:cNvPr id="74" name="Google Shape;74;p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 cap="sq"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5" name="Google Shape;75;p5"/>
            <p:cNvSpPr txBox="1"/>
            <p:nvPr/>
          </p:nvSpPr>
          <p:spPr>
            <a:xfrm>
              <a:off x="76200" y="19050"/>
              <a:ext cx="660300" cy="7176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cxnSp>
        <p:nvCxnSpPr>
          <p:cNvPr id="76" name="Google Shape;76;p5"/>
          <p:cNvCxnSpPr/>
          <p:nvPr/>
        </p:nvCxnSpPr>
        <p:spPr>
          <a:xfrm>
            <a:off x="5148295" y="492661"/>
            <a:ext cx="9398100" cy="0"/>
          </a:xfrm>
          <a:prstGeom prst="straightConnector1">
            <a:avLst/>
          </a:prstGeom>
          <a:noFill/>
          <a:ln w="9525" cap="flat" cmpd="sng">
            <a:solidFill>
              <a:srgbClr val="FFFFFF"/>
            </a:solidFill>
            <a:prstDash val="solid"/>
            <a:round/>
            <a:headEnd type="none" w="sm" len="sm"/>
            <a:tailEnd type="none" w="sm" len="sm"/>
          </a:ln>
        </p:spPr>
      </p:cxnSp>
      <p:sp>
        <p:nvSpPr>
          <p:cNvPr id="77" name="Google Shape;77;p5"/>
          <p:cNvSpPr/>
          <p:nvPr/>
        </p:nvSpPr>
        <p:spPr>
          <a:xfrm rot="-5400000">
            <a:off x="9127524" y="759236"/>
            <a:ext cx="8943695" cy="13423932"/>
          </a:xfrm>
          <a:custGeom>
            <a:avLst/>
            <a:gdLst/>
            <a:ahLst/>
            <a:cxnLst/>
            <a:rect l="l" t="t" r="r" b="b"/>
            <a:pathLst>
              <a:path w="8943695" h="13423932" extrusionOk="0">
                <a:moveTo>
                  <a:pt x="0" y="0"/>
                </a:moveTo>
                <a:lnTo>
                  <a:pt x="8943694" y="0"/>
                </a:lnTo>
                <a:lnTo>
                  <a:pt x="8943694" y="13423932"/>
                </a:lnTo>
                <a:lnTo>
                  <a:pt x="0" y="13423932"/>
                </a:lnTo>
                <a:lnTo>
                  <a:pt x="0" y="0"/>
                </a:lnTo>
                <a:close/>
              </a:path>
            </a:pathLst>
          </a:custGeom>
          <a:blipFill rotWithShape="1">
            <a:blip r:embed="rId2">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8" name="Google Shape;78;p5"/>
          <p:cNvSpPr/>
          <p:nvPr/>
        </p:nvSpPr>
        <p:spPr>
          <a:xfrm>
            <a:off x="9144000" y="5329304"/>
            <a:ext cx="2313951" cy="2525145"/>
          </a:xfrm>
          <a:custGeom>
            <a:avLst/>
            <a:gdLst/>
            <a:ahLst/>
            <a:cxnLst/>
            <a:rect l="l" t="t" r="r" b="b"/>
            <a:pathLst>
              <a:path w="2313951" h="2525145" extrusionOk="0">
                <a:moveTo>
                  <a:pt x="0" y="0"/>
                </a:moveTo>
                <a:lnTo>
                  <a:pt x="2313951" y="0"/>
                </a:lnTo>
                <a:lnTo>
                  <a:pt x="2313951" y="2525145"/>
                </a:lnTo>
                <a:lnTo>
                  <a:pt x="0" y="2525145"/>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9" name="Google Shape;79;p5"/>
          <p:cNvSpPr txBox="1">
            <a:spLocks noGrp="1"/>
          </p:cNvSpPr>
          <p:nvPr>
            <p:ph type="subTitle" idx="1"/>
          </p:nvPr>
        </p:nvSpPr>
        <p:spPr>
          <a:xfrm>
            <a:off x="607050" y="5830950"/>
            <a:ext cx="3035100" cy="607200"/>
          </a:xfrm>
          <a:prstGeom prst="rect">
            <a:avLst/>
          </a:prstGeom>
        </p:spPr>
        <p:txBody>
          <a:bodyPr spcFirstLastPara="1" wrap="square" lIns="91425" tIns="45700" rIns="91425" bIns="45700" anchor="t" anchorCtr="0">
            <a:normAutofit/>
          </a:bodyPr>
          <a:lstStyle>
            <a:lvl1pPr lvl="0">
              <a:spcBef>
                <a:spcPts val="640"/>
              </a:spcBef>
              <a:spcAft>
                <a:spcPts val="0"/>
              </a:spcAft>
              <a:buClr>
                <a:srgbClr val="462AF0"/>
              </a:buClr>
              <a:buSzPts val="3500"/>
              <a:buNone/>
              <a:defRPr>
                <a:solidFill>
                  <a:srgbClr val="462AF0"/>
                </a:solidFill>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a:endParaRPr/>
          </a:p>
        </p:txBody>
      </p:sp>
      <p:sp>
        <p:nvSpPr>
          <p:cNvPr id="80" name="Google Shape;80;p5"/>
          <p:cNvSpPr txBox="1">
            <a:spLocks noGrp="1"/>
          </p:cNvSpPr>
          <p:nvPr>
            <p:ph type="body" idx="4"/>
          </p:nvPr>
        </p:nvSpPr>
        <p:spPr>
          <a:xfrm>
            <a:off x="607050" y="6634875"/>
            <a:ext cx="3675000" cy="3232200"/>
          </a:xfrm>
          <a:prstGeom prst="rect">
            <a:avLst/>
          </a:prstGeom>
        </p:spPr>
        <p:txBody>
          <a:bodyPr spcFirstLastPara="1" wrap="square" lIns="91425" tIns="45700" rIns="91425" bIns="45700" anchor="t" anchorCtr="0">
            <a:normAutofit/>
          </a:bodyPr>
          <a:lstStyle>
            <a:lvl1pPr marL="457200" lvl="0" indent="-361950">
              <a:spcBef>
                <a:spcPts val="640"/>
              </a:spcBef>
              <a:spcAft>
                <a:spcPts val="0"/>
              </a:spcAft>
              <a:buClr>
                <a:srgbClr val="462AF0"/>
              </a:buClr>
              <a:buSzPts val="2100"/>
              <a:buChar char="•"/>
              <a:defRPr sz="2100">
                <a:solidFill>
                  <a:srgbClr val="462AF0"/>
                </a:solidFill>
              </a:defRPr>
            </a:lvl1pPr>
            <a:lvl2pPr marL="914400" lvl="1" indent="-361950">
              <a:spcBef>
                <a:spcPts val="560"/>
              </a:spcBef>
              <a:spcAft>
                <a:spcPts val="0"/>
              </a:spcAft>
              <a:buClr>
                <a:srgbClr val="462AF0"/>
              </a:buClr>
              <a:buSzPts val="2100"/>
              <a:buChar char="–"/>
              <a:defRPr>
                <a:solidFill>
                  <a:srgbClr val="462AF0"/>
                </a:solidFill>
              </a:defRPr>
            </a:lvl2pPr>
            <a:lvl3pPr marL="1371600" lvl="2" indent="-361950">
              <a:spcBef>
                <a:spcPts val="480"/>
              </a:spcBef>
              <a:spcAft>
                <a:spcPts val="0"/>
              </a:spcAft>
              <a:buClr>
                <a:srgbClr val="462AF0"/>
              </a:buClr>
              <a:buSzPts val="2100"/>
              <a:buChar char="•"/>
              <a:defRPr>
                <a:solidFill>
                  <a:srgbClr val="462AF0"/>
                </a:solidFill>
              </a:defRPr>
            </a:lvl3pPr>
            <a:lvl4pPr marL="1828800" lvl="3" indent="-361950">
              <a:spcBef>
                <a:spcPts val="400"/>
              </a:spcBef>
              <a:spcAft>
                <a:spcPts val="0"/>
              </a:spcAft>
              <a:buClr>
                <a:srgbClr val="462AF0"/>
              </a:buClr>
              <a:buSzPts val="2100"/>
              <a:buChar char="–"/>
              <a:defRPr>
                <a:solidFill>
                  <a:srgbClr val="462AF0"/>
                </a:solidFill>
              </a:defRPr>
            </a:lvl4pPr>
            <a:lvl5pPr marL="2286000" lvl="4" indent="-361950">
              <a:spcBef>
                <a:spcPts val="400"/>
              </a:spcBef>
              <a:spcAft>
                <a:spcPts val="0"/>
              </a:spcAft>
              <a:buClr>
                <a:srgbClr val="462AF0"/>
              </a:buClr>
              <a:buSzPts val="2100"/>
              <a:buChar char="»"/>
              <a:defRPr>
                <a:solidFill>
                  <a:srgbClr val="462AF0"/>
                </a:solidFill>
              </a:defRPr>
            </a:lvl5pPr>
            <a:lvl6pPr marL="2743200" lvl="5" indent="-361950">
              <a:spcBef>
                <a:spcPts val="400"/>
              </a:spcBef>
              <a:spcAft>
                <a:spcPts val="0"/>
              </a:spcAft>
              <a:buClr>
                <a:srgbClr val="462AF0"/>
              </a:buClr>
              <a:buSzPts val="2100"/>
              <a:buChar char="•"/>
              <a:defRPr>
                <a:solidFill>
                  <a:srgbClr val="462AF0"/>
                </a:solidFill>
              </a:defRPr>
            </a:lvl6pPr>
            <a:lvl7pPr marL="3200400" lvl="6" indent="-361950">
              <a:spcBef>
                <a:spcPts val="400"/>
              </a:spcBef>
              <a:spcAft>
                <a:spcPts val="0"/>
              </a:spcAft>
              <a:buClr>
                <a:srgbClr val="462AF0"/>
              </a:buClr>
              <a:buSzPts val="2100"/>
              <a:buChar char="•"/>
              <a:defRPr>
                <a:solidFill>
                  <a:srgbClr val="462AF0"/>
                </a:solidFill>
              </a:defRPr>
            </a:lvl7pPr>
            <a:lvl8pPr marL="3657600" lvl="7" indent="-361950">
              <a:spcBef>
                <a:spcPts val="400"/>
              </a:spcBef>
              <a:spcAft>
                <a:spcPts val="0"/>
              </a:spcAft>
              <a:buClr>
                <a:srgbClr val="462AF0"/>
              </a:buClr>
              <a:buSzPts val="2100"/>
              <a:buChar char="•"/>
              <a:defRPr>
                <a:solidFill>
                  <a:srgbClr val="462AF0"/>
                </a:solidFill>
              </a:defRPr>
            </a:lvl8pPr>
            <a:lvl9pPr marL="4114800" lvl="8" indent="-361950">
              <a:spcBef>
                <a:spcPts val="400"/>
              </a:spcBef>
              <a:spcAft>
                <a:spcPts val="0"/>
              </a:spcAft>
              <a:buClr>
                <a:srgbClr val="462AF0"/>
              </a:buClr>
              <a:buSzPts val="2100"/>
              <a:buChar char="•"/>
              <a:defRPr>
                <a:solidFill>
                  <a:srgbClr val="462AF0"/>
                </a:solidFill>
              </a:defRPr>
            </a:lvl9pPr>
          </a:lstStyle>
          <a:p>
            <a:endParaRPr/>
          </a:p>
        </p:txBody>
      </p:sp>
      <p:sp>
        <p:nvSpPr>
          <p:cNvPr id="81" name="Google Shape;81;p5"/>
          <p:cNvSpPr txBox="1">
            <a:spLocks noGrp="1"/>
          </p:cNvSpPr>
          <p:nvPr>
            <p:ph type="subTitle" idx="5"/>
          </p:nvPr>
        </p:nvSpPr>
        <p:spPr>
          <a:xfrm>
            <a:off x="4986225" y="5830950"/>
            <a:ext cx="3035100" cy="607200"/>
          </a:xfrm>
          <a:prstGeom prst="rect">
            <a:avLst/>
          </a:prstGeom>
        </p:spPr>
        <p:txBody>
          <a:bodyPr spcFirstLastPara="1" wrap="square" lIns="91425" tIns="45700" rIns="91425" bIns="45700" anchor="t" anchorCtr="0">
            <a:normAutofit/>
          </a:bodyPr>
          <a:lstStyle>
            <a:lvl1pPr lvl="0">
              <a:spcBef>
                <a:spcPts val="640"/>
              </a:spcBef>
              <a:spcAft>
                <a:spcPts val="0"/>
              </a:spcAft>
              <a:buClr>
                <a:srgbClr val="462AF0"/>
              </a:buClr>
              <a:buSzPts val="3500"/>
              <a:buNone/>
              <a:defRPr>
                <a:solidFill>
                  <a:srgbClr val="462AF0"/>
                </a:solidFill>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a:endParaRPr/>
          </a:p>
        </p:txBody>
      </p:sp>
      <p:sp>
        <p:nvSpPr>
          <p:cNvPr id="82" name="Google Shape;82;p5"/>
          <p:cNvSpPr txBox="1">
            <a:spLocks noGrp="1"/>
          </p:cNvSpPr>
          <p:nvPr>
            <p:ph type="body" idx="6"/>
          </p:nvPr>
        </p:nvSpPr>
        <p:spPr>
          <a:xfrm>
            <a:off x="4986225" y="6634875"/>
            <a:ext cx="3675000" cy="3232200"/>
          </a:xfrm>
          <a:prstGeom prst="rect">
            <a:avLst/>
          </a:prstGeom>
        </p:spPr>
        <p:txBody>
          <a:bodyPr spcFirstLastPara="1" wrap="square" lIns="91425" tIns="45700" rIns="91425" bIns="45700" anchor="t" anchorCtr="0">
            <a:normAutofit/>
          </a:bodyPr>
          <a:lstStyle>
            <a:lvl1pPr marL="457200" lvl="0" indent="-361950">
              <a:spcBef>
                <a:spcPts val="640"/>
              </a:spcBef>
              <a:spcAft>
                <a:spcPts val="0"/>
              </a:spcAft>
              <a:buClr>
                <a:srgbClr val="462AF0"/>
              </a:buClr>
              <a:buSzPts val="2100"/>
              <a:buChar char="•"/>
              <a:defRPr sz="2100">
                <a:solidFill>
                  <a:srgbClr val="462AF0"/>
                </a:solidFill>
              </a:defRPr>
            </a:lvl1pPr>
            <a:lvl2pPr marL="914400" lvl="1" indent="-361950">
              <a:spcBef>
                <a:spcPts val="560"/>
              </a:spcBef>
              <a:spcAft>
                <a:spcPts val="0"/>
              </a:spcAft>
              <a:buClr>
                <a:srgbClr val="462AF0"/>
              </a:buClr>
              <a:buSzPts val="2100"/>
              <a:buChar char="–"/>
              <a:defRPr>
                <a:solidFill>
                  <a:srgbClr val="462AF0"/>
                </a:solidFill>
              </a:defRPr>
            </a:lvl2pPr>
            <a:lvl3pPr marL="1371600" lvl="2" indent="-361950">
              <a:spcBef>
                <a:spcPts val="480"/>
              </a:spcBef>
              <a:spcAft>
                <a:spcPts val="0"/>
              </a:spcAft>
              <a:buClr>
                <a:srgbClr val="462AF0"/>
              </a:buClr>
              <a:buSzPts val="2100"/>
              <a:buChar char="•"/>
              <a:defRPr>
                <a:solidFill>
                  <a:srgbClr val="462AF0"/>
                </a:solidFill>
              </a:defRPr>
            </a:lvl3pPr>
            <a:lvl4pPr marL="1828800" lvl="3" indent="-361950">
              <a:spcBef>
                <a:spcPts val="400"/>
              </a:spcBef>
              <a:spcAft>
                <a:spcPts val="0"/>
              </a:spcAft>
              <a:buClr>
                <a:srgbClr val="462AF0"/>
              </a:buClr>
              <a:buSzPts val="2100"/>
              <a:buChar char="–"/>
              <a:defRPr>
                <a:solidFill>
                  <a:srgbClr val="462AF0"/>
                </a:solidFill>
              </a:defRPr>
            </a:lvl4pPr>
            <a:lvl5pPr marL="2286000" lvl="4" indent="-361950">
              <a:spcBef>
                <a:spcPts val="400"/>
              </a:spcBef>
              <a:spcAft>
                <a:spcPts val="0"/>
              </a:spcAft>
              <a:buClr>
                <a:srgbClr val="462AF0"/>
              </a:buClr>
              <a:buSzPts val="2100"/>
              <a:buChar char="»"/>
              <a:defRPr>
                <a:solidFill>
                  <a:srgbClr val="462AF0"/>
                </a:solidFill>
              </a:defRPr>
            </a:lvl5pPr>
            <a:lvl6pPr marL="2743200" lvl="5" indent="-361950">
              <a:spcBef>
                <a:spcPts val="400"/>
              </a:spcBef>
              <a:spcAft>
                <a:spcPts val="0"/>
              </a:spcAft>
              <a:buClr>
                <a:srgbClr val="462AF0"/>
              </a:buClr>
              <a:buSzPts val="2100"/>
              <a:buChar char="•"/>
              <a:defRPr>
                <a:solidFill>
                  <a:srgbClr val="462AF0"/>
                </a:solidFill>
              </a:defRPr>
            </a:lvl6pPr>
            <a:lvl7pPr marL="3200400" lvl="6" indent="-361950">
              <a:spcBef>
                <a:spcPts val="400"/>
              </a:spcBef>
              <a:spcAft>
                <a:spcPts val="0"/>
              </a:spcAft>
              <a:buClr>
                <a:srgbClr val="462AF0"/>
              </a:buClr>
              <a:buSzPts val="2100"/>
              <a:buChar char="•"/>
              <a:defRPr>
                <a:solidFill>
                  <a:srgbClr val="462AF0"/>
                </a:solidFill>
              </a:defRPr>
            </a:lvl7pPr>
            <a:lvl8pPr marL="3657600" lvl="7" indent="-361950">
              <a:spcBef>
                <a:spcPts val="400"/>
              </a:spcBef>
              <a:spcAft>
                <a:spcPts val="0"/>
              </a:spcAft>
              <a:buClr>
                <a:srgbClr val="462AF0"/>
              </a:buClr>
              <a:buSzPts val="2100"/>
              <a:buChar char="•"/>
              <a:defRPr>
                <a:solidFill>
                  <a:srgbClr val="462AF0"/>
                </a:solidFill>
              </a:defRPr>
            </a:lvl8pPr>
            <a:lvl9pPr marL="4114800" lvl="8" indent="-361950">
              <a:spcBef>
                <a:spcPts val="400"/>
              </a:spcBef>
              <a:spcAft>
                <a:spcPts val="0"/>
              </a:spcAft>
              <a:buClr>
                <a:srgbClr val="462AF0"/>
              </a:buClr>
              <a:buSzPts val="2100"/>
              <a:buChar char="•"/>
              <a:defRPr>
                <a:solidFill>
                  <a:srgbClr val="462AF0"/>
                </a:solidFill>
              </a:defRPr>
            </a:lvl9pPr>
          </a:lstStyle>
          <a:p>
            <a:endParaRPr/>
          </a:p>
        </p:txBody>
      </p:sp>
      <p:sp>
        <p:nvSpPr>
          <p:cNvPr id="83" name="Google Shape;83;p5"/>
          <p:cNvSpPr txBox="1">
            <a:spLocks noGrp="1"/>
          </p:cNvSpPr>
          <p:nvPr>
            <p:ph type="title"/>
          </p:nvPr>
        </p:nvSpPr>
        <p:spPr>
          <a:xfrm>
            <a:off x="11238600" y="3730875"/>
            <a:ext cx="6562800" cy="1493100"/>
          </a:xfrm>
          <a:prstGeom prst="rect">
            <a:avLst/>
          </a:prstGeom>
        </p:spPr>
        <p:txBody>
          <a:bodyPr spcFirstLastPara="1" wrap="square" lIns="91425" tIns="45700" rIns="91425" bIns="45700" anchor="t" anchorCtr="0">
            <a:normAutofit/>
          </a:bodyPr>
          <a:lstStyle>
            <a:lvl1pPr lvl="0" algn="r">
              <a:spcBef>
                <a:spcPts val="0"/>
              </a:spcBef>
              <a:spcAft>
                <a:spcPts val="0"/>
              </a:spcAft>
              <a:buSzPts val="11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5"/>
          <p:cNvSpPr txBox="1">
            <a:spLocks noGrp="1"/>
          </p:cNvSpPr>
          <p:nvPr>
            <p:ph type="subTitle" idx="7"/>
          </p:nvPr>
        </p:nvSpPr>
        <p:spPr>
          <a:xfrm>
            <a:off x="623450" y="210225"/>
            <a:ext cx="4380600" cy="538500"/>
          </a:xfrm>
          <a:prstGeom prst="rect">
            <a:avLst/>
          </a:prstGeom>
        </p:spPr>
        <p:txBody>
          <a:bodyPr spcFirstLastPara="1" wrap="square" lIns="91425" tIns="45700" rIns="91425" bIns="45700" anchor="t" anchorCtr="0">
            <a:normAutofit/>
          </a:bodyPr>
          <a:lstStyle>
            <a:lvl1pPr lvl="0">
              <a:spcBef>
                <a:spcPts val="640"/>
              </a:spcBef>
              <a:spcAft>
                <a:spcPts val="0"/>
              </a:spcAft>
              <a:buClr>
                <a:schemeClr val="lt1"/>
              </a:buClr>
              <a:buSzPts val="5000"/>
              <a:buFont typeface="Six Caps"/>
              <a:buNone/>
              <a:defRPr sz="5000">
                <a:solidFill>
                  <a:schemeClr val="lt1"/>
                </a:solidFill>
                <a:latin typeface="Six Caps"/>
                <a:ea typeface="Six Caps"/>
                <a:cs typeface="Six Caps"/>
                <a:sym typeface="Six Caps"/>
              </a:defRPr>
            </a:lvl1pPr>
            <a:lvl2pPr lvl="1">
              <a:spcBef>
                <a:spcPts val="560"/>
              </a:spcBef>
              <a:spcAft>
                <a:spcPts val="0"/>
              </a:spcAft>
              <a:buClr>
                <a:schemeClr val="lt1"/>
              </a:buClr>
              <a:buSzPts val="5000"/>
              <a:buFont typeface="Six Caps"/>
              <a:buNone/>
              <a:defRPr sz="5000">
                <a:solidFill>
                  <a:schemeClr val="lt1"/>
                </a:solidFill>
                <a:latin typeface="Six Caps"/>
                <a:ea typeface="Six Caps"/>
                <a:cs typeface="Six Caps"/>
                <a:sym typeface="Six Caps"/>
              </a:defRPr>
            </a:lvl2pPr>
            <a:lvl3pPr lvl="2">
              <a:spcBef>
                <a:spcPts val="480"/>
              </a:spcBef>
              <a:spcAft>
                <a:spcPts val="0"/>
              </a:spcAft>
              <a:buClr>
                <a:schemeClr val="lt1"/>
              </a:buClr>
              <a:buSzPts val="5000"/>
              <a:buFont typeface="Six Caps"/>
              <a:buNone/>
              <a:defRPr sz="5000">
                <a:solidFill>
                  <a:schemeClr val="lt1"/>
                </a:solidFill>
                <a:latin typeface="Six Caps"/>
                <a:ea typeface="Six Caps"/>
                <a:cs typeface="Six Caps"/>
                <a:sym typeface="Six Caps"/>
              </a:defRPr>
            </a:lvl3pPr>
            <a:lvl4pPr lvl="3">
              <a:spcBef>
                <a:spcPts val="400"/>
              </a:spcBef>
              <a:spcAft>
                <a:spcPts val="0"/>
              </a:spcAft>
              <a:buClr>
                <a:schemeClr val="lt1"/>
              </a:buClr>
              <a:buSzPts val="5000"/>
              <a:buFont typeface="Six Caps"/>
              <a:buNone/>
              <a:defRPr sz="5000">
                <a:solidFill>
                  <a:schemeClr val="lt1"/>
                </a:solidFill>
                <a:latin typeface="Six Caps"/>
                <a:ea typeface="Six Caps"/>
                <a:cs typeface="Six Caps"/>
                <a:sym typeface="Six Caps"/>
              </a:defRPr>
            </a:lvl4pPr>
            <a:lvl5pPr lvl="4">
              <a:spcBef>
                <a:spcPts val="400"/>
              </a:spcBef>
              <a:spcAft>
                <a:spcPts val="0"/>
              </a:spcAft>
              <a:buClr>
                <a:schemeClr val="lt1"/>
              </a:buClr>
              <a:buSzPts val="5000"/>
              <a:buFont typeface="Six Caps"/>
              <a:buNone/>
              <a:defRPr sz="5000">
                <a:solidFill>
                  <a:schemeClr val="lt1"/>
                </a:solidFill>
                <a:latin typeface="Six Caps"/>
                <a:ea typeface="Six Caps"/>
                <a:cs typeface="Six Caps"/>
                <a:sym typeface="Six Caps"/>
              </a:defRPr>
            </a:lvl5pPr>
            <a:lvl6pPr lvl="5">
              <a:spcBef>
                <a:spcPts val="400"/>
              </a:spcBef>
              <a:spcAft>
                <a:spcPts val="0"/>
              </a:spcAft>
              <a:buClr>
                <a:schemeClr val="lt1"/>
              </a:buClr>
              <a:buSzPts val="5000"/>
              <a:buFont typeface="Six Caps"/>
              <a:buNone/>
              <a:defRPr sz="5000">
                <a:solidFill>
                  <a:schemeClr val="lt1"/>
                </a:solidFill>
                <a:latin typeface="Six Caps"/>
                <a:ea typeface="Six Caps"/>
                <a:cs typeface="Six Caps"/>
                <a:sym typeface="Six Caps"/>
              </a:defRPr>
            </a:lvl6pPr>
            <a:lvl7pPr lvl="6">
              <a:spcBef>
                <a:spcPts val="400"/>
              </a:spcBef>
              <a:spcAft>
                <a:spcPts val="0"/>
              </a:spcAft>
              <a:buClr>
                <a:schemeClr val="lt1"/>
              </a:buClr>
              <a:buSzPts val="5000"/>
              <a:buFont typeface="Six Caps"/>
              <a:buNone/>
              <a:defRPr sz="5000">
                <a:solidFill>
                  <a:schemeClr val="lt1"/>
                </a:solidFill>
                <a:latin typeface="Six Caps"/>
                <a:ea typeface="Six Caps"/>
                <a:cs typeface="Six Caps"/>
                <a:sym typeface="Six Caps"/>
              </a:defRPr>
            </a:lvl7pPr>
            <a:lvl8pPr lvl="7">
              <a:spcBef>
                <a:spcPts val="400"/>
              </a:spcBef>
              <a:spcAft>
                <a:spcPts val="0"/>
              </a:spcAft>
              <a:buClr>
                <a:schemeClr val="lt1"/>
              </a:buClr>
              <a:buSzPts val="5000"/>
              <a:buFont typeface="Six Caps"/>
              <a:buNone/>
              <a:defRPr sz="5000">
                <a:solidFill>
                  <a:schemeClr val="lt1"/>
                </a:solidFill>
                <a:latin typeface="Six Caps"/>
                <a:ea typeface="Six Caps"/>
                <a:cs typeface="Six Caps"/>
                <a:sym typeface="Six Caps"/>
              </a:defRPr>
            </a:lvl8pPr>
            <a:lvl9pPr lvl="8">
              <a:spcBef>
                <a:spcPts val="400"/>
              </a:spcBef>
              <a:spcAft>
                <a:spcPts val="0"/>
              </a:spcAft>
              <a:buClr>
                <a:schemeClr val="lt1"/>
              </a:buClr>
              <a:buSzPts val="5000"/>
              <a:buFont typeface="Six Caps"/>
              <a:buNone/>
              <a:defRPr sz="5000">
                <a:solidFill>
                  <a:schemeClr val="lt1"/>
                </a:solidFill>
                <a:latin typeface="Six Caps"/>
                <a:ea typeface="Six Caps"/>
                <a:cs typeface="Six Caps"/>
                <a:sym typeface="Six Caps"/>
              </a:defRPr>
            </a:lvl9pPr>
          </a:lstStyle>
          <a:p>
            <a:endParaRPr/>
          </a:p>
        </p:txBody>
      </p:sp>
      <p:sp>
        <p:nvSpPr>
          <p:cNvPr id="85" name="Google Shape;85;p5"/>
          <p:cNvSpPr txBox="1">
            <a:spLocks noGrp="1"/>
          </p:cNvSpPr>
          <p:nvPr>
            <p:ph type="subTitle" idx="8"/>
          </p:nvPr>
        </p:nvSpPr>
        <p:spPr>
          <a:xfrm>
            <a:off x="15321975" y="182150"/>
            <a:ext cx="525000" cy="659100"/>
          </a:xfrm>
          <a:prstGeom prst="rect">
            <a:avLst/>
          </a:prstGeom>
        </p:spPr>
        <p:txBody>
          <a:bodyPr spcFirstLastPara="1" wrap="square" lIns="91425" tIns="45700" rIns="91425" bIns="45700" anchor="t" anchorCtr="0">
            <a:normAutofit/>
          </a:bodyPr>
          <a:lstStyle>
            <a:lvl1pPr lvl="0" algn="ctr">
              <a:spcBef>
                <a:spcPts val="640"/>
              </a:spcBef>
              <a:spcAft>
                <a:spcPts val="0"/>
              </a:spcAft>
              <a:buClr>
                <a:schemeClr val="lt1"/>
              </a:buClr>
              <a:buSzPts val="3500"/>
              <a:buFont typeface="Six Caps"/>
              <a:buNone/>
              <a:defRPr>
                <a:solidFill>
                  <a:schemeClr val="lt1"/>
                </a:solidFill>
                <a:latin typeface="Six Caps"/>
                <a:ea typeface="Six Caps"/>
                <a:cs typeface="Six Caps"/>
                <a:sym typeface="Six Caps"/>
              </a:defRPr>
            </a:lvl1pPr>
            <a:lvl2pPr lvl="1" algn="ctr">
              <a:spcBef>
                <a:spcPts val="560"/>
              </a:spcBef>
              <a:spcAft>
                <a:spcPts val="0"/>
              </a:spcAft>
              <a:buClr>
                <a:srgbClr val="462AF0"/>
              </a:buClr>
              <a:buSzPts val="3500"/>
              <a:buFont typeface="Six Caps"/>
              <a:buNone/>
              <a:defRPr sz="3500">
                <a:solidFill>
                  <a:srgbClr val="462AF0"/>
                </a:solidFill>
                <a:latin typeface="Six Caps"/>
                <a:ea typeface="Six Caps"/>
                <a:cs typeface="Six Caps"/>
                <a:sym typeface="Six Caps"/>
              </a:defRPr>
            </a:lvl2pPr>
            <a:lvl3pPr lvl="2" algn="ctr">
              <a:spcBef>
                <a:spcPts val="480"/>
              </a:spcBef>
              <a:spcAft>
                <a:spcPts val="0"/>
              </a:spcAft>
              <a:buClr>
                <a:srgbClr val="462AF0"/>
              </a:buClr>
              <a:buSzPts val="3500"/>
              <a:buFont typeface="Six Caps"/>
              <a:buNone/>
              <a:defRPr sz="3500">
                <a:solidFill>
                  <a:srgbClr val="462AF0"/>
                </a:solidFill>
                <a:latin typeface="Six Caps"/>
                <a:ea typeface="Six Caps"/>
                <a:cs typeface="Six Caps"/>
                <a:sym typeface="Six Caps"/>
              </a:defRPr>
            </a:lvl3pPr>
            <a:lvl4pPr lvl="3" algn="ctr">
              <a:spcBef>
                <a:spcPts val="400"/>
              </a:spcBef>
              <a:spcAft>
                <a:spcPts val="0"/>
              </a:spcAft>
              <a:buClr>
                <a:srgbClr val="462AF0"/>
              </a:buClr>
              <a:buSzPts val="3500"/>
              <a:buFont typeface="Six Caps"/>
              <a:buNone/>
              <a:defRPr sz="3500">
                <a:solidFill>
                  <a:srgbClr val="462AF0"/>
                </a:solidFill>
                <a:latin typeface="Six Caps"/>
                <a:ea typeface="Six Caps"/>
                <a:cs typeface="Six Caps"/>
                <a:sym typeface="Six Caps"/>
              </a:defRPr>
            </a:lvl4pPr>
            <a:lvl5pPr lvl="4" algn="ctr">
              <a:spcBef>
                <a:spcPts val="400"/>
              </a:spcBef>
              <a:spcAft>
                <a:spcPts val="0"/>
              </a:spcAft>
              <a:buClr>
                <a:srgbClr val="462AF0"/>
              </a:buClr>
              <a:buSzPts val="3500"/>
              <a:buFont typeface="Six Caps"/>
              <a:buNone/>
              <a:defRPr sz="3500">
                <a:solidFill>
                  <a:srgbClr val="462AF0"/>
                </a:solidFill>
                <a:latin typeface="Six Caps"/>
                <a:ea typeface="Six Caps"/>
                <a:cs typeface="Six Caps"/>
                <a:sym typeface="Six Caps"/>
              </a:defRPr>
            </a:lvl5pPr>
            <a:lvl6pPr lvl="5" algn="ctr">
              <a:spcBef>
                <a:spcPts val="400"/>
              </a:spcBef>
              <a:spcAft>
                <a:spcPts val="0"/>
              </a:spcAft>
              <a:buClr>
                <a:srgbClr val="462AF0"/>
              </a:buClr>
              <a:buSzPts val="3500"/>
              <a:buFont typeface="Six Caps"/>
              <a:buNone/>
              <a:defRPr sz="3500">
                <a:solidFill>
                  <a:srgbClr val="462AF0"/>
                </a:solidFill>
                <a:latin typeface="Six Caps"/>
                <a:ea typeface="Six Caps"/>
                <a:cs typeface="Six Caps"/>
                <a:sym typeface="Six Caps"/>
              </a:defRPr>
            </a:lvl6pPr>
            <a:lvl7pPr lvl="6" algn="ctr">
              <a:spcBef>
                <a:spcPts val="400"/>
              </a:spcBef>
              <a:spcAft>
                <a:spcPts val="0"/>
              </a:spcAft>
              <a:buClr>
                <a:srgbClr val="462AF0"/>
              </a:buClr>
              <a:buSzPts val="3500"/>
              <a:buFont typeface="Six Caps"/>
              <a:buNone/>
              <a:defRPr sz="3500">
                <a:solidFill>
                  <a:srgbClr val="462AF0"/>
                </a:solidFill>
                <a:latin typeface="Six Caps"/>
                <a:ea typeface="Six Caps"/>
                <a:cs typeface="Six Caps"/>
                <a:sym typeface="Six Caps"/>
              </a:defRPr>
            </a:lvl7pPr>
            <a:lvl8pPr lvl="7" algn="ctr">
              <a:spcBef>
                <a:spcPts val="400"/>
              </a:spcBef>
              <a:spcAft>
                <a:spcPts val="0"/>
              </a:spcAft>
              <a:buClr>
                <a:srgbClr val="462AF0"/>
              </a:buClr>
              <a:buSzPts val="3500"/>
              <a:buFont typeface="Six Caps"/>
              <a:buNone/>
              <a:defRPr sz="3500">
                <a:solidFill>
                  <a:srgbClr val="462AF0"/>
                </a:solidFill>
                <a:latin typeface="Six Caps"/>
                <a:ea typeface="Six Caps"/>
                <a:cs typeface="Six Caps"/>
                <a:sym typeface="Six Caps"/>
              </a:defRPr>
            </a:lvl8pPr>
            <a:lvl9pPr lvl="8" algn="ctr">
              <a:spcBef>
                <a:spcPts val="400"/>
              </a:spcBef>
              <a:spcAft>
                <a:spcPts val="0"/>
              </a:spcAft>
              <a:buClr>
                <a:srgbClr val="462AF0"/>
              </a:buClr>
              <a:buSzPts val="3500"/>
              <a:buFont typeface="Six Caps"/>
              <a:buNone/>
              <a:defRPr sz="3500">
                <a:solidFill>
                  <a:srgbClr val="462AF0"/>
                </a:solidFill>
                <a:latin typeface="Six Caps"/>
                <a:ea typeface="Six Caps"/>
                <a:cs typeface="Six Caps"/>
                <a:sym typeface="Six Caps"/>
              </a:defRPr>
            </a:lvl9pPr>
          </a:lstStyle>
          <a:p>
            <a:endParaRPr/>
          </a:p>
        </p:txBody>
      </p:sp>
      <p:sp>
        <p:nvSpPr>
          <p:cNvPr id="86" name="Google Shape;86;p5"/>
          <p:cNvSpPr txBox="1">
            <a:spLocks noGrp="1"/>
          </p:cNvSpPr>
          <p:nvPr>
            <p:ph type="subTitle" idx="9"/>
          </p:nvPr>
        </p:nvSpPr>
        <p:spPr>
          <a:xfrm>
            <a:off x="16298925" y="182150"/>
            <a:ext cx="525000" cy="659100"/>
          </a:xfrm>
          <a:prstGeom prst="rect">
            <a:avLst/>
          </a:prstGeom>
        </p:spPr>
        <p:txBody>
          <a:bodyPr spcFirstLastPara="1" wrap="square" lIns="91425" tIns="45700" rIns="91425" bIns="45700" anchor="t" anchorCtr="0">
            <a:normAutofit/>
          </a:bodyPr>
          <a:lstStyle>
            <a:lvl1pPr lvl="0" algn="ctr">
              <a:spcBef>
                <a:spcPts val="640"/>
              </a:spcBef>
              <a:spcAft>
                <a:spcPts val="0"/>
              </a:spcAft>
              <a:buClr>
                <a:srgbClr val="462AF0"/>
              </a:buClr>
              <a:buSzPts val="3500"/>
              <a:buFont typeface="Six Caps"/>
              <a:buNone/>
              <a:defRPr>
                <a:solidFill>
                  <a:srgbClr val="462AF0"/>
                </a:solidFill>
                <a:latin typeface="Six Caps"/>
                <a:ea typeface="Six Caps"/>
                <a:cs typeface="Six Caps"/>
                <a:sym typeface="Six Caps"/>
              </a:defRPr>
            </a:lvl1pPr>
            <a:lvl2pPr lvl="1" algn="ctr">
              <a:spcBef>
                <a:spcPts val="560"/>
              </a:spcBef>
              <a:spcAft>
                <a:spcPts val="0"/>
              </a:spcAft>
              <a:buClr>
                <a:schemeClr val="lt1"/>
              </a:buClr>
              <a:buSzPts val="3500"/>
              <a:buFont typeface="Six Caps"/>
              <a:buNone/>
              <a:defRPr sz="3500">
                <a:solidFill>
                  <a:schemeClr val="lt1"/>
                </a:solidFill>
                <a:latin typeface="Six Caps"/>
                <a:ea typeface="Six Caps"/>
                <a:cs typeface="Six Caps"/>
                <a:sym typeface="Six Caps"/>
              </a:defRPr>
            </a:lvl2pPr>
            <a:lvl3pPr lvl="2" algn="ctr">
              <a:spcBef>
                <a:spcPts val="480"/>
              </a:spcBef>
              <a:spcAft>
                <a:spcPts val="0"/>
              </a:spcAft>
              <a:buClr>
                <a:schemeClr val="lt1"/>
              </a:buClr>
              <a:buSzPts val="3500"/>
              <a:buFont typeface="Six Caps"/>
              <a:buNone/>
              <a:defRPr sz="3500">
                <a:solidFill>
                  <a:schemeClr val="lt1"/>
                </a:solidFill>
                <a:latin typeface="Six Caps"/>
                <a:ea typeface="Six Caps"/>
                <a:cs typeface="Six Caps"/>
                <a:sym typeface="Six Caps"/>
              </a:defRPr>
            </a:lvl3pPr>
            <a:lvl4pPr lvl="3"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4pPr>
            <a:lvl5pPr lvl="4"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5pPr>
            <a:lvl6pPr lvl="5"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6pPr>
            <a:lvl7pPr lvl="6"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7pPr>
            <a:lvl8pPr lvl="7"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8pPr>
            <a:lvl9pPr lvl="8"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9pPr>
          </a:lstStyle>
          <a:p>
            <a:endParaRPr/>
          </a:p>
        </p:txBody>
      </p:sp>
      <p:sp>
        <p:nvSpPr>
          <p:cNvPr id="87" name="Google Shape;87;p5"/>
          <p:cNvSpPr txBox="1">
            <a:spLocks noGrp="1"/>
          </p:cNvSpPr>
          <p:nvPr>
            <p:ph type="subTitle" idx="13"/>
          </p:nvPr>
        </p:nvSpPr>
        <p:spPr>
          <a:xfrm>
            <a:off x="17275875" y="182150"/>
            <a:ext cx="525000" cy="659100"/>
          </a:xfrm>
          <a:prstGeom prst="rect">
            <a:avLst/>
          </a:prstGeom>
        </p:spPr>
        <p:txBody>
          <a:bodyPr spcFirstLastPara="1" wrap="square" lIns="91425" tIns="45700" rIns="91425" bIns="45700" anchor="t" anchorCtr="0">
            <a:normAutofit/>
          </a:bodyPr>
          <a:lstStyle>
            <a:lvl1pPr lvl="0" algn="ctr">
              <a:spcBef>
                <a:spcPts val="640"/>
              </a:spcBef>
              <a:spcAft>
                <a:spcPts val="0"/>
              </a:spcAft>
              <a:buClr>
                <a:schemeClr val="lt1"/>
              </a:buClr>
              <a:buSzPts val="3500"/>
              <a:buFont typeface="Six Caps"/>
              <a:buNone/>
              <a:defRPr>
                <a:solidFill>
                  <a:schemeClr val="lt1"/>
                </a:solidFill>
                <a:latin typeface="Six Caps"/>
                <a:ea typeface="Six Caps"/>
                <a:cs typeface="Six Caps"/>
                <a:sym typeface="Six Caps"/>
              </a:defRPr>
            </a:lvl1pPr>
            <a:lvl2pPr lvl="1" algn="ctr">
              <a:spcBef>
                <a:spcPts val="560"/>
              </a:spcBef>
              <a:spcAft>
                <a:spcPts val="0"/>
              </a:spcAft>
              <a:buClr>
                <a:schemeClr val="lt1"/>
              </a:buClr>
              <a:buSzPts val="3500"/>
              <a:buFont typeface="Six Caps"/>
              <a:buNone/>
              <a:defRPr sz="3500">
                <a:solidFill>
                  <a:schemeClr val="lt1"/>
                </a:solidFill>
                <a:latin typeface="Six Caps"/>
                <a:ea typeface="Six Caps"/>
                <a:cs typeface="Six Caps"/>
                <a:sym typeface="Six Caps"/>
              </a:defRPr>
            </a:lvl2pPr>
            <a:lvl3pPr lvl="2" algn="ctr">
              <a:spcBef>
                <a:spcPts val="480"/>
              </a:spcBef>
              <a:spcAft>
                <a:spcPts val="0"/>
              </a:spcAft>
              <a:buClr>
                <a:schemeClr val="lt1"/>
              </a:buClr>
              <a:buSzPts val="3500"/>
              <a:buFont typeface="Six Caps"/>
              <a:buNone/>
              <a:defRPr sz="3500">
                <a:solidFill>
                  <a:schemeClr val="lt1"/>
                </a:solidFill>
                <a:latin typeface="Six Caps"/>
                <a:ea typeface="Six Caps"/>
                <a:cs typeface="Six Caps"/>
                <a:sym typeface="Six Caps"/>
              </a:defRPr>
            </a:lvl3pPr>
            <a:lvl4pPr lvl="3"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4pPr>
            <a:lvl5pPr lvl="4"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5pPr>
            <a:lvl6pPr lvl="5"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6pPr>
            <a:lvl7pPr lvl="6"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7pPr>
            <a:lvl8pPr lvl="7"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8pPr>
            <a:lvl9pPr lvl="8"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Layout 5">
  <p:cSld name="CUSTOM_4">
    <p:spTree>
      <p:nvGrpSpPr>
        <p:cNvPr id="1" name="Shape 88"/>
        <p:cNvGrpSpPr/>
        <p:nvPr/>
      </p:nvGrpSpPr>
      <p:grpSpPr>
        <a:xfrm>
          <a:off x="0" y="0"/>
          <a:ext cx="0" cy="0"/>
          <a:chOff x="0" y="0"/>
          <a:chExt cx="0" cy="0"/>
        </a:xfrm>
      </p:grpSpPr>
      <p:grpSp>
        <p:nvGrpSpPr>
          <p:cNvPr id="89" name="Google Shape;89;p6"/>
          <p:cNvGrpSpPr/>
          <p:nvPr/>
        </p:nvGrpSpPr>
        <p:grpSpPr>
          <a:xfrm>
            <a:off x="287017" y="4268852"/>
            <a:ext cx="4939455" cy="1648171"/>
            <a:chOff x="0" y="-57150"/>
            <a:chExt cx="421200" cy="140545"/>
          </a:xfrm>
        </p:grpSpPr>
        <p:sp>
          <p:nvSpPr>
            <p:cNvPr id="90" name="Google Shape;90;p6"/>
            <p:cNvSpPr/>
            <p:nvPr/>
          </p:nvSpPr>
          <p:spPr>
            <a:xfrm>
              <a:off x="0" y="0"/>
              <a:ext cx="421185" cy="83395"/>
            </a:xfrm>
            <a:custGeom>
              <a:avLst/>
              <a:gdLst/>
              <a:ahLst/>
              <a:cxnLst/>
              <a:rect l="l" t="t" r="r" b="b"/>
              <a:pathLst>
                <a:path w="421185" h="83395" extrusionOk="0">
                  <a:moveTo>
                    <a:pt x="41697" y="0"/>
                  </a:moveTo>
                  <a:lnTo>
                    <a:pt x="379488" y="0"/>
                  </a:lnTo>
                  <a:cubicBezTo>
                    <a:pt x="390547" y="0"/>
                    <a:pt x="401153" y="4393"/>
                    <a:pt x="408972" y="12213"/>
                  </a:cubicBezTo>
                  <a:cubicBezTo>
                    <a:pt x="416792" y="20033"/>
                    <a:pt x="421185" y="30638"/>
                    <a:pt x="421185" y="41697"/>
                  </a:cubicBezTo>
                  <a:lnTo>
                    <a:pt x="421185" y="41697"/>
                  </a:lnTo>
                  <a:cubicBezTo>
                    <a:pt x="421185" y="64726"/>
                    <a:pt x="402517" y="83395"/>
                    <a:pt x="379488" y="83395"/>
                  </a:cubicBezTo>
                  <a:lnTo>
                    <a:pt x="41697" y="83395"/>
                  </a:lnTo>
                  <a:cubicBezTo>
                    <a:pt x="30638" y="83395"/>
                    <a:pt x="20033" y="79002"/>
                    <a:pt x="12213" y="71182"/>
                  </a:cubicBezTo>
                  <a:cubicBezTo>
                    <a:pt x="4393" y="63362"/>
                    <a:pt x="0" y="52756"/>
                    <a:pt x="0" y="41697"/>
                  </a:cubicBezTo>
                  <a:lnTo>
                    <a:pt x="0" y="41697"/>
                  </a:lnTo>
                  <a:cubicBezTo>
                    <a:pt x="0" y="30638"/>
                    <a:pt x="4393" y="20033"/>
                    <a:pt x="12213" y="12213"/>
                  </a:cubicBezTo>
                  <a:cubicBezTo>
                    <a:pt x="20033" y="4393"/>
                    <a:pt x="30638" y="0"/>
                    <a:pt x="41697" y="0"/>
                  </a:cubicBezTo>
                  <a:close/>
                </a:path>
              </a:pathLst>
            </a:custGeom>
            <a:solidFill>
              <a:srgbClr val="000000">
                <a:alpha val="0"/>
              </a:srgbClr>
            </a:solidFill>
            <a:ln w="19050" cap="rnd" cmpd="sng">
              <a:solidFill>
                <a:srgbClr val="462AF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1" name="Google Shape;91;p6"/>
            <p:cNvSpPr txBox="1"/>
            <p:nvPr/>
          </p:nvSpPr>
          <p:spPr>
            <a:xfrm>
              <a:off x="0" y="-57150"/>
              <a:ext cx="421200" cy="1404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2" name="Google Shape;92;p6"/>
          <p:cNvGrpSpPr/>
          <p:nvPr/>
        </p:nvGrpSpPr>
        <p:grpSpPr>
          <a:xfrm>
            <a:off x="0" y="-216993"/>
            <a:ext cx="18288118" cy="1240447"/>
            <a:chOff x="0" y="-57150"/>
            <a:chExt cx="4816592" cy="326700"/>
          </a:xfrm>
        </p:grpSpPr>
        <p:sp>
          <p:nvSpPr>
            <p:cNvPr id="93" name="Google Shape;93;p6"/>
            <p:cNvSpPr/>
            <p:nvPr/>
          </p:nvSpPr>
          <p:spPr>
            <a:xfrm>
              <a:off x="0" y="0"/>
              <a:ext cx="4816592" cy="269543"/>
            </a:xfrm>
            <a:custGeom>
              <a:avLst/>
              <a:gdLst/>
              <a:ahLst/>
              <a:cxnLst/>
              <a:rect l="l" t="t" r="r" b="b"/>
              <a:pathLst>
                <a:path w="4816592" h="269543" extrusionOk="0">
                  <a:moveTo>
                    <a:pt x="0" y="0"/>
                  </a:moveTo>
                  <a:lnTo>
                    <a:pt x="4816592" y="0"/>
                  </a:lnTo>
                  <a:lnTo>
                    <a:pt x="4816592" y="269543"/>
                  </a:lnTo>
                  <a:lnTo>
                    <a:pt x="0" y="269543"/>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4" name="Google Shape;94;p6"/>
            <p:cNvSpPr txBox="1"/>
            <p:nvPr/>
          </p:nvSpPr>
          <p:spPr>
            <a:xfrm>
              <a:off x="0" y="-57150"/>
              <a:ext cx="4816500" cy="3267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5" name="Google Shape;95;p6"/>
          <p:cNvGrpSpPr/>
          <p:nvPr/>
        </p:nvGrpSpPr>
        <p:grpSpPr>
          <a:xfrm>
            <a:off x="15178824" y="106043"/>
            <a:ext cx="811337" cy="811337"/>
            <a:chOff x="0" y="0"/>
            <a:chExt cx="812800" cy="812800"/>
          </a:xfrm>
        </p:grpSpPr>
        <p:sp>
          <p:nvSpPr>
            <p:cNvPr id="96" name="Google Shape;96;p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9525" cap="sq"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7" name="Google Shape;97;p6"/>
            <p:cNvSpPr txBox="1"/>
            <p:nvPr/>
          </p:nvSpPr>
          <p:spPr>
            <a:xfrm>
              <a:off x="76200" y="19050"/>
              <a:ext cx="660300" cy="7176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8" name="Google Shape;98;p6"/>
          <p:cNvGrpSpPr/>
          <p:nvPr/>
        </p:nvGrpSpPr>
        <p:grpSpPr>
          <a:xfrm>
            <a:off x="16155759" y="106043"/>
            <a:ext cx="811337" cy="811337"/>
            <a:chOff x="0" y="0"/>
            <a:chExt cx="812800" cy="812800"/>
          </a:xfrm>
        </p:grpSpPr>
        <p:sp>
          <p:nvSpPr>
            <p:cNvPr id="99" name="Google Shape;99;p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 cap="sq"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0" name="Google Shape;100;p6"/>
            <p:cNvSpPr txBox="1"/>
            <p:nvPr/>
          </p:nvSpPr>
          <p:spPr>
            <a:xfrm>
              <a:off x="76200" y="19050"/>
              <a:ext cx="660300" cy="7176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01" name="Google Shape;101;p6"/>
          <p:cNvGrpSpPr/>
          <p:nvPr/>
        </p:nvGrpSpPr>
        <p:grpSpPr>
          <a:xfrm>
            <a:off x="17132694" y="106043"/>
            <a:ext cx="811337" cy="811337"/>
            <a:chOff x="0" y="0"/>
            <a:chExt cx="812800" cy="812800"/>
          </a:xfrm>
        </p:grpSpPr>
        <p:sp>
          <p:nvSpPr>
            <p:cNvPr id="102" name="Google Shape;102;p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 cap="sq"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 name="Google Shape;103;p6"/>
            <p:cNvSpPr txBox="1"/>
            <p:nvPr/>
          </p:nvSpPr>
          <p:spPr>
            <a:xfrm>
              <a:off x="76200" y="19050"/>
              <a:ext cx="660300" cy="7176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cxnSp>
        <p:nvCxnSpPr>
          <p:cNvPr id="104" name="Google Shape;104;p6"/>
          <p:cNvCxnSpPr/>
          <p:nvPr/>
        </p:nvCxnSpPr>
        <p:spPr>
          <a:xfrm>
            <a:off x="5148295" y="492661"/>
            <a:ext cx="9398100" cy="0"/>
          </a:xfrm>
          <a:prstGeom prst="straightConnector1">
            <a:avLst/>
          </a:prstGeom>
          <a:noFill/>
          <a:ln w="9525" cap="flat" cmpd="sng">
            <a:solidFill>
              <a:srgbClr val="FFFFFF"/>
            </a:solidFill>
            <a:prstDash val="solid"/>
            <a:round/>
            <a:headEnd type="none" w="sm" len="sm"/>
            <a:tailEnd type="none" w="sm" len="sm"/>
          </a:ln>
        </p:spPr>
      </p:cxnSp>
      <p:grpSp>
        <p:nvGrpSpPr>
          <p:cNvPr id="105" name="Google Shape;105;p6"/>
          <p:cNvGrpSpPr/>
          <p:nvPr/>
        </p:nvGrpSpPr>
        <p:grpSpPr>
          <a:xfrm>
            <a:off x="6612563" y="4268852"/>
            <a:ext cx="4929393" cy="1648171"/>
            <a:chOff x="0" y="-57150"/>
            <a:chExt cx="420342" cy="140545"/>
          </a:xfrm>
        </p:grpSpPr>
        <p:sp>
          <p:nvSpPr>
            <p:cNvPr id="106" name="Google Shape;106;p6"/>
            <p:cNvSpPr/>
            <p:nvPr/>
          </p:nvSpPr>
          <p:spPr>
            <a:xfrm>
              <a:off x="0" y="0"/>
              <a:ext cx="420342" cy="83395"/>
            </a:xfrm>
            <a:custGeom>
              <a:avLst/>
              <a:gdLst/>
              <a:ahLst/>
              <a:cxnLst/>
              <a:rect l="l" t="t" r="r" b="b"/>
              <a:pathLst>
                <a:path w="420342" h="83395" extrusionOk="0">
                  <a:moveTo>
                    <a:pt x="41697" y="0"/>
                  </a:moveTo>
                  <a:lnTo>
                    <a:pt x="378645" y="0"/>
                  </a:lnTo>
                  <a:cubicBezTo>
                    <a:pt x="389704" y="0"/>
                    <a:pt x="400309" y="4393"/>
                    <a:pt x="408129" y="12213"/>
                  </a:cubicBezTo>
                  <a:cubicBezTo>
                    <a:pt x="415949" y="20033"/>
                    <a:pt x="420342" y="30638"/>
                    <a:pt x="420342" y="41697"/>
                  </a:cubicBezTo>
                  <a:lnTo>
                    <a:pt x="420342" y="41697"/>
                  </a:lnTo>
                  <a:cubicBezTo>
                    <a:pt x="420342" y="64726"/>
                    <a:pt x="401674" y="83395"/>
                    <a:pt x="378645" y="83395"/>
                  </a:cubicBezTo>
                  <a:lnTo>
                    <a:pt x="41697" y="83395"/>
                  </a:lnTo>
                  <a:cubicBezTo>
                    <a:pt x="30638" y="83395"/>
                    <a:pt x="20033" y="79002"/>
                    <a:pt x="12213" y="71182"/>
                  </a:cubicBezTo>
                  <a:cubicBezTo>
                    <a:pt x="4393" y="63362"/>
                    <a:pt x="0" y="52756"/>
                    <a:pt x="0" y="41697"/>
                  </a:cubicBezTo>
                  <a:lnTo>
                    <a:pt x="0" y="41697"/>
                  </a:lnTo>
                  <a:cubicBezTo>
                    <a:pt x="0" y="30638"/>
                    <a:pt x="4393" y="20033"/>
                    <a:pt x="12213" y="12213"/>
                  </a:cubicBezTo>
                  <a:cubicBezTo>
                    <a:pt x="20033" y="4393"/>
                    <a:pt x="30638" y="0"/>
                    <a:pt x="41697" y="0"/>
                  </a:cubicBezTo>
                  <a:close/>
                </a:path>
              </a:pathLst>
            </a:custGeom>
            <a:solidFill>
              <a:srgbClr val="000000">
                <a:alpha val="0"/>
              </a:srgbClr>
            </a:solidFill>
            <a:ln w="19050" cap="rnd" cmpd="sng">
              <a:solidFill>
                <a:srgbClr val="462AF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 name="Google Shape;107;p6"/>
            <p:cNvSpPr txBox="1"/>
            <p:nvPr/>
          </p:nvSpPr>
          <p:spPr>
            <a:xfrm>
              <a:off x="0" y="-57150"/>
              <a:ext cx="420300" cy="1404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08" name="Google Shape;108;p6"/>
          <p:cNvGrpSpPr/>
          <p:nvPr/>
        </p:nvGrpSpPr>
        <p:grpSpPr>
          <a:xfrm>
            <a:off x="12927818" y="4268852"/>
            <a:ext cx="4929393" cy="1648171"/>
            <a:chOff x="0" y="-57150"/>
            <a:chExt cx="420342" cy="140545"/>
          </a:xfrm>
        </p:grpSpPr>
        <p:sp>
          <p:nvSpPr>
            <p:cNvPr id="109" name="Google Shape;109;p6"/>
            <p:cNvSpPr/>
            <p:nvPr/>
          </p:nvSpPr>
          <p:spPr>
            <a:xfrm>
              <a:off x="0" y="0"/>
              <a:ext cx="420342" cy="83395"/>
            </a:xfrm>
            <a:custGeom>
              <a:avLst/>
              <a:gdLst/>
              <a:ahLst/>
              <a:cxnLst/>
              <a:rect l="l" t="t" r="r" b="b"/>
              <a:pathLst>
                <a:path w="420342" h="83395" extrusionOk="0">
                  <a:moveTo>
                    <a:pt x="41697" y="0"/>
                  </a:moveTo>
                  <a:lnTo>
                    <a:pt x="378645" y="0"/>
                  </a:lnTo>
                  <a:cubicBezTo>
                    <a:pt x="389704" y="0"/>
                    <a:pt x="400309" y="4393"/>
                    <a:pt x="408129" y="12213"/>
                  </a:cubicBezTo>
                  <a:cubicBezTo>
                    <a:pt x="415949" y="20033"/>
                    <a:pt x="420342" y="30638"/>
                    <a:pt x="420342" y="41697"/>
                  </a:cubicBezTo>
                  <a:lnTo>
                    <a:pt x="420342" y="41697"/>
                  </a:lnTo>
                  <a:cubicBezTo>
                    <a:pt x="420342" y="64726"/>
                    <a:pt x="401674" y="83395"/>
                    <a:pt x="378645" y="83395"/>
                  </a:cubicBezTo>
                  <a:lnTo>
                    <a:pt x="41697" y="83395"/>
                  </a:lnTo>
                  <a:cubicBezTo>
                    <a:pt x="30638" y="83395"/>
                    <a:pt x="20033" y="79002"/>
                    <a:pt x="12213" y="71182"/>
                  </a:cubicBezTo>
                  <a:cubicBezTo>
                    <a:pt x="4393" y="63362"/>
                    <a:pt x="0" y="52756"/>
                    <a:pt x="0" y="41697"/>
                  </a:cubicBezTo>
                  <a:lnTo>
                    <a:pt x="0" y="41697"/>
                  </a:lnTo>
                  <a:cubicBezTo>
                    <a:pt x="0" y="30638"/>
                    <a:pt x="4393" y="20033"/>
                    <a:pt x="12213" y="12213"/>
                  </a:cubicBezTo>
                  <a:cubicBezTo>
                    <a:pt x="20033" y="4393"/>
                    <a:pt x="30638" y="0"/>
                    <a:pt x="41697" y="0"/>
                  </a:cubicBezTo>
                  <a:close/>
                </a:path>
              </a:pathLst>
            </a:custGeom>
            <a:solidFill>
              <a:srgbClr val="000000">
                <a:alpha val="0"/>
              </a:srgbClr>
            </a:solidFill>
            <a:ln w="19050" cap="rnd" cmpd="sng">
              <a:solidFill>
                <a:srgbClr val="462AF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 name="Google Shape;110;p6"/>
            <p:cNvSpPr txBox="1"/>
            <p:nvPr/>
          </p:nvSpPr>
          <p:spPr>
            <a:xfrm>
              <a:off x="0" y="-57150"/>
              <a:ext cx="420300" cy="1404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11" name="Google Shape;111;p6"/>
          <p:cNvGrpSpPr/>
          <p:nvPr/>
        </p:nvGrpSpPr>
        <p:grpSpPr>
          <a:xfrm>
            <a:off x="328109" y="7797795"/>
            <a:ext cx="4940088" cy="1648171"/>
            <a:chOff x="0" y="-57150"/>
            <a:chExt cx="421254" cy="140545"/>
          </a:xfrm>
        </p:grpSpPr>
        <p:sp>
          <p:nvSpPr>
            <p:cNvPr id="112" name="Google Shape;112;p6"/>
            <p:cNvSpPr/>
            <p:nvPr/>
          </p:nvSpPr>
          <p:spPr>
            <a:xfrm>
              <a:off x="0" y="0"/>
              <a:ext cx="421254" cy="83395"/>
            </a:xfrm>
            <a:custGeom>
              <a:avLst/>
              <a:gdLst/>
              <a:ahLst/>
              <a:cxnLst/>
              <a:rect l="l" t="t" r="r" b="b"/>
              <a:pathLst>
                <a:path w="421254" h="83395" extrusionOk="0">
                  <a:moveTo>
                    <a:pt x="41697" y="0"/>
                  </a:moveTo>
                  <a:lnTo>
                    <a:pt x="379557" y="0"/>
                  </a:lnTo>
                  <a:cubicBezTo>
                    <a:pt x="402586" y="0"/>
                    <a:pt x="421254" y="18669"/>
                    <a:pt x="421254" y="41697"/>
                  </a:cubicBezTo>
                  <a:lnTo>
                    <a:pt x="421254" y="41697"/>
                  </a:lnTo>
                  <a:cubicBezTo>
                    <a:pt x="421254" y="52756"/>
                    <a:pt x="416861" y="63362"/>
                    <a:pt x="409041" y="71182"/>
                  </a:cubicBezTo>
                  <a:cubicBezTo>
                    <a:pt x="401222" y="79002"/>
                    <a:pt x="390616" y="83395"/>
                    <a:pt x="379557" y="83395"/>
                  </a:cubicBezTo>
                  <a:lnTo>
                    <a:pt x="41697" y="83395"/>
                  </a:lnTo>
                  <a:cubicBezTo>
                    <a:pt x="30638" y="83395"/>
                    <a:pt x="20033" y="79002"/>
                    <a:pt x="12213" y="71182"/>
                  </a:cubicBezTo>
                  <a:cubicBezTo>
                    <a:pt x="4393" y="63362"/>
                    <a:pt x="0" y="52756"/>
                    <a:pt x="0" y="41697"/>
                  </a:cubicBezTo>
                  <a:lnTo>
                    <a:pt x="0" y="41697"/>
                  </a:lnTo>
                  <a:cubicBezTo>
                    <a:pt x="0" y="30638"/>
                    <a:pt x="4393" y="20033"/>
                    <a:pt x="12213" y="12213"/>
                  </a:cubicBezTo>
                  <a:cubicBezTo>
                    <a:pt x="20033" y="4393"/>
                    <a:pt x="30638" y="0"/>
                    <a:pt x="41697" y="0"/>
                  </a:cubicBezTo>
                  <a:close/>
                </a:path>
              </a:pathLst>
            </a:custGeom>
            <a:solidFill>
              <a:srgbClr val="000000">
                <a:alpha val="0"/>
              </a:srgbClr>
            </a:solidFill>
            <a:ln w="19050" cap="rnd" cmpd="sng">
              <a:solidFill>
                <a:srgbClr val="462AF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 name="Google Shape;113;p6"/>
            <p:cNvSpPr txBox="1"/>
            <p:nvPr/>
          </p:nvSpPr>
          <p:spPr>
            <a:xfrm>
              <a:off x="0" y="-57150"/>
              <a:ext cx="421200" cy="1404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14" name="Google Shape;114;p6"/>
          <p:cNvGrpSpPr/>
          <p:nvPr/>
        </p:nvGrpSpPr>
        <p:grpSpPr>
          <a:xfrm>
            <a:off x="6654061" y="7797795"/>
            <a:ext cx="4929393" cy="1648171"/>
            <a:chOff x="0" y="-57150"/>
            <a:chExt cx="420342" cy="140545"/>
          </a:xfrm>
        </p:grpSpPr>
        <p:sp>
          <p:nvSpPr>
            <p:cNvPr id="115" name="Google Shape;115;p6"/>
            <p:cNvSpPr/>
            <p:nvPr/>
          </p:nvSpPr>
          <p:spPr>
            <a:xfrm>
              <a:off x="0" y="0"/>
              <a:ext cx="420342" cy="83395"/>
            </a:xfrm>
            <a:custGeom>
              <a:avLst/>
              <a:gdLst/>
              <a:ahLst/>
              <a:cxnLst/>
              <a:rect l="l" t="t" r="r" b="b"/>
              <a:pathLst>
                <a:path w="420342" h="83395" extrusionOk="0">
                  <a:moveTo>
                    <a:pt x="41697" y="0"/>
                  </a:moveTo>
                  <a:lnTo>
                    <a:pt x="378645" y="0"/>
                  </a:lnTo>
                  <a:cubicBezTo>
                    <a:pt x="389704" y="0"/>
                    <a:pt x="400309" y="4393"/>
                    <a:pt x="408129" y="12213"/>
                  </a:cubicBezTo>
                  <a:cubicBezTo>
                    <a:pt x="415949" y="20033"/>
                    <a:pt x="420342" y="30638"/>
                    <a:pt x="420342" y="41697"/>
                  </a:cubicBezTo>
                  <a:lnTo>
                    <a:pt x="420342" y="41697"/>
                  </a:lnTo>
                  <a:cubicBezTo>
                    <a:pt x="420342" y="64726"/>
                    <a:pt x="401674" y="83395"/>
                    <a:pt x="378645" y="83395"/>
                  </a:cubicBezTo>
                  <a:lnTo>
                    <a:pt x="41697" y="83395"/>
                  </a:lnTo>
                  <a:cubicBezTo>
                    <a:pt x="30638" y="83395"/>
                    <a:pt x="20033" y="79002"/>
                    <a:pt x="12213" y="71182"/>
                  </a:cubicBezTo>
                  <a:cubicBezTo>
                    <a:pt x="4393" y="63362"/>
                    <a:pt x="0" y="52756"/>
                    <a:pt x="0" y="41697"/>
                  </a:cubicBezTo>
                  <a:lnTo>
                    <a:pt x="0" y="41697"/>
                  </a:lnTo>
                  <a:cubicBezTo>
                    <a:pt x="0" y="30638"/>
                    <a:pt x="4393" y="20033"/>
                    <a:pt x="12213" y="12213"/>
                  </a:cubicBezTo>
                  <a:cubicBezTo>
                    <a:pt x="20033" y="4393"/>
                    <a:pt x="30638" y="0"/>
                    <a:pt x="41697" y="0"/>
                  </a:cubicBezTo>
                  <a:close/>
                </a:path>
              </a:pathLst>
            </a:custGeom>
            <a:solidFill>
              <a:srgbClr val="000000">
                <a:alpha val="0"/>
              </a:srgbClr>
            </a:solidFill>
            <a:ln w="19050" cap="rnd" cmpd="sng">
              <a:solidFill>
                <a:srgbClr val="462AF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6" name="Google Shape;116;p6"/>
            <p:cNvSpPr txBox="1"/>
            <p:nvPr/>
          </p:nvSpPr>
          <p:spPr>
            <a:xfrm>
              <a:off x="0" y="-57150"/>
              <a:ext cx="420300" cy="1404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17" name="Google Shape;117;p6"/>
          <p:cNvGrpSpPr/>
          <p:nvPr/>
        </p:nvGrpSpPr>
        <p:grpSpPr>
          <a:xfrm>
            <a:off x="12974406" y="7797795"/>
            <a:ext cx="4919172" cy="1648171"/>
            <a:chOff x="0" y="-57150"/>
            <a:chExt cx="419474" cy="140545"/>
          </a:xfrm>
        </p:grpSpPr>
        <p:sp>
          <p:nvSpPr>
            <p:cNvPr id="118" name="Google Shape;118;p6"/>
            <p:cNvSpPr/>
            <p:nvPr/>
          </p:nvSpPr>
          <p:spPr>
            <a:xfrm>
              <a:off x="0" y="0"/>
              <a:ext cx="419474" cy="83395"/>
            </a:xfrm>
            <a:custGeom>
              <a:avLst/>
              <a:gdLst/>
              <a:ahLst/>
              <a:cxnLst/>
              <a:rect l="l" t="t" r="r" b="b"/>
              <a:pathLst>
                <a:path w="419474" h="83395" extrusionOk="0">
                  <a:moveTo>
                    <a:pt x="41697" y="0"/>
                  </a:moveTo>
                  <a:lnTo>
                    <a:pt x="377777" y="0"/>
                  </a:lnTo>
                  <a:cubicBezTo>
                    <a:pt x="400805" y="0"/>
                    <a:pt x="419474" y="18669"/>
                    <a:pt x="419474" y="41697"/>
                  </a:cubicBezTo>
                  <a:lnTo>
                    <a:pt x="419474" y="41697"/>
                  </a:lnTo>
                  <a:cubicBezTo>
                    <a:pt x="419474" y="52756"/>
                    <a:pt x="415081" y="63362"/>
                    <a:pt x="407261" y="71182"/>
                  </a:cubicBezTo>
                  <a:cubicBezTo>
                    <a:pt x="399441" y="79002"/>
                    <a:pt x="388835" y="83395"/>
                    <a:pt x="377777" y="83395"/>
                  </a:cubicBezTo>
                  <a:lnTo>
                    <a:pt x="41697" y="83395"/>
                  </a:lnTo>
                  <a:cubicBezTo>
                    <a:pt x="30638" y="83395"/>
                    <a:pt x="20033" y="79002"/>
                    <a:pt x="12213" y="71182"/>
                  </a:cubicBezTo>
                  <a:cubicBezTo>
                    <a:pt x="4393" y="63362"/>
                    <a:pt x="0" y="52756"/>
                    <a:pt x="0" y="41697"/>
                  </a:cubicBezTo>
                  <a:lnTo>
                    <a:pt x="0" y="41697"/>
                  </a:lnTo>
                  <a:cubicBezTo>
                    <a:pt x="0" y="30638"/>
                    <a:pt x="4393" y="20033"/>
                    <a:pt x="12213" y="12213"/>
                  </a:cubicBezTo>
                  <a:cubicBezTo>
                    <a:pt x="20033" y="4393"/>
                    <a:pt x="30638" y="0"/>
                    <a:pt x="41697" y="0"/>
                  </a:cubicBezTo>
                  <a:close/>
                </a:path>
              </a:pathLst>
            </a:custGeom>
            <a:solidFill>
              <a:srgbClr val="000000">
                <a:alpha val="0"/>
              </a:srgbClr>
            </a:solidFill>
            <a:ln w="19050" cap="rnd" cmpd="sng">
              <a:solidFill>
                <a:srgbClr val="462AF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9" name="Google Shape;119;p6"/>
            <p:cNvSpPr txBox="1"/>
            <p:nvPr/>
          </p:nvSpPr>
          <p:spPr>
            <a:xfrm>
              <a:off x="0" y="-57150"/>
              <a:ext cx="419400" cy="1404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cxnSp>
        <p:nvCxnSpPr>
          <p:cNvPr id="120" name="Google Shape;120;p6"/>
          <p:cNvCxnSpPr/>
          <p:nvPr/>
        </p:nvCxnSpPr>
        <p:spPr>
          <a:xfrm rot="10800000" flipH="1">
            <a:off x="1163235" y="4020991"/>
            <a:ext cx="2196000" cy="588300"/>
          </a:xfrm>
          <a:prstGeom prst="straightConnector1">
            <a:avLst/>
          </a:prstGeom>
          <a:noFill/>
          <a:ln w="28575" cap="flat" cmpd="sng">
            <a:solidFill>
              <a:srgbClr val="462AF0"/>
            </a:solidFill>
            <a:prstDash val="solid"/>
            <a:round/>
            <a:headEnd type="none" w="sm" len="sm"/>
            <a:tailEnd type="none" w="sm" len="sm"/>
          </a:ln>
        </p:spPr>
      </p:cxnSp>
      <p:cxnSp>
        <p:nvCxnSpPr>
          <p:cNvPr id="121" name="Google Shape;121;p6"/>
          <p:cNvCxnSpPr/>
          <p:nvPr/>
        </p:nvCxnSpPr>
        <p:spPr>
          <a:xfrm rot="10800000" flipH="1">
            <a:off x="3352550" y="3030119"/>
            <a:ext cx="913200" cy="981000"/>
          </a:xfrm>
          <a:prstGeom prst="straightConnector1">
            <a:avLst/>
          </a:prstGeom>
          <a:noFill/>
          <a:ln w="28575" cap="flat" cmpd="sng">
            <a:solidFill>
              <a:srgbClr val="462AF0"/>
            </a:solidFill>
            <a:prstDash val="solid"/>
            <a:round/>
            <a:headEnd type="none" w="sm" len="sm"/>
            <a:tailEnd type="none" w="sm" len="sm"/>
          </a:ln>
        </p:spPr>
      </p:cxnSp>
      <p:grpSp>
        <p:nvGrpSpPr>
          <p:cNvPr id="122" name="Google Shape;122;p6"/>
          <p:cNvGrpSpPr/>
          <p:nvPr/>
        </p:nvGrpSpPr>
        <p:grpSpPr>
          <a:xfrm>
            <a:off x="8157170" y="2894748"/>
            <a:ext cx="1815795" cy="1588821"/>
            <a:chOff x="0" y="0"/>
            <a:chExt cx="812800" cy="711200"/>
          </a:xfrm>
        </p:grpSpPr>
        <p:sp>
          <p:nvSpPr>
            <p:cNvPr id="123" name="Google Shape;123;p6"/>
            <p:cNvSpPr/>
            <p:nvPr/>
          </p:nvSpPr>
          <p:spPr>
            <a:xfrm>
              <a:off x="0" y="0"/>
              <a:ext cx="812800" cy="711200"/>
            </a:xfrm>
            <a:custGeom>
              <a:avLst/>
              <a:gdLst/>
              <a:ahLst/>
              <a:cxnLst/>
              <a:rect l="l" t="t" r="r" b="b"/>
              <a:pathLst>
                <a:path w="812800" h="711200" extrusionOk="0">
                  <a:moveTo>
                    <a:pt x="406400" y="0"/>
                  </a:moveTo>
                  <a:lnTo>
                    <a:pt x="812800" y="711200"/>
                  </a:lnTo>
                  <a:lnTo>
                    <a:pt x="0" y="711200"/>
                  </a:lnTo>
                  <a:lnTo>
                    <a:pt x="406400" y="0"/>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4" name="Google Shape;124;p6"/>
            <p:cNvSpPr txBox="1"/>
            <p:nvPr/>
          </p:nvSpPr>
          <p:spPr>
            <a:xfrm>
              <a:off x="127000" y="273050"/>
              <a:ext cx="558900" cy="3873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sp>
        <p:nvSpPr>
          <p:cNvPr id="125" name="Google Shape;125;p6"/>
          <p:cNvSpPr/>
          <p:nvPr/>
        </p:nvSpPr>
        <p:spPr>
          <a:xfrm>
            <a:off x="2058667" y="7222041"/>
            <a:ext cx="851724" cy="979252"/>
          </a:xfrm>
          <a:custGeom>
            <a:avLst/>
            <a:gdLst/>
            <a:ahLst/>
            <a:cxnLst/>
            <a:rect l="l" t="t" r="r" b="b"/>
            <a:pathLst>
              <a:path w="851724" h="979252" extrusionOk="0">
                <a:moveTo>
                  <a:pt x="0" y="0"/>
                </a:moveTo>
                <a:lnTo>
                  <a:pt x="851725" y="0"/>
                </a:lnTo>
                <a:lnTo>
                  <a:pt x="851725" y="979252"/>
                </a:lnTo>
                <a:lnTo>
                  <a:pt x="0" y="979252"/>
                </a:lnTo>
                <a:lnTo>
                  <a:pt x="0" y="0"/>
                </a:lnTo>
                <a:close/>
              </a:path>
            </a:pathLst>
          </a:custGeom>
          <a:blipFill rotWithShape="1">
            <a:blip r:embed="rId2">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26" name="Google Shape;126;p6"/>
          <p:cNvGrpSpPr/>
          <p:nvPr/>
        </p:nvGrpSpPr>
        <p:grpSpPr>
          <a:xfrm>
            <a:off x="13969539" y="2957807"/>
            <a:ext cx="2928825" cy="1714500"/>
            <a:chOff x="0" y="0"/>
            <a:chExt cx="3905100" cy="2286000"/>
          </a:xfrm>
        </p:grpSpPr>
        <p:cxnSp>
          <p:nvCxnSpPr>
            <p:cNvPr id="127" name="Google Shape;127;p6"/>
            <p:cNvCxnSpPr/>
            <p:nvPr/>
          </p:nvCxnSpPr>
          <p:spPr>
            <a:xfrm>
              <a:off x="0" y="393003"/>
              <a:ext cx="3905100" cy="0"/>
            </a:xfrm>
            <a:prstGeom prst="straightConnector1">
              <a:avLst/>
            </a:prstGeom>
            <a:noFill/>
            <a:ln w="38100" cap="flat" cmpd="sng">
              <a:solidFill>
                <a:srgbClr val="462AF0"/>
              </a:solidFill>
              <a:prstDash val="solid"/>
              <a:round/>
              <a:headEnd type="none" w="sm" len="sm"/>
              <a:tailEnd type="none" w="sm" len="sm"/>
            </a:ln>
          </p:spPr>
        </p:cxnSp>
        <p:cxnSp>
          <p:nvCxnSpPr>
            <p:cNvPr id="128" name="Google Shape;128;p6"/>
            <p:cNvCxnSpPr/>
            <p:nvPr/>
          </p:nvCxnSpPr>
          <p:spPr>
            <a:xfrm>
              <a:off x="0" y="771666"/>
              <a:ext cx="3905100" cy="0"/>
            </a:xfrm>
            <a:prstGeom prst="straightConnector1">
              <a:avLst/>
            </a:prstGeom>
            <a:noFill/>
            <a:ln w="38100" cap="flat" cmpd="sng">
              <a:solidFill>
                <a:srgbClr val="462AF0"/>
              </a:solidFill>
              <a:prstDash val="solid"/>
              <a:round/>
              <a:headEnd type="none" w="sm" len="sm"/>
              <a:tailEnd type="none" w="sm" len="sm"/>
            </a:ln>
          </p:spPr>
        </p:cxnSp>
        <p:cxnSp>
          <p:nvCxnSpPr>
            <p:cNvPr id="129" name="Google Shape;129;p6"/>
            <p:cNvCxnSpPr/>
            <p:nvPr/>
          </p:nvCxnSpPr>
          <p:spPr>
            <a:xfrm>
              <a:off x="0" y="1150328"/>
              <a:ext cx="3905100" cy="0"/>
            </a:xfrm>
            <a:prstGeom prst="straightConnector1">
              <a:avLst/>
            </a:prstGeom>
            <a:noFill/>
            <a:ln w="38100" cap="flat" cmpd="sng">
              <a:solidFill>
                <a:srgbClr val="462AF0"/>
              </a:solidFill>
              <a:prstDash val="solid"/>
              <a:round/>
              <a:headEnd type="none" w="sm" len="sm"/>
              <a:tailEnd type="none" w="sm" len="sm"/>
            </a:ln>
          </p:spPr>
        </p:cxnSp>
        <p:cxnSp>
          <p:nvCxnSpPr>
            <p:cNvPr id="130" name="Google Shape;130;p6"/>
            <p:cNvCxnSpPr/>
            <p:nvPr/>
          </p:nvCxnSpPr>
          <p:spPr>
            <a:xfrm>
              <a:off x="0" y="1528991"/>
              <a:ext cx="3905100" cy="0"/>
            </a:xfrm>
            <a:prstGeom prst="straightConnector1">
              <a:avLst/>
            </a:prstGeom>
            <a:noFill/>
            <a:ln w="38100" cap="flat" cmpd="sng">
              <a:solidFill>
                <a:srgbClr val="462AF0"/>
              </a:solidFill>
              <a:prstDash val="solid"/>
              <a:round/>
              <a:headEnd type="none" w="sm" len="sm"/>
              <a:tailEnd type="none" w="sm" len="sm"/>
            </a:ln>
          </p:spPr>
        </p:cxnSp>
        <p:cxnSp>
          <p:nvCxnSpPr>
            <p:cNvPr id="131" name="Google Shape;131;p6"/>
            <p:cNvCxnSpPr/>
            <p:nvPr/>
          </p:nvCxnSpPr>
          <p:spPr>
            <a:xfrm>
              <a:off x="0" y="1907654"/>
              <a:ext cx="3905100" cy="0"/>
            </a:xfrm>
            <a:prstGeom prst="straightConnector1">
              <a:avLst/>
            </a:prstGeom>
            <a:noFill/>
            <a:ln w="38100" cap="flat" cmpd="sng">
              <a:solidFill>
                <a:srgbClr val="462AF0"/>
              </a:solidFill>
              <a:prstDash val="solid"/>
              <a:round/>
              <a:headEnd type="none" w="sm" len="sm"/>
              <a:tailEnd type="none" w="sm" len="sm"/>
            </a:ln>
          </p:spPr>
        </p:cxnSp>
        <p:cxnSp>
          <p:nvCxnSpPr>
            <p:cNvPr id="132" name="Google Shape;132;p6"/>
            <p:cNvCxnSpPr/>
            <p:nvPr/>
          </p:nvCxnSpPr>
          <p:spPr>
            <a:xfrm>
              <a:off x="1752083" y="0"/>
              <a:ext cx="0" cy="2286000"/>
            </a:xfrm>
            <a:prstGeom prst="straightConnector1">
              <a:avLst/>
            </a:prstGeom>
            <a:noFill/>
            <a:ln w="38100" cap="flat" cmpd="sng">
              <a:solidFill>
                <a:srgbClr val="462AF0"/>
              </a:solidFill>
              <a:prstDash val="solid"/>
              <a:round/>
              <a:headEnd type="none" w="sm" len="sm"/>
              <a:tailEnd type="none" w="sm" len="sm"/>
            </a:ln>
          </p:spPr>
        </p:cxnSp>
        <p:cxnSp>
          <p:nvCxnSpPr>
            <p:cNvPr id="133" name="Google Shape;133;p6"/>
            <p:cNvCxnSpPr/>
            <p:nvPr/>
          </p:nvCxnSpPr>
          <p:spPr>
            <a:xfrm>
              <a:off x="1373420" y="0"/>
              <a:ext cx="0" cy="2286000"/>
            </a:xfrm>
            <a:prstGeom prst="straightConnector1">
              <a:avLst/>
            </a:prstGeom>
            <a:noFill/>
            <a:ln w="38100" cap="flat" cmpd="sng">
              <a:solidFill>
                <a:srgbClr val="462AF0"/>
              </a:solidFill>
              <a:prstDash val="solid"/>
              <a:round/>
              <a:headEnd type="none" w="sm" len="sm"/>
              <a:tailEnd type="none" w="sm" len="sm"/>
            </a:ln>
          </p:spPr>
        </p:cxnSp>
        <p:cxnSp>
          <p:nvCxnSpPr>
            <p:cNvPr id="134" name="Google Shape;134;p6"/>
            <p:cNvCxnSpPr/>
            <p:nvPr/>
          </p:nvCxnSpPr>
          <p:spPr>
            <a:xfrm>
              <a:off x="994757" y="0"/>
              <a:ext cx="0" cy="2286000"/>
            </a:xfrm>
            <a:prstGeom prst="straightConnector1">
              <a:avLst/>
            </a:prstGeom>
            <a:noFill/>
            <a:ln w="38100" cap="flat" cmpd="sng">
              <a:solidFill>
                <a:srgbClr val="462AF0"/>
              </a:solidFill>
              <a:prstDash val="solid"/>
              <a:round/>
              <a:headEnd type="none" w="sm" len="sm"/>
              <a:tailEnd type="none" w="sm" len="sm"/>
            </a:ln>
          </p:spPr>
        </p:cxnSp>
        <p:cxnSp>
          <p:nvCxnSpPr>
            <p:cNvPr id="135" name="Google Shape;135;p6"/>
            <p:cNvCxnSpPr/>
            <p:nvPr/>
          </p:nvCxnSpPr>
          <p:spPr>
            <a:xfrm>
              <a:off x="616095" y="0"/>
              <a:ext cx="0" cy="2286000"/>
            </a:xfrm>
            <a:prstGeom prst="straightConnector1">
              <a:avLst/>
            </a:prstGeom>
            <a:noFill/>
            <a:ln w="38100" cap="flat" cmpd="sng">
              <a:solidFill>
                <a:srgbClr val="462AF0"/>
              </a:solidFill>
              <a:prstDash val="solid"/>
              <a:round/>
              <a:headEnd type="none" w="sm" len="sm"/>
              <a:tailEnd type="none" w="sm" len="sm"/>
            </a:ln>
          </p:spPr>
        </p:cxnSp>
        <p:cxnSp>
          <p:nvCxnSpPr>
            <p:cNvPr id="136" name="Google Shape;136;p6"/>
            <p:cNvCxnSpPr/>
            <p:nvPr/>
          </p:nvCxnSpPr>
          <p:spPr>
            <a:xfrm>
              <a:off x="237432" y="0"/>
              <a:ext cx="0" cy="2286000"/>
            </a:xfrm>
            <a:prstGeom prst="straightConnector1">
              <a:avLst/>
            </a:prstGeom>
            <a:noFill/>
            <a:ln w="38100" cap="flat" cmpd="sng">
              <a:solidFill>
                <a:srgbClr val="462AF0"/>
              </a:solidFill>
              <a:prstDash val="solid"/>
              <a:round/>
              <a:headEnd type="none" w="sm" len="sm"/>
              <a:tailEnd type="none" w="sm" len="sm"/>
            </a:ln>
          </p:spPr>
        </p:cxnSp>
        <p:cxnSp>
          <p:nvCxnSpPr>
            <p:cNvPr id="137" name="Google Shape;137;p6"/>
            <p:cNvCxnSpPr/>
            <p:nvPr/>
          </p:nvCxnSpPr>
          <p:spPr>
            <a:xfrm>
              <a:off x="3647766" y="0"/>
              <a:ext cx="0" cy="2286000"/>
            </a:xfrm>
            <a:prstGeom prst="straightConnector1">
              <a:avLst/>
            </a:prstGeom>
            <a:noFill/>
            <a:ln w="38100" cap="flat" cmpd="sng">
              <a:solidFill>
                <a:srgbClr val="462AF0"/>
              </a:solidFill>
              <a:prstDash val="solid"/>
              <a:round/>
              <a:headEnd type="none" w="sm" len="sm"/>
              <a:tailEnd type="none" w="sm" len="sm"/>
            </a:ln>
          </p:spPr>
        </p:cxnSp>
        <p:cxnSp>
          <p:nvCxnSpPr>
            <p:cNvPr id="138" name="Google Shape;138;p6"/>
            <p:cNvCxnSpPr/>
            <p:nvPr/>
          </p:nvCxnSpPr>
          <p:spPr>
            <a:xfrm>
              <a:off x="3269104" y="0"/>
              <a:ext cx="0" cy="2286000"/>
            </a:xfrm>
            <a:prstGeom prst="straightConnector1">
              <a:avLst/>
            </a:prstGeom>
            <a:noFill/>
            <a:ln w="38100" cap="flat" cmpd="sng">
              <a:solidFill>
                <a:srgbClr val="462AF0"/>
              </a:solidFill>
              <a:prstDash val="solid"/>
              <a:round/>
              <a:headEnd type="none" w="sm" len="sm"/>
              <a:tailEnd type="none" w="sm" len="sm"/>
            </a:ln>
          </p:spPr>
        </p:cxnSp>
        <p:cxnSp>
          <p:nvCxnSpPr>
            <p:cNvPr id="139" name="Google Shape;139;p6"/>
            <p:cNvCxnSpPr/>
            <p:nvPr/>
          </p:nvCxnSpPr>
          <p:spPr>
            <a:xfrm>
              <a:off x="2890441" y="0"/>
              <a:ext cx="0" cy="2286000"/>
            </a:xfrm>
            <a:prstGeom prst="straightConnector1">
              <a:avLst/>
            </a:prstGeom>
            <a:noFill/>
            <a:ln w="38100" cap="flat" cmpd="sng">
              <a:solidFill>
                <a:srgbClr val="462AF0"/>
              </a:solidFill>
              <a:prstDash val="solid"/>
              <a:round/>
              <a:headEnd type="none" w="sm" len="sm"/>
              <a:tailEnd type="none" w="sm" len="sm"/>
            </a:ln>
          </p:spPr>
        </p:cxnSp>
        <p:cxnSp>
          <p:nvCxnSpPr>
            <p:cNvPr id="140" name="Google Shape;140;p6"/>
            <p:cNvCxnSpPr/>
            <p:nvPr/>
          </p:nvCxnSpPr>
          <p:spPr>
            <a:xfrm>
              <a:off x="2511778" y="0"/>
              <a:ext cx="0" cy="2286000"/>
            </a:xfrm>
            <a:prstGeom prst="straightConnector1">
              <a:avLst/>
            </a:prstGeom>
            <a:noFill/>
            <a:ln w="38100" cap="flat" cmpd="sng">
              <a:solidFill>
                <a:srgbClr val="462AF0"/>
              </a:solidFill>
              <a:prstDash val="solid"/>
              <a:round/>
              <a:headEnd type="none" w="sm" len="sm"/>
              <a:tailEnd type="none" w="sm" len="sm"/>
            </a:ln>
          </p:spPr>
        </p:cxnSp>
        <p:cxnSp>
          <p:nvCxnSpPr>
            <p:cNvPr id="141" name="Google Shape;141;p6"/>
            <p:cNvCxnSpPr/>
            <p:nvPr/>
          </p:nvCxnSpPr>
          <p:spPr>
            <a:xfrm>
              <a:off x="2133116" y="0"/>
              <a:ext cx="0" cy="2286000"/>
            </a:xfrm>
            <a:prstGeom prst="straightConnector1">
              <a:avLst/>
            </a:prstGeom>
            <a:noFill/>
            <a:ln w="38100" cap="flat" cmpd="sng">
              <a:solidFill>
                <a:srgbClr val="462AF0"/>
              </a:solidFill>
              <a:prstDash val="solid"/>
              <a:round/>
              <a:headEnd type="none" w="sm" len="sm"/>
              <a:tailEnd type="none" w="sm" len="sm"/>
            </a:ln>
          </p:spPr>
        </p:cxnSp>
      </p:grpSp>
      <p:sp>
        <p:nvSpPr>
          <p:cNvPr id="142" name="Google Shape;142;p6"/>
          <p:cNvSpPr/>
          <p:nvPr/>
        </p:nvSpPr>
        <p:spPr>
          <a:xfrm>
            <a:off x="2910392" y="6846715"/>
            <a:ext cx="652895" cy="750652"/>
          </a:xfrm>
          <a:custGeom>
            <a:avLst/>
            <a:gdLst/>
            <a:ahLst/>
            <a:cxnLst/>
            <a:rect l="l" t="t" r="r" b="b"/>
            <a:pathLst>
              <a:path w="652895" h="750652" extrusionOk="0">
                <a:moveTo>
                  <a:pt x="0" y="0"/>
                </a:moveTo>
                <a:lnTo>
                  <a:pt x="652894" y="0"/>
                </a:lnTo>
                <a:lnTo>
                  <a:pt x="652894" y="750652"/>
                </a:lnTo>
                <a:lnTo>
                  <a:pt x="0" y="750652"/>
                </a:lnTo>
                <a:lnTo>
                  <a:pt x="0" y="0"/>
                </a:lnTo>
                <a:close/>
              </a:path>
            </a:pathLst>
          </a:custGeom>
          <a:blipFill rotWithShape="1">
            <a:blip r:embed="rId2">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43" name="Google Shape;143;p6"/>
          <p:cNvGrpSpPr/>
          <p:nvPr/>
        </p:nvGrpSpPr>
        <p:grpSpPr>
          <a:xfrm>
            <a:off x="8141708" y="6583146"/>
            <a:ext cx="2041614" cy="1700749"/>
            <a:chOff x="-3" y="-137078"/>
            <a:chExt cx="2722152" cy="2267666"/>
          </a:xfrm>
        </p:grpSpPr>
        <p:grpSp>
          <p:nvGrpSpPr>
            <p:cNvPr id="144" name="Google Shape;144;p6"/>
            <p:cNvGrpSpPr/>
            <p:nvPr/>
          </p:nvGrpSpPr>
          <p:grpSpPr>
            <a:xfrm>
              <a:off x="1772379" y="-137078"/>
              <a:ext cx="709256" cy="2267666"/>
              <a:chOff x="0" y="-47625"/>
              <a:chExt cx="140100" cy="447934"/>
            </a:xfrm>
          </p:grpSpPr>
          <p:sp>
            <p:nvSpPr>
              <p:cNvPr id="145" name="Google Shape;145;p6"/>
              <p:cNvSpPr/>
              <p:nvPr/>
            </p:nvSpPr>
            <p:spPr>
              <a:xfrm>
                <a:off x="0" y="0"/>
                <a:ext cx="139984" cy="400309"/>
              </a:xfrm>
              <a:custGeom>
                <a:avLst/>
                <a:gdLst/>
                <a:ahLst/>
                <a:cxnLst/>
                <a:rect l="l" t="t" r="r" b="b"/>
                <a:pathLst>
                  <a:path w="139984" h="400309" extrusionOk="0">
                    <a:moveTo>
                      <a:pt x="0" y="0"/>
                    </a:moveTo>
                    <a:lnTo>
                      <a:pt x="139984" y="0"/>
                    </a:lnTo>
                    <a:lnTo>
                      <a:pt x="139984" y="400309"/>
                    </a:lnTo>
                    <a:lnTo>
                      <a:pt x="0" y="400309"/>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6" name="Google Shape;146;p6"/>
              <p:cNvSpPr txBox="1"/>
              <p:nvPr/>
            </p:nvSpPr>
            <p:spPr>
              <a:xfrm>
                <a:off x="0" y="-47625"/>
                <a:ext cx="140100" cy="4479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47" name="Google Shape;147;p6"/>
            <p:cNvGrpSpPr/>
            <p:nvPr/>
          </p:nvGrpSpPr>
          <p:grpSpPr>
            <a:xfrm rot="5400000">
              <a:off x="1006445" y="-1006447"/>
              <a:ext cx="709256" cy="2722152"/>
              <a:chOff x="0" y="-47625"/>
              <a:chExt cx="140100" cy="537709"/>
            </a:xfrm>
          </p:grpSpPr>
          <p:sp>
            <p:nvSpPr>
              <p:cNvPr id="148" name="Google Shape;148;p6"/>
              <p:cNvSpPr/>
              <p:nvPr/>
            </p:nvSpPr>
            <p:spPr>
              <a:xfrm>
                <a:off x="0" y="0"/>
                <a:ext cx="139984" cy="490084"/>
              </a:xfrm>
              <a:custGeom>
                <a:avLst/>
                <a:gdLst/>
                <a:ahLst/>
                <a:cxnLst/>
                <a:rect l="l" t="t" r="r" b="b"/>
                <a:pathLst>
                  <a:path w="139984" h="490084" extrusionOk="0">
                    <a:moveTo>
                      <a:pt x="0" y="0"/>
                    </a:moveTo>
                    <a:lnTo>
                      <a:pt x="139984" y="0"/>
                    </a:lnTo>
                    <a:lnTo>
                      <a:pt x="139984" y="490084"/>
                    </a:lnTo>
                    <a:lnTo>
                      <a:pt x="0" y="490084"/>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9" name="Google Shape;149;p6"/>
              <p:cNvSpPr txBox="1"/>
              <p:nvPr/>
            </p:nvSpPr>
            <p:spPr>
              <a:xfrm>
                <a:off x="0" y="-47625"/>
                <a:ext cx="140100" cy="5376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50" name="Google Shape;150;p6"/>
            <p:cNvGrpSpPr/>
            <p:nvPr/>
          </p:nvGrpSpPr>
          <p:grpSpPr>
            <a:xfrm>
              <a:off x="21594" y="637709"/>
              <a:ext cx="1528455" cy="1482300"/>
              <a:chOff x="0" y="-47625"/>
              <a:chExt cx="301917" cy="292800"/>
            </a:xfrm>
          </p:grpSpPr>
          <p:sp>
            <p:nvSpPr>
              <p:cNvPr id="151" name="Google Shape;151;p6"/>
              <p:cNvSpPr/>
              <p:nvPr/>
            </p:nvSpPr>
            <p:spPr>
              <a:xfrm>
                <a:off x="0" y="0"/>
                <a:ext cx="301917" cy="245042"/>
              </a:xfrm>
              <a:custGeom>
                <a:avLst/>
                <a:gdLst/>
                <a:ahLst/>
                <a:cxnLst/>
                <a:rect l="l" t="t" r="r" b="b"/>
                <a:pathLst>
                  <a:path w="301917" h="245042" extrusionOk="0">
                    <a:moveTo>
                      <a:pt x="0" y="0"/>
                    </a:moveTo>
                    <a:lnTo>
                      <a:pt x="301917" y="0"/>
                    </a:lnTo>
                    <a:lnTo>
                      <a:pt x="301917" y="245042"/>
                    </a:lnTo>
                    <a:lnTo>
                      <a:pt x="0" y="245042"/>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2" name="Google Shape;152;p6"/>
              <p:cNvSpPr txBox="1"/>
              <p:nvPr/>
            </p:nvSpPr>
            <p:spPr>
              <a:xfrm>
                <a:off x="0" y="-47625"/>
                <a:ext cx="301800" cy="2928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sp>
        <p:nvSpPr>
          <p:cNvPr id="153" name="Google Shape;153;p6"/>
          <p:cNvSpPr txBox="1"/>
          <p:nvPr/>
        </p:nvSpPr>
        <p:spPr>
          <a:xfrm>
            <a:off x="14623941" y="6780075"/>
            <a:ext cx="1904400" cy="13854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9000" b="1">
                <a:solidFill>
                  <a:srgbClr val="462AF0"/>
                </a:solidFill>
                <a:latin typeface="Barlow"/>
                <a:ea typeface="Barlow"/>
                <a:cs typeface="Barlow"/>
                <a:sym typeface="Barlow"/>
              </a:rPr>
              <a:t>Aa</a:t>
            </a:r>
            <a:endParaRPr/>
          </a:p>
        </p:txBody>
      </p:sp>
      <p:sp>
        <p:nvSpPr>
          <p:cNvPr id="154" name="Google Shape;154;p6"/>
          <p:cNvSpPr txBox="1">
            <a:spLocks noGrp="1"/>
          </p:cNvSpPr>
          <p:nvPr>
            <p:ph type="subTitle" idx="1"/>
          </p:nvPr>
        </p:nvSpPr>
        <p:spPr>
          <a:xfrm>
            <a:off x="655750" y="8649600"/>
            <a:ext cx="4233000" cy="588300"/>
          </a:xfrm>
          <a:prstGeom prst="rect">
            <a:avLst/>
          </a:prstGeom>
        </p:spPr>
        <p:txBody>
          <a:bodyPr spcFirstLastPara="1" wrap="square" lIns="91425" tIns="45700" rIns="91425" bIns="45700" anchor="t" anchorCtr="0">
            <a:normAutofit/>
          </a:bodyPr>
          <a:lstStyle>
            <a:lvl1pPr lvl="0" algn="ctr">
              <a:spcBef>
                <a:spcPts val="640"/>
              </a:spcBef>
              <a:spcAft>
                <a:spcPts val="0"/>
              </a:spcAft>
              <a:buClr>
                <a:srgbClr val="462AF0"/>
              </a:buClr>
              <a:buSzPts val="3500"/>
              <a:buNone/>
              <a:defRPr>
                <a:solidFill>
                  <a:srgbClr val="462AF0"/>
                </a:solidFill>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a:endParaRPr/>
          </a:p>
        </p:txBody>
      </p:sp>
      <p:sp>
        <p:nvSpPr>
          <p:cNvPr id="155" name="Google Shape;155;p6"/>
          <p:cNvSpPr txBox="1">
            <a:spLocks noGrp="1"/>
          </p:cNvSpPr>
          <p:nvPr>
            <p:ph type="body" idx="2"/>
          </p:nvPr>
        </p:nvSpPr>
        <p:spPr>
          <a:xfrm>
            <a:off x="590650" y="9568375"/>
            <a:ext cx="4363200" cy="393900"/>
          </a:xfrm>
          <a:prstGeom prst="rect">
            <a:avLst/>
          </a:prstGeom>
        </p:spPr>
        <p:txBody>
          <a:bodyPr spcFirstLastPara="1" wrap="square" lIns="91425" tIns="45700" rIns="91425" bIns="45700" anchor="t" anchorCtr="0">
            <a:normAutofit/>
          </a:bodyPr>
          <a:lstStyle>
            <a:lvl1pPr marL="457200" lvl="0" indent="-361950" algn="ctr">
              <a:spcBef>
                <a:spcPts val="640"/>
              </a:spcBef>
              <a:spcAft>
                <a:spcPts val="0"/>
              </a:spcAft>
              <a:buSzPts val="2100"/>
              <a:buChar char="•"/>
              <a:defRPr sz="2100"/>
            </a:lvl1pPr>
            <a:lvl2pPr marL="914400" lvl="1" indent="-361950" algn="ctr">
              <a:spcBef>
                <a:spcPts val="560"/>
              </a:spcBef>
              <a:spcAft>
                <a:spcPts val="0"/>
              </a:spcAft>
              <a:buSzPts val="2100"/>
              <a:buChar char="–"/>
              <a:defRPr/>
            </a:lvl2pPr>
            <a:lvl3pPr marL="1371600" lvl="2" indent="-361950" algn="ctr">
              <a:spcBef>
                <a:spcPts val="480"/>
              </a:spcBef>
              <a:spcAft>
                <a:spcPts val="0"/>
              </a:spcAft>
              <a:buSzPts val="2100"/>
              <a:buChar char="•"/>
              <a:defRPr/>
            </a:lvl3pPr>
            <a:lvl4pPr marL="1828800" lvl="3" indent="-361950" algn="ctr">
              <a:spcBef>
                <a:spcPts val="400"/>
              </a:spcBef>
              <a:spcAft>
                <a:spcPts val="0"/>
              </a:spcAft>
              <a:buSzPts val="2100"/>
              <a:buChar char="–"/>
              <a:defRPr/>
            </a:lvl4pPr>
            <a:lvl5pPr marL="2286000" lvl="4" indent="-361950" algn="ctr">
              <a:spcBef>
                <a:spcPts val="400"/>
              </a:spcBef>
              <a:spcAft>
                <a:spcPts val="0"/>
              </a:spcAft>
              <a:buSzPts val="2100"/>
              <a:buChar char="»"/>
              <a:defRPr/>
            </a:lvl5pPr>
            <a:lvl6pPr marL="2743200" lvl="5" indent="-361950" algn="ctr">
              <a:spcBef>
                <a:spcPts val="400"/>
              </a:spcBef>
              <a:spcAft>
                <a:spcPts val="0"/>
              </a:spcAft>
              <a:buSzPts val="2100"/>
              <a:buChar char="•"/>
              <a:defRPr/>
            </a:lvl6pPr>
            <a:lvl7pPr marL="3200400" lvl="6" indent="-361950" algn="ctr">
              <a:spcBef>
                <a:spcPts val="400"/>
              </a:spcBef>
              <a:spcAft>
                <a:spcPts val="0"/>
              </a:spcAft>
              <a:buSzPts val="2100"/>
              <a:buChar char="•"/>
              <a:defRPr/>
            </a:lvl7pPr>
            <a:lvl8pPr marL="3657600" lvl="7" indent="-361950" algn="ctr">
              <a:spcBef>
                <a:spcPts val="400"/>
              </a:spcBef>
              <a:spcAft>
                <a:spcPts val="0"/>
              </a:spcAft>
              <a:buSzPts val="2100"/>
              <a:buChar char="•"/>
              <a:defRPr/>
            </a:lvl8pPr>
            <a:lvl9pPr marL="4114800" lvl="8" indent="-361950" algn="ctr">
              <a:spcBef>
                <a:spcPts val="400"/>
              </a:spcBef>
              <a:spcAft>
                <a:spcPts val="0"/>
              </a:spcAft>
              <a:buSzPts val="2100"/>
              <a:buChar char="•"/>
              <a:defRPr/>
            </a:lvl9pPr>
          </a:lstStyle>
          <a:p>
            <a:endParaRPr/>
          </a:p>
        </p:txBody>
      </p:sp>
      <p:sp>
        <p:nvSpPr>
          <p:cNvPr id="156" name="Google Shape;156;p6"/>
          <p:cNvSpPr txBox="1">
            <a:spLocks noGrp="1"/>
          </p:cNvSpPr>
          <p:nvPr>
            <p:ph type="subTitle" idx="3"/>
          </p:nvPr>
        </p:nvSpPr>
        <p:spPr>
          <a:xfrm>
            <a:off x="7004800" y="8649600"/>
            <a:ext cx="4233000" cy="588300"/>
          </a:xfrm>
          <a:prstGeom prst="rect">
            <a:avLst/>
          </a:prstGeom>
        </p:spPr>
        <p:txBody>
          <a:bodyPr spcFirstLastPara="1" wrap="square" lIns="91425" tIns="45700" rIns="91425" bIns="45700" anchor="t" anchorCtr="0">
            <a:normAutofit/>
          </a:bodyPr>
          <a:lstStyle>
            <a:lvl1pPr lvl="0" algn="ctr">
              <a:spcBef>
                <a:spcPts val="640"/>
              </a:spcBef>
              <a:spcAft>
                <a:spcPts val="0"/>
              </a:spcAft>
              <a:buClr>
                <a:srgbClr val="462AF0"/>
              </a:buClr>
              <a:buSzPts val="3500"/>
              <a:buNone/>
              <a:defRPr>
                <a:solidFill>
                  <a:srgbClr val="462AF0"/>
                </a:solidFill>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a:endParaRPr/>
          </a:p>
        </p:txBody>
      </p:sp>
      <p:sp>
        <p:nvSpPr>
          <p:cNvPr id="157" name="Google Shape;157;p6"/>
          <p:cNvSpPr txBox="1">
            <a:spLocks noGrp="1"/>
          </p:cNvSpPr>
          <p:nvPr>
            <p:ph type="body" idx="4"/>
          </p:nvPr>
        </p:nvSpPr>
        <p:spPr>
          <a:xfrm>
            <a:off x="6939700" y="9568375"/>
            <a:ext cx="4363200" cy="393900"/>
          </a:xfrm>
          <a:prstGeom prst="rect">
            <a:avLst/>
          </a:prstGeom>
        </p:spPr>
        <p:txBody>
          <a:bodyPr spcFirstLastPara="1" wrap="square" lIns="91425" tIns="45700" rIns="91425" bIns="45700" anchor="t" anchorCtr="0">
            <a:normAutofit/>
          </a:bodyPr>
          <a:lstStyle>
            <a:lvl1pPr marL="457200" lvl="0" indent="-361950" algn="ctr">
              <a:spcBef>
                <a:spcPts val="640"/>
              </a:spcBef>
              <a:spcAft>
                <a:spcPts val="0"/>
              </a:spcAft>
              <a:buSzPts val="2100"/>
              <a:buChar char="•"/>
              <a:defRPr sz="2100"/>
            </a:lvl1pPr>
            <a:lvl2pPr marL="914400" lvl="1" indent="-361950" algn="ctr">
              <a:spcBef>
                <a:spcPts val="560"/>
              </a:spcBef>
              <a:spcAft>
                <a:spcPts val="0"/>
              </a:spcAft>
              <a:buSzPts val="2100"/>
              <a:buChar char="–"/>
              <a:defRPr/>
            </a:lvl2pPr>
            <a:lvl3pPr marL="1371600" lvl="2" indent="-361950" algn="ctr">
              <a:spcBef>
                <a:spcPts val="480"/>
              </a:spcBef>
              <a:spcAft>
                <a:spcPts val="0"/>
              </a:spcAft>
              <a:buSzPts val="2100"/>
              <a:buChar char="•"/>
              <a:defRPr/>
            </a:lvl3pPr>
            <a:lvl4pPr marL="1828800" lvl="3" indent="-361950" algn="ctr">
              <a:spcBef>
                <a:spcPts val="400"/>
              </a:spcBef>
              <a:spcAft>
                <a:spcPts val="0"/>
              </a:spcAft>
              <a:buSzPts val="2100"/>
              <a:buChar char="–"/>
              <a:defRPr/>
            </a:lvl4pPr>
            <a:lvl5pPr marL="2286000" lvl="4" indent="-361950" algn="ctr">
              <a:spcBef>
                <a:spcPts val="400"/>
              </a:spcBef>
              <a:spcAft>
                <a:spcPts val="0"/>
              </a:spcAft>
              <a:buSzPts val="2100"/>
              <a:buChar char="»"/>
              <a:defRPr/>
            </a:lvl5pPr>
            <a:lvl6pPr marL="2743200" lvl="5" indent="-361950" algn="ctr">
              <a:spcBef>
                <a:spcPts val="400"/>
              </a:spcBef>
              <a:spcAft>
                <a:spcPts val="0"/>
              </a:spcAft>
              <a:buSzPts val="2100"/>
              <a:buChar char="•"/>
              <a:defRPr/>
            </a:lvl6pPr>
            <a:lvl7pPr marL="3200400" lvl="6" indent="-361950" algn="ctr">
              <a:spcBef>
                <a:spcPts val="400"/>
              </a:spcBef>
              <a:spcAft>
                <a:spcPts val="0"/>
              </a:spcAft>
              <a:buSzPts val="2100"/>
              <a:buChar char="•"/>
              <a:defRPr/>
            </a:lvl7pPr>
            <a:lvl8pPr marL="3657600" lvl="7" indent="-361950" algn="ctr">
              <a:spcBef>
                <a:spcPts val="400"/>
              </a:spcBef>
              <a:spcAft>
                <a:spcPts val="0"/>
              </a:spcAft>
              <a:buSzPts val="2100"/>
              <a:buChar char="•"/>
              <a:defRPr/>
            </a:lvl8pPr>
            <a:lvl9pPr marL="4114800" lvl="8" indent="-361950" algn="ctr">
              <a:spcBef>
                <a:spcPts val="400"/>
              </a:spcBef>
              <a:spcAft>
                <a:spcPts val="0"/>
              </a:spcAft>
              <a:buSzPts val="2100"/>
              <a:buChar char="•"/>
              <a:defRPr/>
            </a:lvl9pPr>
          </a:lstStyle>
          <a:p>
            <a:endParaRPr/>
          </a:p>
        </p:txBody>
      </p:sp>
      <p:sp>
        <p:nvSpPr>
          <p:cNvPr id="158" name="Google Shape;158;p6"/>
          <p:cNvSpPr txBox="1">
            <a:spLocks noGrp="1"/>
          </p:cNvSpPr>
          <p:nvPr>
            <p:ph type="subTitle" idx="5"/>
          </p:nvPr>
        </p:nvSpPr>
        <p:spPr>
          <a:xfrm>
            <a:off x="13353850" y="8649600"/>
            <a:ext cx="4233000" cy="588300"/>
          </a:xfrm>
          <a:prstGeom prst="rect">
            <a:avLst/>
          </a:prstGeom>
        </p:spPr>
        <p:txBody>
          <a:bodyPr spcFirstLastPara="1" wrap="square" lIns="91425" tIns="45700" rIns="91425" bIns="45700" anchor="t" anchorCtr="0">
            <a:normAutofit/>
          </a:bodyPr>
          <a:lstStyle>
            <a:lvl1pPr lvl="0" algn="ctr">
              <a:spcBef>
                <a:spcPts val="640"/>
              </a:spcBef>
              <a:spcAft>
                <a:spcPts val="0"/>
              </a:spcAft>
              <a:buClr>
                <a:srgbClr val="462AF0"/>
              </a:buClr>
              <a:buSzPts val="3500"/>
              <a:buNone/>
              <a:defRPr>
                <a:solidFill>
                  <a:srgbClr val="462AF0"/>
                </a:solidFill>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a:endParaRPr/>
          </a:p>
        </p:txBody>
      </p:sp>
      <p:sp>
        <p:nvSpPr>
          <p:cNvPr id="159" name="Google Shape;159;p6"/>
          <p:cNvSpPr txBox="1">
            <a:spLocks noGrp="1"/>
          </p:cNvSpPr>
          <p:nvPr>
            <p:ph type="body" idx="6"/>
          </p:nvPr>
        </p:nvSpPr>
        <p:spPr>
          <a:xfrm>
            <a:off x="13288750" y="9568375"/>
            <a:ext cx="4363200" cy="393900"/>
          </a:xfrm>
          <a:prstGeom prst="rect">
            <a:avLst/>
          </a:prstGeom>
        </p:spPr>
        <p:txBody>
          <a:bodyPr spcFirstLastPara="1" wrap="square" lIns="91425" tIns="45700" rIns="91425" bIns="45700" anchor="t" anchorCtr="0">
            <a:normAutofit/>
          </a:bodyPr>
          <a:lstStyle>
            <a:lvl1pPr marL="457200" lvl="0" indent="-361950" algn="ctr">
              <a:spcBef>
                <a:spcPts val="640"/>
              </a:spcBef>
              <a:spcAft>
                <a:spcPts val="0"/>
              </a:spcAft>
              <a:buSzPts val="2100"/>
              <a:buChar char="•"/>
              <a:defRPr sz="2100"/>
            </a:lvl1pPr>
            <a:lvl2pPr marL="914400" lvl="1" indent="-361950" algn="ctr">
              <a:spcBef>
                <a:spcPts val="560"/>
              </a:spcBef>
              <a:spcAft>
                <a:spcPts val="0"/>
              </a:spcAft>
              <a:buSzPts val="2100"/>
              <a:buChar char="–"/>
              <a:defRPr/>
            </a:lvl2pPr>
            <a:lvl3pPr marL="1371600" lvl="2" indent="-361950" algn="ctr">
              <a:spcBef>
                <a:spcPts val="480"/>
              </a:spcBef>
              <a:spcAft>
                <a:spcPts val="0"/>
              </a:spcAft>
              <a:buSzPts val="2100"/>
              <a:buChar char="•"/>
              <a:defRPr/>
            </a:lvl3pPr>
            <a:lvl4pPr marL="1828800" lvl="3" indent="-361950" algn="ctr">
              <a:spcBef>
                <a:spcPts val="400"/>
              </a:spcBef>
              <a:spcAft>
                <a:spcPts val="0"/>
              </a:spcAft>
              <a:buSzPts val="2100"/>
              <a:buChar char="–"/>
              <a:defRPr/>
            </a:lvl4pPr>
            <a:lvl5pPr marL="2286000" lvl="4" indent="-361950" algn="ctr">
              <a:spcBef>
                <a:spcPts val="400"/>
              </a:spcBef>
              <a:spcAft>
                <a:spcPts val="0"/>
              </a:spcAft>
              <a:buSzPts val="2100"/>
              <a:buChar char="»"/>
              <a:defRPr/>
            </a:lvl5pPr>
            <a:lvl6pPr marL="2743200" lvl="5" indent="-361950" algn="ctr">
              <a:spcBef>
                <a:spcPts val="400"/>
              </a:spcBef>
              <a:spcAft>
                <a:spcPts val="0"/>
              </a:spcAft>
              <a:buSzPts val="2100"/>
              <a:buChar char="•"/>
              <a:defRPr/>
            </a:lvl6pPr>
            <a:lvl7pPr marL="3200400" lvl="6" indent="-361950" algn="ctr">
              <a:spcBef>
                <a:spcPts val="400"/>
              </a:spcBef>
              <a:spcAft>
                <a:spcPts val="0"/>
              </a:spcAft>
              <a:buSzPts val="2100"/>
              <a:buChar char="•"/>
              <a:defRPr/>
            </a:lvl7pPr>
            <a:lvl8pPr marL="3657600" lvl="7" indent="-361950" algn="ctr">
              <a:spcBef>
                <a:spcPts val="400"/>
              </a:spcBef>
              <a:spcAft>
                <a:spcPts val="0"/>
              </a:spcAft>
              <a:buSzPts val="2100"/>
              <a:buChar char="•"/>
              <a:defRPr/>
            </a:lvl8pPr>
            <a:lvl9pPr marL="4114800" lvl="8" indent="-361950" algn="ctr">
              <a:spcBef>
                <a:spcPts val="400"/>
              </a:spcBef>
              <a:spcAft>
                <a:spcPts val="0"/>
              </a:spcAft>
              <a:buSzPts val="2100"/>
              <a:buChar char="•"/>
              <a:defRPr/>
            </a:lvl9pPr>
          </a:lstStyle>
          <a:p>
            <a:endParaRPr/>
          </a:p>
        </p:txBody>
      </p:sp>
      <p:sp>
        <p:nvSpPr>
          <p:cNvPr id="160" name="Google Shape;160;p6"/>
          <p:cNvSpPr txBox="1">
            <a:spLocks noGrp="1"/>
          </p:cNvSpPr>
          <p:nvPr>
            <p:ph type="subTitle" idx="7"/>
          </p:nvPr>
        </p:nvSpPr>
        <p:spPr>
          <a:xfrm>
            <a:off x="653200" y="5069850"/>
            <a:ext cx="4233000" cy="588300"/>
          </a:xfrm>
          <a:prstGeom prst="rect">
            <a:avLst/>
          </a:prstGeom>
        </p:spPr>
        <p:txBody>
          <a:bodyPr spcFirstLastPara="1" wrap="square" lIns="91425" tIns="45700" rIns="91425" bIns="45700" anchor="t" anchorCtr="0">
            <a:normAutofit/>
          </a:bodyPr>
          <a:lstStyle>
            <a:lvl1pPr lvl="0" algn="ctr">
              <a:spcBef>
                <a:spcPts val="640"/>
              </a:spcBef>
              <a:spcAft>
                <a:spcPts val="0"/>
              </a:spcAft>
              <a:buClr>
                <a:srgbClr val="462AF0"/>
              </a:buClr>
              <a:buSzPts val="3500"/>
              <a:buNone/>
              <a:defRPr>
                <a:solidFill>
                  <a:srgbClr val="462AF0"/>
                </a:solidFill>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a:endParaRPr/>
          </a:p>
        </p:txBody>
      </p:sp>
      <p:sp>
        <p:nvSpPr>
          <p:cNvPr id="161" name="Google Shape;161;p6"/>
          <p:cNvSpPr txBox="1">
            <a:spLocks noGrp="1"/>
          </p:cNvSpPr>
          <p:nvPr>
            <p:ph type="body" idx="8"/>
          </p:nvPr>
        </p:nvSpPr>
        <p:spPr>
          <a:xfrm>
            <a:off x="588100" y="5988625"/>
            <a:ext cx="4363200" cy="393900"/>
          </a:xfrm>
          <a:prstGeom prst="rect">
            <a:avLst/>
          </a:prstGeom>
        </p:spPr>
        <p:txBody>
          <a:bodyPr spcFirstLastPara="1" wrap="square" lIns="91425" tIns="45700" rIns="91425" bIns="45700" anchor="t" anchorCtr="0">
            <a:normAutofit/>
          </a:bodyPr>
          <a:lstStyle>
            <a:lvl1pPr marL="457200" lvl="0" indent="-361950" algn="ctr">
              <a:spcBef>
                <a:spcPts val="640"/>
              </a:spcBef>
              <a:spcAft>
                <a:spcPts val="0"/>
              </a:spcAft>
              <a:buSzPts val="2100"/>
              <a:buChar char="•"/>
              <a:defRPr sz="2100"/>
            </a:lvl1pPr>
            <a:lvl2pPr marL="914400" lvl="1" indent="-361950" algn="ctr">
              <a:spcBef>
                <a:spcPts val="560"/>
              </a:spcBef>
              <a:spcAft>
                <a:spcPts val="0"/>
              </a:spcAft>
              <a:buSzPts val="2100"/>
              <a:buChar char="–"/>
              <a:defRPr/>
            </a:lvl2pPr>
            <a:lvl3pPr marL="1371600" lvl="2" indent="-361950" algn="ctr">
              <a:spcBef>
                <a:spcPts val="480"/>
              </a:spcBef>
              <a:spcAft>
                <a:spcPts val="0"/>
              </a:spcAft>
              <a:buSzPts val="2100"/>
              <a:buChar char="•"/>
              <a:defRPr/>
            </a:lvl3pPr>
            <a:lvl4pPr marL="1828800" lvl="3" indent="-361950" algn="ctr">
              <a:spcBef>
                <a:spcPts val="400"/>
              </a:spcBef>
              <a:spcAft>
                <a:spcPts val="0"/>
              </a:spcAft>
              <a:buSzPts val="2100"/>
              <a:buChar char="–"/>
              <a:defRPr/>
            </a:lvl4pPr>
            <a:lvl5pPr marL="2286000" lvl="4" indent="-361950" algn="ctr">
              <a:spcBef>
                <a:spcPts val="400"/>
              </a:spcBef>
              <a:spcAft>
                <a:spcPts val="0"/>
              </a:spcAft>
              <a:buSzPts val="2100"/>
              <a:buChar char="»"/>
              <a:defRPr/>
            </a:lvl5pPr>
            <a:lvl6pPr marL="2743200" lvl="5" indent="-361950" algn="ctr">
              <a:spcBef>
                <a:spcPts val="400"/>
              </a:spcBef>
              <a:spcAft>
                <a:spcPts val="0"/>
              </a:spcAft>
              <a:buSzPts val="2100"/>
              <a:buChar char="•"/>
              <a:defRPr/>
            </a:lvl6pPr>
            <a:lvl7pPr marL="3200400" lvl="6" indent="-361950" algn="ctr">
              <a:spcBef>
                <a:spcPts val="400"/>
              </a:spcBef>
              <a:spcAft>
                <a:spcPts val="0"/>
              </a:spcAft>
              <a:buSzPts val="2100"/>
              <a:buChar char="•"/>
              <a:defRPr/>
            </a:lvl7pPr>
            <a:lvl8pPr marL="3657600" lvl="7" indent="-361950" algn="ctr">
              <a:spcBef>
                <a:spcPts val="400"/>
              </a:spcBef>
              <a:spcAft>
                <a:spcPts val="0"/>
              </a:spcAft>
              <a:buSzPts val="2100"/>
              <a:buChar char="•"/>
              <a:defRPr/>
            </a:lvl8pPr>
            <a:lvl9pPr marL="4114800" lvl="8" indent="-361950" algn="ctr">
              <a:spcBef>
                <a:spcPts val="400"/>
              </a:spcBef>
              <a:spcAft>
                <a:spcPts val="0"/>
              </a:spcAft>
              <a:buSzPts val="2100"/>
              <a:buChar char="•"/>
              <a:defRPr/>
            </a:lvl9pPr>
          </a:lstStyle>
          <a:p>
            <a:endParaRPr/>
          </a:p>
        </p:txBody>
      </p:sp>
      <p:sp>
        <p:nvSpPr>
          <p:cNvPr id="162" name="Google Shape;162;p6"/>
          <p:cNvSpPr txBox="1">
            <a:spLocks noGrp="1"/>
          </p:cNvSpPr>
          <p:nvPr>
            <p:ph type="subTitle" idx="9"/>
          </p:nvPr>
        </p:nvSpPr>
        <p:spPr>
          <a:xfrm>
            <a:off x="7002250" y="5069850"/>
            <a:ext cx="4233000" cy="588300"/>
          </a:xfrm>
          <a:prstGeom prst="rect">
            <a:avLst/>
          </a:prstGeom>
        </p:spPr>
        <p:txBody>
          <a:bodyPr spcFirstLastPara="1" wrap="square" lIns="91425" tIns="45700" rIns="91425" bIns="45700" anchor="t" anchorCtr="0">
            <a:normAutofit/>
          </a:bodyPr>
          <a:lstStyle>
            <a:lvl1pPr lvl="0" algn="ctr">
              <a:spcBef>
                <a:spcPts val="640"/>
              </a:spcBef>
              <a:spcAft>
                <a:spcPts val="0"/>
              </a:spcAft>
              <a:buClr>
                <a:srgbClr val="462AF0"/>
              </a:buClr>
              <a:buSzPts val="3500"/>
              <a:buNone/>
              <a:defRPr>
                <a:solidFill>
                  <a:srgbClr val="462AF0"/>
                </a:solidFill>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a:endParaRPr/>
          </a:p>
        </p:txBody>
      </p:sp>
      <p:sp>
        <p:nvSpPr>
          <p:cNvPr id="163" name="Google Shape;163;p6"/>
          <p:cNvSpPr txBox="1">
            <a:spLocks noGrp="1"/>
          </p:cNvSpPr>
          <p:nvPr>
            <p:ph type="body" idx="13"/>
          </p:nvPr>
        </p:nvSpPr>
        <p:spPr>
          <a:xfrm>
            <a:off x="6937150" y="5988625"/>
            <a:ext cx="4363200" cy="393900"/>
          </a:xfrm>
          <a:prstGeom prst="rect">
            <a:avLst/>
          </a:prstGeom>
        </p:spPr>
        <p:txBody>
          <a:bodyPr spcFirstLastPara="1" wrap="square" lIns="91425" tIns="45700" rIns="91425" bIns="45700" anchor="t" anchorCtr="0">
            <a:normAutofit/>
          </a:bodyPr>
          <a:lstStyle>
            <a:lvl1pPr marL="457200" lvl="0" indent="-361950" algn="ctr">
              <a:spcBef>
                <a:spcPts val="640"/>
              </a:spcBef>
              <a:spcAft>
                <a:spcPts val="0"/>
              </a:spcAft>
              <a:buSzPts val="2100"/>
              <a:buChar char="•"/>
              <a:defRPr sz="2100"/>
            </a:lvl1pPr>
            <a:lvl2pPr marL="914400" lvl="1" indent="-361950" algn="ctr">
              <a:spcBef>
                <a:spcPts val="560"/>
              </a:spcBef>
              <a:spcAft>
                <a:spcPts val="0"/>
              </a:spcAft>
              <a:buSzPts val="2100"/>
              <a:buChar char="–"/>
              <a:defRPr/>
            </a:lvl2pPr>
            <a:lvl3pPr marL="1371600" lvl="2" indent="-361950" algn="ctr">
              <a:spcBef>
                <a:spcPts val="480"/>
              </a:spcBef>
              <a:spcAft>
                <a:spcPts val="0"/>
              </a:spcAft>
              <a:buSzPts val="2100"/>
              <a:buChar char="•"/>
              <a:defRPr/>
            </a:lvl3pPr>
            <a:lvl4pPr marL="1828800" lvl="3" indent="-361950" algn="ctr">
              <a:spcBef>
                <a:spcPts val="400"/>
              </a:spcBef>
              <a:spcAft>
                <a:spcPts val="0"/>
              </a:spcAft>
              <a:buSzPts val="2100"/>
              <a:buChar char="–"/>
              <a:defRPr/>
            </a:lvl4pPr>
            <a:lvl5pPr marL="2286000" lvl="4" indent="-361950" algn="ctr">
              <a:spcBef>
                <a:spcPts val="400"/>
              </a:spcBef>
              <a:spcAft>
                <a:spcPts val="0"/>
              </a:spcAft>
              <a:buSzPts val="2100"/>
              <a:buChar char="»"/>
              <a:defRPr/>
            </a:lvl5pPr>
            <a:lvl6pPr marL="2743200" lvl="5" indent="-361950" algn="ctr">
              <a:spcBef>
                <a:spcPts val="400"/>
              </a:spcBef>
              <a:spcAft>
                <a:spcPts val="0"/>
              </a:spcAft>
              <a:buSzPts val="2100"/>
              <a:buChar char="•"/>
              <a:defRPr/>
            </a:lvl6pPr>
            <a:lvl7pPr marL="3200400" lvl="6" indent="-361950" algn="ctr">
              <a:spcBef>
                <a:spcPts val="400"/>
              </a:spcBef>
              <a:spcAft>
                <a:spcPts val="0"/>
              </a:spcAft>
              <a:buSzPts val="2100"/>
              <a:buChar char="•"/>
              <a:defRPr/>
            </a:lvl7pPr>
            <a:lvl8pPr marL="3657600" lvl="7" indent="-361950" algn="ctr">
              <a:spcBef>
                <a:spcPts val="400"/>
              </a:spcBef>
              <a:spcAft>
                <a:spcPts val="0"/>
              </a:spcAft>
              <a:buSzPts val="2100"/>
              <a:buChar char="•"/>
              <a:defRPr/>
            </a:lvl8pPr>
            <a:lvl9pPr marL="4114800" lvl="8" indent="-361950" algn="ctr">
              <a:spcBef>
                <a:spcPts val="400"/>
              </a:spcBef>
              <a:spcAft>
                <a:spcPts val="0"/>
              </a:spcAft>
              <a:buSzPts val="2100"/>
              <a:buChar char="•"/>
              <a:defRPr/>
            </a:lvl9pPr>
          </a:lstStyle>
          <a:p>
            <a:endParaRPr/>
          </a:p>
        </p:txBody>
      </p:sp>
      <p:sp>
        <p:nvSpPr>
          <p:cNvPr id="164" name="Google Shape;164;p6"/>
          <p:cNvSpPr txBox="1">
            <a:spLocks noGrp="1"/>
          </p:cNvSpPr>
          <p:nvPr>
            <p:ph type="subTitle" idx="14"/>
          </p:nvPr>
        </p:nvSpPr>
        <p:spPr>
          <a:xfrm>
            <a:off x="13351300" y="5069850"/>
            <a:ext cx="4233000" cy="588300"/>
          </a:xfrm>
          <a:prstGeom prst="rect">
            <a:avLst/>
          </a:prstGeom>
        </p:spPr>
        <p:txBody>
          <a:bodyPr spcFirstLastPara="1" wrap="square" lIns="91425" tIns="45700" rIns="91425" bIns="45700" anchor="t" anchorCtr="0">
            <a:normAutofit/>
          </a:bodyPr>
          <a:lstStyle>
            <a:lvl1pPr lvl="0" algn="ctr">
              <a:spcBef>
                <a:spcPts val="640"/>
              </a:spcBef>
              <a:spcAft>
                <a:spcPts val="0"/>
              </a:spcAft>
              <a:buClr>
                <a:srgbClr val="462AF0"/>
              </a:buClr>
              <a:buSzPts val="3500"/>
              <a:buNone/>
              <a:defRPr>
                <a:solidFill>
                  <a:srgbClr val="462AF0"/>
                </a:solidFill>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a:endParaRPr/>
          </a:p>
        </p:txBody>
      </p:sp>
      <p:sp>
        <p:nvSpPr>
          <p:cNvPr id="165" name="Google Shape;165;p6"/>
          <p:cNvSpPr txBox="1">
            <a:spLocks noGrp="1"/>
          </p:cNvSpPr>
          <p:nvPr>
            <p:ph type="body" idx="15"/>
          </p:nvPr>
        </p:nvSpPr>
        <p:spPr>
          <a:xfrm>
            <a:off x="13286200" y="5988625"/>
            <a:ext cx="4363200" cy="393900"/>
          </a:xfrm>
          <a:prstGeom prst="rect">
            <a:avLst/>
          </a:prstGeom>
        </p:spPr>
        <p:txBody>
          <a:bodyPr spcFirstLastPara="1" wrap="square" lIns="91425" tIns="45700" rIns="91425" bIns="45700" anchor="t" anchorCtr="0">
            <a:normAutofit/>
          </a:bodyPr>
          <a:lstStyle>
            <a:lvl1pPr marL="457200" lvl="0" indent="-361950" algn="ctr">
              <a:spcBef>
                <a:spcPts val="640"/>
              </a:spcBef>
              <a:spcAft>
                <a:spcPts val="0"/>
              </a:spcAft>
              <a:buSzPts val="2100"/>
              <a:buChar char="•"/>
              <a:defRPr sz="2100"/>
            </a:lvl1pPr>
            <a:lvl2pPr marL="914400" lvl="1" indent="-361950" algn="ctr">
              <a:spcBef>
                <a:spcPts val="560"/>
              </a:spcBef>
              <a:spcAft>
                <a:spcPts val="0"/>
              </a:spcAft>
              <a:buSzPts val="2100"/>
              <a:buChar char="–"/>
              <a:defRPr/>
            </a:lvl2pPr>
            <a:lvl3pPr marL="1371600" lvl="2" indent="-361950" algn="ctr">
              <a:spcBef>
                <a:spcPts val="480"/>
              </a:spcBef>
              <a:spcAft>
                <a:spcPts val="0"/>
              </a:spcAft>
              <a:buSzPts val="2100"/>
              <a:buChar char="•"/>
              <a:defRPr/>
            </a:lvl3pPr>
            <a:lvl4pPr marL="1828800" lvl="3" indent="-361950" algn="ctr">
              <a:spcBef>
                <a:spcPts val="400"/>
              </a:spcBef>
              <a:spcAft>
                <a:spcPts val="0"/>
              </a:spcAft>
              <a:buSzPts val="2100"/>
              <a:buChar char="–"/>
              <a:defRPr/>
            </a:lvl4pPr>
            <a:lvl5pPr marL="2286000" lvl="4" indent="-361950" algn="ctr">
              <a:spcBef>
                <a:spcPts val="400"/>
              </a:spcBef>
              <a:spcAft>
                <a:spcPts val="0"/>
              </a:spcAft>
              <a:buSzPts val="2100"/>
              <a:buChar char="»"/>
              <a:defRPr/>
            </a:lvl5pPr>
            <a:lvl6pPr marL="2743200" lvl="5" indent="-361950" algn="ctr">
              <a:spcBef>
                <a:spcPts val="400"/>
              </a:spcBef>
              <a:spcAft>
                <a:spcPts val="0"/>
              </a:spcAft>
              <a:buSzPts val="2100"/>
              <a:buChar char="•"/>
              <a:defRPr/>
            </a:lvl6pPr>
            <a:lvl7pPr marL="3200400" lvl="6" indent="-361950" algn="ctr">
              <a:spcBef>
                <a:spcPts val="400"/>
              </a:spcBef>
              <a:spcAft>
                <a:spcPts val="0"/>
              </a:spcAft>
              <a:buSzPts val="2100"/>
              <a:buChar char="•"/>
              <a:defRPr/>
            </a:lvl7pPr>
            <a:lvl8pPr marL="3657600" lvl="7" indent="-361950" algn="ctr">
              <a:spcBef>
                <a:spcPts val="400"/>
              </a:spcBef>
              <a:spcAft>
                <a:spcPts val="0"/>
              </a:spcAft>
              <a:buSzPts val="2100"/>
              <a:buChar char="•"/>
              <a:defRPr/>
            </a:lvl8pPr>
            <a:lvl9pPr marL="4114800" lvl="8" indent="-361950" algn="ctr">
              <a:spcBef>
                <a:spcPts val="400"/>
              </a:spcBef>
              <a:spcAft>
                <a:spcPts val="0"/>
              </a:spcAft>
              <a:buSzPts val="2100"/>
              <a:buChar char="•"/>
              <a:defRPr/>
            </a:lvl9pPr>
          </a:lstStyle>
          <a:p>
            <a:endParaRPr/>
          </a:p>
        </p:txBody>
      </p:sp>
      <p:sp>
        <p:nvSpPr>
          <p:cNvPr id="166" name="Google Shape;166;p6"/>
          <p:cNvSpPr txBox="1">
            <a:spLocks noGrp="1"/>
          </p:cNvSpPr>
          <p:nvPr>
            <p:ph type="title"/>
          </p:nvPr>
        </p:nvSpPr>
        <p:spPr>
          <a:xfrm>
            <a:off x="3502263" y="1193950"/>
            <a:ext cx="11320500" cy="1385400"/>
          </a:xfrm>
          <a:prstGeom prst="rect">
            <a:avLst/>
          </a:prstGeom>
        </p:spPr>
        <p:txBody>
          <a:bodyPr spcFirstLastPara="1" wrap="square" lIns="91425" tIns="45700" rIns="91425" bIns="45700" anchor="t" anchorCtr="0">
            <a:normAutofit/>
          </a:bodyPr>
          <a:lstStyle>
            <a:lvl1pPr lvl="0">
              <a:spcBef>
                <a:spcPts val="0"/>
              </a:spcBef>
              <a:spcAft>
                <a:spcPts val="0"/>
              </a:spcAft>
              <a:buSzPts val="11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7" name="Google Shape;167;p6"/>
          <p:cNvSpPr txBox="1">
            <a:spLocks noGrp="1"/>
          </p:cNvSpPr>
          <p:nvPr>
            <p:ph type="subTitle" idx="16"/>
          </p:nvPr>
        </p:nvSpPr>
        <p:spPr>
          <a:xfrm>
            <a:off x="623450" y="210225"/>
            <a:ext cx="4380600" cy="538500"/>
          </a:xfrm>
          <a:prstGeom prst="rect">
            <a:avLst/>
          </a:prstGeom>
        </p:spPr>
        <p:txBody>
          <a:bodyPr spcFirstLastPara="1" wrap="square" lIns="91425" tIns="45700" rIns="91425" bIns="45700" anchor="t" anchorCtr="0">
            <a:normAutofit/>
          </a:bodyPr>
          <a:lstStyle>
            <a:lvl1pPr lvl="0">
              <a:spcBef>
                <a:spcPts val="640"/>
              </a:spcBef>
              <a:spcAft>
                <a:spcPts val="0"/>
              </a:spcAft>
              <a:buClr>
                <a:schemeClr val="lt1"/>
              </a:buClr>
              <a:buSzPts val="5000"/>
              <a:buFont typeface="Six Caps"/>
              <a:buNone/>
              <a:defRPr sz="5000">
                <a:solidFill>
                  <a:schemeClr val="lt1"/>
                </a:solidFill>
                <a:latin typeface="Six Caps"/>
                <a:ea typeface="Six Caps"/>
                <a:cs typeface="Six Caps"/>
                <a:sym typeface="Six Caps"/>
              </a:defRPr>
            </a:lvl1pPr>
            <a:lvl2pPr lvl="1">
              <a:spcBef>
                <a:spcPts val="560"/>
              </a:spcBef>
              <a:spcAft>
                <a:spcPts val="0"/>
              </a:spcAft>
              <a:buClr>
                <a:schemeClr val="lt1"/>
              </a:buClr>
              <a:buSzPts val="5000"/>
              <a:buFont typeface="Six Caps"/>
              <a:buNone/>
              <a:defRPr sz="5000">
                <a:solidFill>
                  <a:schemeClr val="lt1"/>
                </a:solidFill>
                <a:latin typeface="Six Caps"/>
                <a:ea typeface="Six Caps"/>
                <a:cs typeface="Six Caps"/>
                <a:sym typeface="Six Caps"/>
              </a:defRPr>
            </a:lvl2pPr>
            <a:lvl3pPr lvl="2">
              <a:spcBef>
                <a:spcPts val="480"/>
              </a:spcBef>
              <a:spcAft>
                <a:spcPts val="0"/>
              </a:spcAft>
              <a:buClr>
                <a:schemeClr val="lt1"/>
              </a:buClr>
              <a:buSzPts val="5000"/>
              <a:buFont typeface="Six Caps"/>
              <a:buNone/>
              <a:defRPr sz="5000">
                <a:solidFill>
                  <a:schemeClr val="lt1"/>
                </a:solidFill>
                <a:latin typeface="Six Caps"/>
                <a:ea typeface="Six Caps"/>
                <a:cs typeface="Six Caps"/>
                <a:sym typeface="Six Caps"/>
              </a:defRPr>
            </a:lvl3pPr>
            <a:lvl4pPr lvl="3">
              <a:spcBef>
                <a:spcPts val="400"/>
              </a:spcBef>
              <a:spcAft>
                <a:spcPts val="0"/>
              </a:spcAft>
              <a:buClr>
                <a:schemeClr val="lt1"/>
              </a:buClr>
              <a:buSzPts val="5000"/>
              <a:buFont typeface="Six Caps"/>
              <a:buNone/>
              <a:defRPr sz="5000">
                <a:solidFill>
                  <a:schemeClr val="lt1"/>
                </a:solidFill>
                <a:latin typeface="Six Caps"/>
                <a:ea typeface="Six Caps"/>
                <a:cs typeface="Six Caps"/>
                <a:sym typeface="Six Caps"/>
              </a:defRPr>
            </a:lvl4pPr>
            <a:lvl5pPr lvl="4">
              <a:spcBef>
                <a:spcPts val="400"/>
              </a:spcBef>
              <a:spcAft>
                <a:spcPts val="0"/>
              </a:spcAft>
              <a:buClr>
                <a:schemeClr val="lt1"/>
              </a:buClr>
              <a:buSzPts val="5000"/>
              <a:buFont typeface="Six Caps"/>
              <a:buNone/>
              <a:defRPr sz="5000">
                <a:solidFill>
                  <a:schemeClr val="lt1"/>
                </a:solidFill>
                <a:latin typeface="Six Caps"/>
                <a:ea typeface="Six Caps"/>
                <a:cs typeface="Six Caps"/>
                <a:sym typeface="Six Caps"/>
              </a:defRPr>
            </a:lvl5pPr>
            <a:lvl6pPr lvl="5">
              <a:spcBef>
                <a:spcPts val="400"/>
              </a:spcBef>
              <a:spcAft>
                <a:spcPts val="0"/>
              </a:spcAft>
              <a:buClr>
                <a:schemeClr val="lt1"/>
              </a:buClr>
              <a:buSzPts val="5000"/>
              <a:buFont typeface="Six Caps"/>
              <a:buNone/>
              <a:defRPr sz="5000">
                <a:solidFill>
                  <a:schemeClr val="lt1"/>
                </a:solidFill>
                <a:latin typeface="Six Caps"/>
                <a:ea typeface="Six Caps"/>
                <a:cs typeface="Six Caps"/>
                <a:sym typeface="Six Caps"/>
              </a:defRPr>
            </a:lvl6pPr>
            <a:lvl7pPr lvl="6">
              <a:spcBef>
                <a:spcPts val="400"/>
              </a:spcBef>
              <a:spcAft>
                <a:spcPts val="0"/>
              </a:spcAft>
              <a:buClr>
                <a:schemeClr val="lt1"/>
              </a:buClr>
              <a:buSzPts val="5000"/>
              <a:buFont typeface="Six Caps"/>
              <a:buNone/>
              <a:defRPr sz="5000">
                <a:solidFill>
                  <a:schemeClr val="lt1"/>
                </a:solidFill>
                <a:latin typeface="Six Caps"/>
                <a:ea typeface="Six Caps"/>
                <a:cs typeface="Six Caps"/>
                <a:sym typeface="Six Caps"/>
              </a:defRPr>
            </a:lvl7pPr>
            <a:lvl8pPr lvl="7">
              <a:spcBef>
                <a:spcPts val="400"/>
              </a:spcBef>
              <a:spcAft>
                <a:spcPts val="0"/>
              </a:spcAft>
              <a:buClr>
                <a:schemeClr val="lt1"/>
              </a:buClr>
              <a:buSzPts val="5000"/>
              <a:buFont typeface="Six Caps"/>
              <a:buNone/>
              <a:defRPr sz="5000">
                <a:solidFill>
                  <a:schemeClr val="lt1"/>
                </a:solidFill>
                <a:latin typeface="Six Caps"/>
                <a:ea typeface="Six Caps"/>
                <a:cs typeface="Six Caps"/>
                <a:sym typeface="Six Caps"/>
              </a:defRPr>
            </a:lvl8pPr>
            <a:lvl9pPr lvl="8">
              <a:spcBef>
                <a:spcPts val="400"/>
              </a:spcBef>
              <a:spcAft>
                <a:spcPts val="0"/>
              </a:spcAft>
              <a:buClr>
                <a:schemeClr val="lt1"/>
              </a:buClr>
              <a:buSzPts val="5000"/>
              <a:buFont typeface="Six Caps"/>
              <a:buNone/>
              <a:defRPr sz="5000">
                <a:solidFill>
                  <a:schemeClr val="lt1"/>
                </a:solidFill>
                <a:latin typeface="Six Caps"/>
                <a:ea typeface="Six Caps"/>
                <a:cs typeface="Six Caps"/>
                <a:sym typeface="Six Caps"/>
              </a:defRPr>
            </a:lvl9pPr>
          </a:lstStyle>
          <a:p>
            <a:endParaRPr/>
          </a:p>
        </p:txBody>
      </p:sp>
      <p:sp>
        <p:nvSpPr>
          <p:cNvPr id="168" name="Google Shape;168;p6"/>
          <p:cNvSpPr txBox="1">
            <a:spLocks noGrp="1"/>
          </p:cNvSpPr>
          <p:nvPr>
            <p:ph type="subTitle" idx="17"/>
          </p:nvPr>
        </p:nvSpPr>
        <p:spPr>
          <a:xfrm>
            <a:off x="15321975" y="182150"/>
            <a:ext cx="525000" cy="659100"/>
          </a:xfrm>
          <a:prstGeom prst="rect">
            <a:avLst/>
          </a:prstGeom>
        </p:spPr>
        <p:txBody>
          <a:bodyPr spcFirstLastPara="1" wrap="square" lIns="91425" tIns="45700" rIns="91425" bIns="45700" anchor="t" anchorCtr="0">
            <a:normAutofit/>
          </a:bodyPr>
          <a:lstStyle>
            <a:lvl1pPr lvl="0" algn="ctr">
              <a:spcBef>
                <a:spcPts val="640"/>
              </a:spcBef>
              <a:spcAft>
                <a:spcPts val="0"/>
              </a:spcAft>
              <a:buClr>
                <a:srgbClr val="462AF0"/>
              </a:buClr>
              <a:buSzPts val="3500"/>
              <a:buFont typeface="Six Caps"/>
              <a:buNone/>
              <a:defRPr>
                <a:solidFill>
                  <a:srgbClr val="462AF0"/>
                </a:solidFill>
                <a:latin typeface="Six Caps"/>
                <a:ea typeface="Six Caps"/>
                <a:cs typeface="Six Caps"/>
                <a:sym typeface="Six Caps"/>
              </a:defRPr>
            </a:lvl1pPr>
            <a:lvl2pPr lvl="1" algn="ctr">
              <a:spcBef>
                <a:spcPts val="560"/>
              </a:spcBef>
              <a:spcAft>
                <a:spcPts val="0"/>
              </a:spcAft>
              <a:buClr>
                <a:srgbClr val="462AF0"/>
              </a:buClr>
              <a:buSzPts val="3500"/>
              <a:buFont typeface="Six Caps"/>
              <a:buNone/>
              <a:defRPr sz="3500">
                <a:solidFill>
                  <a:srgbClr val="462AF0"/>
                </a:solidFill>
                <a:latin typeface="Six Caps"/>
                <a:ea typeface="Six Caps"/>
                <a:cs typeface="Six Caps"/>
                <a:sym typeface="Six Caps"/>
              </a:defRPr>
            </a:lvl2pPr>
            <a:lvl3pPr lvl="2" algn="ctr">
              <a:spcBef>
                <a:spcPts val="480"/>
              </a:spcBef>
              <a:spcAft>
                <a:spcPts val="0"/>
              </a:spcAft>
              <a:buClr>
                <a:srgbClr val="462AF0"/>
              </a:buClr>
              <a:buSzPts val="3500"/>
              <a:buFont typeface="Six Caps"/>
              <a:buNone/>
              <a:defRPr sz="3500">
                <a:solidFill>
                  <a:srgbClr val="462AF0"/>
                </a:solidFill>
                <a:latin typeface="Six Caps"/>
                <a:ea typeface="Six Caps"/>
                <a:cs typeface="Six Caps"/>
                <a:sym typeface="Six Caps"/>
              </a:defRPr>
            </a:lvl3pPr>
            <a:lvl4pPr lvl="3" algn="ctr">
              <a:spcBef>
                <a:spcPts val="400"/>
              </a:spcBef>
              <a:spcAft>
                <a:spcPts val="0"/>
              </a:spcAft>
              <a:buClr>
                <a:srgbClr val="462AF0"/>
              </a:buClr>
              <a:buSzPts val="3500"/>
              <a:buFont typeface="Six Caps"/>
              <a:buNone/>
              <a:defRPr sz="3500">
                <a:solidFill>
                  <a:srgbClr val="462AF0"/>
                </a:solidFill>
                <a:latin typeface="Six Caps"/>
                <a:ea typeface="Six Caps"/>
                <a:cs typeface="Six Caps"/>
                <a:sym typeface="Six Caps"/>
              </a:defRPr>
            </a:lvl4pPr>
            <a:lvl5pPr lvl="4" algn="ctr">
              <a:spcBef>
                <a:spcPts val="400"/>
              </a:spcBef>
              <a:spcAft>
                <a:spcPts val="0"/>
              </a:spcAft>
              <a:buClr>
                <a:srgbClr val="462AF0"/>
              </a:buClr>
              <a:buSzPts val="3500"/>
              <a:buFont typeface="Six Caps"/>
              <a:buNone/>
              <a:defRPr sz="3500">
                <a:solidFill>
                  <a:srgbClr val="462AF0"/>
                </a:solidFill>
                <a:latin typeface="Six Caps"/>
                <a:ea typeface="Six Caps"/>
                <a:cs typeface="Six Caps"/>
                <a:sym typeface="Six Caps"/>
              </a:defRPr>
            </a:lvl5pPr>
            <a:lvl6pPr lvl="5" algn="ctr">
              <a:spcBef>
                <a:spcPts val="400"/>
              </a:spcBef>
              <a:spcAft>
                <a:spcPts val="0"/>
              </a:spcAft>
              <a:buClr>
                <a:srgbClr val="462AF0"/>
              </a:buClr>
              <a:buSzPts val="3500"/>
              <a:buFont typeface="Six Caps"/>
              <a:buNone/>
              <a:defRPr sz="3500">
                <a:solidFill>
                  <a:srgbClr val="462AF0"/>
                </a:solidFill>
                <a:latin typeface="Six Caps"/>
                <a:ea typeface="Six Caps"/>
                <a:cs typeface="Six Caps"/>
                <a:sym typeface="Six Caps"/>
              </a:defRPr>
            </a:lvl6pPr>
            <a:lvl7pPr lvl="6" algn="ctr">
              <a:spcBef>
                <a:spcPts val="400"/>
              </a:spcBef>
              <a:spcAft>
                <a:spcPts val="0"/>
              </a:spcAft>
              <a:buClr>
                <a:srgbClr val="462AF0"/>
              </a:buClr>
              <a:buSzPts val="3500"/>
              <a:buFont typeface="Six Caps"/>
              <a:buNone/>
              <a:defRPr sz="3500">
                <a:solidFill>
                  <a:srgbClr val="462AF0"/>
                </a:solidFill>
                <a:latin typeface="Six Caps"/>
                <a:ea typeface="Six Caps"/>
                <a:cs typeface="Six Caps"/>
                <a:sym typeface="Six Caps"/>
              </a:defRPr>
            </a:lvl7pPr>
            <a:lvl8pPr lvl="7" algn="ctr">
              <a:spcBef>
                <a:spcPts val="400"/>
              </a:spcBef>
              <a:spcAft>
                <a:spcPts val="0"/>
              </a:spcAft>
              <a:buClr>
                <a:srgbClr val="462AF0"/>
              </a:buClr>
              <a:buSzPts val="3500"/>
              <a:buFont typeface="Six Caps"/>
              <a:buNone/>
              <a:defRPr sz="3500">
                <a:solidFill>
                  <a:srgbClr val="462AF0"/>
                </a:solidFill>
                <a:latin typeface="Six Caps"/>
                <a:ea typeface="Six Caps"/>
                <a:cs typeface="Six Caps"/>
                <a:sym typeface="Six Caps"/>
              </a:defRPr>
            </a:lvl8pPr>
            <a:lvl9pPr lvl="8" algn="ctr">
              <a:spcBef>
                <a:spcPts val="400"/>
              </a:spcBef>
              <a:spcAft>
                <a:spcPts val="0"/>
              </a:spcAft>
              <a:buClr>
                <a:srgbClr val="462AF0"/>
              </a:buClr>
              <a:buSzPts val="3500"/>
              <a:buFont typeface="Six Caps"/>
              <a:buNone/>
              <a:defRPr sz="3500">
                <a:solidFill>
                  <a:srgbClr val="462AF0"/>
                </a:solidFill>
                <a:latin typeface="Six Caps"/>
                <a:ea typeface="Six Caps"/>
                <a:cs typeface="Six Caps"/>
                <a:sym typeface="Six Caps"/>
              </a:defRPr>
            </a:lvl9pPr>
          </a:lstStyle>
          <a:p>
            <a:endParaRPr/>
          </a:p>
        </p:txBody>
      </p:sp>
      <p:sp>
        <p:nvSpPr>
          <p:cNvPr id="169" name="Google Shape;169;p6"/>
          <p:cNvSpPr txBox="1">
            <a:spLocks noGrp="1"/>
          </p:cNvSpPr>
          <p:nvPr>
            <p:ph type="subTitle" idx="18"/>
          </p:nvPr>
        </p:nvSpPr>
        <p:spPr>
          <a:xfrm>
            <a:off x="16298925" y="182150"/>
            <a:ext cx="525000" cy="659100"/>
          </a:xfrm>
          <a:prstGeom prst="rect">
            <a:avLst/>
          </a:prstGeom>
        </p:spPr>
        <p:txBody>
          <a:bodyPr spcFirstLastPara="1" wrap="square" lIns="91425" tIns="45700" rIns="91425" bIns="45700" anchor="t" anchorCtr="0">
            <a:normAutofit/>
          </a:bodyPr>
          <a:lstStyle>
            <a:lvl1pPr lvl="0" algn="ctr">
              <a:spcBef>
                <a:spcPts val="640"/>
              </a:spcBef>
              <a:spcAft>
                <a:spcPts val="0"/>
              </a:spcAft>
              <a:buClr>
                <a:schemeClr val="lt1"/>
              </a:buClr>
              <a:buSzPts val="3500"/>
              <a:buFont typeface="Six Caps"/>
              <a:buNone/>
              <a:defRPr>
                <a:solidFill>
                  <a:schemeClr val="lt1"/>
                </a:solidFill>
                <a:latin typeface="Six Caps"/>
                <a:ea typeface="Six Caps"/>
                <a:cs typeface="Six Caps"/>
                <a:sym typeface="Six Caps"/>
              </a:defRPr>
            </a:lvl1pPr>
            <a:lvl2pPr lvl="1" algn="ctr">
              <a:spcBef>
                <a:spcPts val="560"/>
              </a:spcBef>
              <a:spcAft>
                <a:spcPts val="0"/>
              </a:spcAft>
              <a:buClr>
                <a:schemeClr val="lt1"/>
              </a:buClr>
              <a:buSzPts val="3500"/>
              <a:buFont typeface="Six Caps"/>
              <a:buNone/>
              <a:defRPr sz="3500">
                <a:solidFill>
                  <a:schemeClr val="lt1"/>
                </a:solidFill>
                <a:latin typeface="Six Caps"/>
                <a:ea typeface="Six Caps"/>
                <a:cs typeface="Six Caps"/>
                <a:sym typeface="Six Caps"/>
              </a:defRPr>
            </a:lvl2pPr>
            <a:lvl3pPr lvl="2" algn="ctr">
              <a:spcBef>
                <a:spcPts val="480"/>
              </a:spcBef>
              <a:spcAft>
                <a:spcPts val="0"/>
              </a:spcAft>
              <a:buClr>
                <a:schemeClr val="lt1"/>
              </a:buClr>
              <a:buSzPts val="3500"/>
              <a:buFont typeface="Six Caps"/>
              <a:buNone/>
              <a:defRPr sz="3500">
                <a:solidFill>
                  <a:schemeClr val="lt1"/>
                </a:solidFill>
                <a:latin typeface="Six Caps"/>
                <a:ea typeface="Six Caps"/>
                <a:cs typeface="Six Caps"/>
                <a:sym typeface="Six Caps"/>
              </a:defRPr>
            </a:lvl3pPr>
            <a:lvl4pPr lvl="3"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4pPr>
            <a:lvl5pPr lvl="4"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5pPr>
            <a:lvl6pPr lvl="5"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6pPr>
            <a:lvl7pPr lvl="6"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7pPr>
            <a:lvl8pPr lvl="7"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8pPr>
            <a:lvl9pPr lvl="8"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9pPr>
          </a:lstStyle>
          <a:p>
            <a:endParaRPr/>
          </a:p>
        </p:txBody>
      </p:sp>
      <p:sp>
        <p:nvSpPr>
          <p:cNvPr id="170" name="Google Shape;170;p6"/>
          <p:cNvSpPr txBox="1">
            <a:spLocks noGrp="1"/>
          </p:cNvSpPr>
          <p:nvPr>
            <p:ph type="subTitle" idx="19"/>
          </p:nvPr>
        </p:nvSpPr>
        <p:spPr>
          <a:xfrm>
            <a:off x="17275875" y="182150"/>
            <a:ext cx="525000" cy="659100"/>
          </a:xfrm>
          <a:prstGeom prst="rect">
            <a:avLst/>
          </a:prstGeom>
        </p:spPr>
        <p:txBody>
          <a:bodyPr spcFirstLastPara="1" wrap="square" lIns="91425" tIns="45700" rIns="91425" bIns="45700" anchor="t" anchorCtr="0">
            <a:normAutofit/>
          </a:bodyPr>
          <a:lstStyle>
            <a:lvl1pPr lvl="0" algn="ctr">
              <a:spcBef>
                <a:spcPts val="640"/>
              </a:spcBef>
              <a:spcAft>
                <a:spcPts val="0"/>
              </a:spcAft>
              <a:buClr>
                <a:schemeClr val="lt1"/>
              </a:buClr>
              <a:buSzPts val="3500"/>
              <a:buFont typeface="Six Caps"/>
              <a:buNone/>
              <a:defRPr>
                <a:solidFill>
                  <a:schemeClr val="lt1"/>
                </a:solidFill>
                <a:latin typeface="Six Caps"/>
                <a:ea typeface="Six Caps"/>
                <a:cs typeface="Six Caps"/>
                <a:sym typeface="Six Caps"/>
              </a:defRPr>
            </a:lvl1pPr>
            <a:lvl2pPr lvl="1" algn="ctr">
              <a:spcBef>
                <a:spcPts val="560"/>
              </a:spcBef>
              <a:spcAft>
                <a:spcPts val="0"/>
              </a:spcAft>
              <a:buClr>
                <a:schemeClr val="lt1"/>
              </a:buClr>
              <a:buSzPts val="3500"/>
              <a:buFont typeface="Six Caps"/>
              <a:buNone/>
              <a:defRPr sz="3500">
                <a:solidFill>
                  <a:schemeClr val="lt1"/>
                </a:solidFill>
                <a:latin typeface="Six Caps"/>
                <a:ea typeface="Six Caps"/>
                <a:cs typeface="Six Caps"/>
                <a:sym typeface="Six Caps"/>
              </a:defRPr>
            </a:lvl2pPr>
            <a:lvl3pPr lvl="2" algn="ctr">
              <a:spcBef>
                <a:spcPts val="480"/>
              </a:spcBef>
              <a:spcAft>
                <a:spcPts val="0"/>
              </a:spcAft>
              <a:buClr>
                <a:schemeClr val="lt1"/>
              </a:buClr>
              <a:buSzPts val="3500"/>
              <a:buFont typeface="Six Caps"/>
              <a:buNone/>
              <a:defRPr sz="3500">
                <a:solidFill>
                  <a:schemeClr val="lt1"/>
                </a:solidFill>
                <a:latin typeface="Six Caps"/>
                <a:ea typeface="Six Caps"/>
                <a:cs typeface="Six Caps"/>
                <a:sym typeface="Six Caps"/>
              </a:defRPr>
            </a:lvl3pPr>
            <a:lvl4pPr lvl="3"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4pPr>
            <a:lvl5pPr lvl="4"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5pPr>
            <a:lvl6pPr lvl="5"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6pPr>
            <a:lvl7pPr lvl="6"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7pPr>
            <a:lvl8pPr lvl="7"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8pPr>
            <a:lvl9pPr lvl="8"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2">
  <p:cSld name="CUSTOM_1">
    <p:spTree>
      <p:nvGrpSpPr>
        <p:cNvPr id="1" name="Shape 226"/>
        <p:cNvGrpSpPr/>
        <p:nvPr/>
      </p:nvGrpSpPr>
      <p:grpSpPr>
        <a:xfrm>
          <a:off x="0" y="0"/>
          <a:ext cx="0" cy="0"/>
          <a:chOff x="0" y="0"/>
          <a:chExt cx="0" cy="0"/>
        </a:xfrm>
      </p:grpSpPr>
      <p:sp>
        <p:nvSpPr>
          <p:cNvPr id="227" name="Google Shape;227;p9"/>
          <p:cNvSpPr>
            <a:spLocks noGrp="1"/>
          </p:cNvSpPr>
          <p:nvPr>
            <p:ph type="pic" idx="2"/>
          </p:nvPr>
        </p:nvSpPr>
        <p:spPr>
          <a:xfrm>
            <a:off x="508600" y="1414250"/>
            <a:ext cx="17461200" cy="3853800"/>
          </a:xfrm>
          <a:prstGeom prst="rect">
            <a:avLst/>
          </a:prstGeom>
          <a:noFill/>
          <a:ln>
            <a:noFill/>
          </a:ln>
        </p:spPr>
      </p:sp>
      <p:grpSp>
        <p:nvGrpSpPr>
          <p:cNvPr id="228" name="Google Shape;228;p9"/>
          <p:cNvGrpSpPr/>
          <p:nvPr/>
        </p:nvGrpSpPr>
        <p:grpSpPr>
          <a:xfrm>
            <a:off x="0" y="-216993"/>
            <a:ext cx="18288118" cy="1240447"/>
            <a:chOff x="0" y="-57150"/>
            <a:chExt cx="4816592" cy="326700"/>
          </a:xfrm>
        </p:grpSpPr>
        <p:sp>
          <p:nvSpPr>
            <p:cNvPr id="229" name="Google Shape;229;p9"/>
            <p:cNvSpPr/>
            <p:nvPr/>
          </p:nvSpPr>
          <p:spPr>
            <a:xfrm>
              <a:off x="0" y="0"/>
              <a:ext cx="4816592" cy="269543"/>
            </a:xfrm>
            <a:custGeom>
              <a:avLst/>
              <a:gdLst/>
              <a:ahLst/>
              <a:cxnLst/>
              <a:rect l="l" t="t" r="r" b="b"/>
              <a:pathLst>
                <a:path w="4816592" h="269543" extrusionOk="0">
                  <a:moveTo>
                    <a:pt x="0" y="0"/>
                  </a:moveTo>
                  <a:lnTo>
                    <a:pt x="4816592" y="0"/>
                  </a:lnTo>
                  <a:lnTo>
                    <a:pt x="4816592" y="269543"/>
                  </a:lnTo>
                  <a:lnTo>
                    <a:pt x="0" y="269543"/>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0" name="Google Shape;230;p9"/>
            <p:cNvSpPr txBox="1"/>
            <p:nvPr/>
          </p:nvSpPr>
          <p:spPr>
            <a:xfrm>
              <a:off x="0" y="-57150"/>
              <a:ext cx="4816500" cy="3267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31" name="Google Shape;231;p9"/>
          <p:cNvGrpSpPr/>
          <p:nvPr/>
        </p:nvGrpSpPr>
        <p:grpSpPr>
          <a:xfrm>
            <a:off x="15178824" y="106043"/>
            <a:ext cx="811337" cy="811337"/>
            <a:chOff x="0" y="0"/>
            <a:chExt cx="812800" cy="812800"/>
          </a:xfrm>
        </p:grpSpPr>
        <p:sp>
          <p:nvSpPr>
            <p:cNvPr id="232" name="Google Shape;232;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 cap="sq"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3" name="Google Shape;233;p9"/>
            <p:cNvSpPr txBox="1"/>
            <p:nvPr/>
          </p:nvSpPr>
          <p:spPr>
            <a:xfrm>
              <a:off x="76200" y="19050"/>
              <a:ext cx="660300" cy="7176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34" name="Google Shape;234;p9"/>
          <p:cNvGrpSpPr/>
          <p:nvPr/>
        </p:nvGrpSpPr>
        <p:grpSpPr>
          <a:xfrm>
            <a:off x="16155759" y="106043"/>
            <a:ext cx="811337" cy="811337"/>
            <a:chOff x="0" y="0"/>
            <a:chExt cx="812800" cy="812800"/>
          </a:xfrm>
        </p:grpSpPr>
        <p:sp>
          <p:nvSpPr>
            <p:cNvPr id="235" name="Google Shape;235;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 cap="sq"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6" name="Google Shape;236;p9"/>
            <p:cNvSpPr txBox="1"/>
            <p:nvPr/>
          </p:nvSpPr>
          <p:spPr>
            <a:xfrm>
              <a:off x="76200" y="19050"/>
              <a:ext cx="660300" cy="7176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37" name="Google Shape;237;p9"/>
          <p:cNvGrpSpPr/>
          <p:nvPr/>
        </p:nvGrpSpPr>
        <p:grpSpPr>
          <a:xfrm>
            <a:off x="17132694" y="106043"/>
            <a:ext cx="811337" cy="811337"/>
            <a:chOff x="0" y="0"/>
            <a:chExt cx="812800" cy="812800"/>
          </a:xfrm>
        </p:grpSpPr>
        <p:sp>
          <p:nvSpPr>
            <p:cNvPr id="238" name="Google Shape;238;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 cap="sq"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9" name="Google Shape;239;p9"/>
            <p:cNvSpPr txBox="1"/>
            <p:nvPr/>
          </p:nvSpPr>
          <p:spPr>
            <a:xfrm>
              <a:off x="76200" y="19050"/>
              <a:ext cx="660300" cy="7176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cxnSp>
        <p:nvCxnSpPr>
          <p:cNvPr id="240" name="Google Shape;240;p9"/>
          <p:cNvCxnSpPr/>
          <p:nvPr/>
        </p:nvCxnSpPr>
        <p:spPr>
          <a:xfrm>
            <a:off x="5148295" y="492661"/>
            <a:ext cx="9398100" cy="0"/>
          </a:xfrm>
          <a:prstGeom prst="straightConnector1">
            <a:avLst/>
          </a:prstGeom>
          <a:noFill/>
          <a:ln w="9525" cap="flat" cmpd="sng">
            <a:solidFill>
              <a:srgbClr val="FFFFFF"/>
            </a:solidFill>
            <a:prstDash val="solid"/>
            <a:round/>
            <a:headEnd type="none" w="sm" len="sm"/>
            <a:tailEnd type="none" w="sm" len="sm"/>
          </a:ln>
        </p:spPr>
      </p:cxnSp>
      <p:grpSp>
        <p:nvGrpSpPr>
          <p:cNvPr id="241" name="Google Shape;241;p9"/>
          <p:cNvGrpSpPr/>
          <p:nvPr/>
        </p:nvGrpSpPr>
        <p:grpSpPr>
          <a:xfrm>
            <a:off x="8412287" y="5115064"/>
            <a:ext cx="9531706" cy="1648171"/>
            <a:chOff x="0" y="-57150"/>
            <a:chExt cx="812800" cy="140545"/>
          </a:xfrm>
        </p:grpSpPr>
        <p:sp>
          <p:nvSpPr>
            <p:cNvPr id="242" name="Google Shape;242;p9"/>
            <p:cNvSpPr/>
            <p:nvPr/>
          </p:nvSpPr>
          <p:spPr>
            <a:xfrm>
              <a:off x="0" y="0"/>
              <a:ext cx="812800" cy="83395"/>
            </a:xfrm>
            <a:custGeom>
              <a:avLst/>
              <a:gdLst/>
              <a:ahLst/>
              <a:cxnLst/>
              <a:rect l="l" t="t" r="r" b="b"/>
              <a:pathLst>
                <a:path w="812800" h="83395" extrusionOk="0">
                  <a:moveTo>
                    <a:pt x="41697" y="0"/>
                  </a:moveTo>
                  <a:lnTo>
                    <a:pt x="771103" y="0"/>
                  </a:lnTo>
                  <a:cubicBezTo>
                    <a:pt x="782162" y="0"/>
                    <a:pt x="792767" y="4393"/>
                    <a:pt x="800587" y="12213"/>
                  </a:cubicBezTo>
                  <a:cubicBezTo>
                    <a:pt x="808407" y="20033"/>
                    <a:pt x="812800" y="30638"/>
                    <a:pt x="812800" y="41697"/>
                  </a:cubicBezTo>
                  <a:lnTo>
                    <a:pt x="812800" y="41697"/>
                  </a:lnTo>
                  <a:cubicBezTo>
                    <a:pt x="812800" y="64726"/>
                    <a:pt x="794131" y="83395"/>
                    <a:pt x="771103" y="83395"/>
                  </a:cubicBezTo>
                  <a:lnTo>
                    <a:pt x="41697" y="83395"/>
                  </a:lnTo>
                  <a:cubicBezTo>
                    <a:pt x="30638" y="83395"/>
                    <a:pt x="20033" y="79002"/>
                    <a:pt x="12213" y="71182"/>
                  </a:cubicBezTo>
                  <a:cubicBezTo>
                    <a:pt x="4393" y="63362"/>
                    <a:pt x="0" y="52756"/>
                    <a:pt x="0" y="41697"/>
                  </a:cubicBezTo>
                  <a:lnTo>
                    <a:pt x="0" y="41697"/>
                  </a:lnTo>
                  <a:cubicBezTo>
                    <a:pt x="0" y="30638"/>
                    <a:pt x="4393" y="20033"/>
                    <a:pt x="12213" y="12213"/>
                  </a:cubicBezTo>
                  <a:cubicBezTo>
                    <a:pt x="20033" y="4393"/>
                    <a:pt x="30638" y="0"/>
                    <a:pt x="41697" y="0"/>
                  </a:cubicBezTo>
                  <a:close/>
                </a:path>
              </a:pathLst>
            </a:custGeom>
            <a:solidFill>
              <a:srgbClr val="000000">
                <a:alpha val="0"/>
              </a:srgbClr>
            </a:solidFill>
            <a:ln w="19050" cap="rnd" cmpd="sng">
              <a:solidFill>
                <a:srgbClr val="462AF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 name="Google Shape;243;p9"/>
            <p:cNvSpPr txBox="1"/>
            <p:nvPr/>
          </p:nvSpPr>
          <p:spPr>
            <a:xfrm>
              <a:off x="0" y="-57150"/>
              <a:ext cx="812700" cy="1404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44" name="Google Shape;244;p9"/>
          <p:cNvGrpSpPr/>
          <p:nvPr/>
        </p:nvGrpSpPr>
        <p:grpSpPr>
          <a:xfrm>
            <a:off x="8412287" y="6650915"/>
            <a:ext cx="9531706" cy="1648171"/>
            <a:chOff x="0" y="-57150"/>
            <a:chExt cx="812800" cy="140545"/>
          </a:xfrm>
        </p:grpSpPr>
        <p:sp>
          <p:nvSpPr>
            <p:cNvPr id="245" name="Google Shape;245;p9"/>
            <p:cNvSpPr/>
            <p:nvPr/>
          </p:nvSpPr>
          <p:spPr>
            <a:xfrm>
              <a:off x="0" y="0"/>
              <a:ext cx="812800" cy="83395"/>
            </a:xfrm>
            <a:custGeom>
              <a:avLst/>
              <a:gdLst/>
              <a:ahLst/>
              <a:cxnLst/>
              <a:rect l="l" t="t" r="r" b="b"/>
              <a:pathLst>
                <a:path w="812800" h="83395" extrusionOk="0">
                  <a:moveTo>
                    <a:pt x="41697" y="0"/>
                  </a:moveTo>
                  <a:lnTo>
                    <a:pt x="771103" y="0"/>
                  </a:lnTo>
                  <a:cubicBezTo>
                    <a:pt x="782162" y="0"/>
                    <a:pt x="792767" y="4393"/>
                    <a:pt x="800587" y="12213"/>
                  </a:cubicBezTo>
                  <a:cubicBezTo>
                    <a:pt x="808407" y="20033"/>
                    <a:pt x="812800" y="30638"/>
                    <a:pt x="812800" y="41697"/>
                  </a:cubicBezTo>
                  <a:lnTo>
                    <a:pt x="812800" y="41697"/>
                  </a:lnTo>
                  <a:cubicBezTo>
                    <a:pt x="812800" y="64726"/>
                    <a:pt x="794131" y="83395"/>
                    <a:pt x="771103" y="83395"/>
                  </a:cubicBezTo>
                  <a:lnTo>
                    <a:pt x="41697" y="83395"/>
                  </a:lnTo>
                  <a:cubicBezTo>
                    <a:pt x="30638" y="83395"/>
                    <a:pt x="20033" y="79002"/>
                    <a:pt x="12213" y="71182"/>
                  </a:cubicBezTo>
                  <a:cubicBezTo>
                    <a:pt x="4393" y="63362"/>
                    <a:pt x="0" y="52756"/>
                    <a:pt x="0" y="41697"/>
                  </a:cubicBezTo>
                  <a:lnTo>
                    <a:pt x="0" y="41697"/>
                  </a:lnTo>
                  <a:cubicBezTo>
                    <a:pt x="0" y="30638"/>
                    <a:pt x="4393" y="20033"/>
                    <a:pt x="12213" y="12213"/>
                  </a:cubicBezTo>
                  <a:cubicBezTo>
                    <a:pt x="20033" y="4393"/>
                    <a:pt x="30638" y="0"/>
                    <a:pt x="41697" y="0"/>
                  </a:cubicBezTo>
                  <a:close/>
                </a:path>
              </a:pathLst>
            </a:custGeom>
            <a:solidFill>
              <a:srgbClr val="000000">
                <a:alpha val="0"/>
              </a:srgbClr>
            </a:solidFill>
            <a:ln w="19050" cap="rnd" cmpd="sng">
              <a:solidFill>
                <a:srgbClr val="462AF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 name="Google Shape;246;p9"/>
            <p:cNvSpPr txBox="1"/>
            <p:nvPr/>
          </p:nvSpPr>
          <p:spPr>
            <a:xfrm>
              <a:off x="0" y="-57150"/>
              <a:ext cx="812700" cy="1404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47" name="Google Shape;247;p9"/>
          <p:cNvGrpSpPr/>
          <p:nvPr/>
        </p:nvGrpSpPr>
        <p:grpSpPr>
          <a:xfrm>
            <a:off x="8412287" y="8186767"/>
            <a:ext cx="9531706" cy="1648171"/>
            <a:chOff x="0" y="-57150"/>
            <a:chExt cx="812800" cy="140545"/>
          </a:xfrm>
        </p:grpSpPr>
        <p:sp>
          <p:nvSpPr>
            <p:cNvPr id="248" name="Google Shape;248;p9"/>
            <p:cNvSpPr/>
            <p:nvPr/>
          </p:nvSpPr>
          <p:spPr>
            <a:xfrm>
              <a:off x="0" y="0"/>
              <a:ext cx="812800" cy="83395"/>
            </a:xfrm>
            <a:custGeom>
              <a:avLst/>
              <a:gdLst/>
              <a:ahLst/>
              <a:cxnLst/>
              <a:rect l="l" t="t" r="r" b="b"/>
              <a:pathLst>
                <a:path w="812800" h="83395" extrusionOk="0">
                  <a:moveTo>
                    <a:pt x="41697" y="0"/>
                  </a:moveTo>
                  <a:lnTo>
                    <a:pt x="771103" y="0"/>
                  </a:lnTo>
                  <a:cubicBezTo>
                    <a:pt x="782162" y="0"/>
                    <a:pt x="792767" y="4393"/>
                    <a:pt x="800587" y="12213"/>
                  </a:cubicBezTo>
                  <a:cubicBezTo>
                    <a:pt x="808407" y="20033"/>
                    <a:pt x="812800" y="30638"/>
                    <a:pt x="812800" y="41697"/>
                  </a:cubicBezTo>
                  <a:lnTo>
                    <a:pt x="812800" y="41697"/>
                  </a:lnTo>
                  <a:cubicBezTo>
                    <a:pt x="812800" y="64726"/>
                    <a:pt x="794131" y="83395"/>
                    <a:pt x="771103" y="83395"/>
                  </a:cubicBezTo>
                  <a:lnTo>
                    <a:pt x="41697" y="83395"/>
                  </a:lnTo>
                  <a:cubicBezTo>
                    <a:pt x="30638" y="83395"/>
                    <a:pt x="20033" y="79002"/>
                    <a:pt x="12213" y="71182"/>
                  </a:cubicBezTo>
                  <a:cubicBezTo>
                    <a:pt x="4393" y="63362"/>
                    <a:pt x="0" y="52756"/>
                    <a:pt x="0" y="41697"/>
                  </a:cubicBezTo>
                  <a:lnTo>
                    <a:pt x="0" y="41697"/>
                  </a:lnTo>
                  <a:cubicBezTo>
                    <a:pt x="0" y="30638"/>
                    <a:pt x="4393" y="20033"/>
                    <a:pt x="12213" y="12213"/>
                  </a:cubicBezTo>
                  <a:cubicBezTo>
                    <a:pt x="20033" y="4393"/>
                    <a:pt x="30638" y="0"/>
                    <a:pt x="41697" y="0"/>
                  </a:cubicBezTo>
                  <a:close/>
                </a:path>
              </a:pathLst>
            </a:custGeom>
            <a:solidFill>
              <a:srgbClr val="000000">
                <a:alpha val="0"/>
              </a:srgbClr>
            </a:solidFill>
            <a:ln w="19050" cap="rnd" cmpd="sng">
              <a:solidFill>
                <a:srgbClr val="462AF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 name="Google Shape;249;p9"/>
            <p:cNvSpPr txBox="1"/>
            <p:nvPr/>
          </p:nvSpPr>
          <p:spPr>
            <a:xfrm>
              <a:off x="0" y="-57150"/>
              <a:ext cx="812700" cy="1404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50" name="Google Shape;250;p9"/>
          <p:cNvGrpSpPr/>
          <p:nvPr/>
        </p:nvGrpSpPr>
        <p:grpSpPr>
          <a:xfrm>
            <a:off x="6972733" y="5777736"/>
            <a:ext cx="985520" cy="985520"/>
            <a:chOff x="0" y="0"/>
            <a:chExt cx="812800" cy="812800"/>
          </a:xfrm>
        </p:grpSpPr>
        <p:sp>
          <p:nvSpPr>
            <p:cNvPr id="251" name="Google Shape;251;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 name="Google Shape;252;p9"/>
            <p:cNvSpPr txBox="1"/>
            <p:nvPr/>
          </p:nvSpPr>
          <p:spPr>
            <a:xfrm>
              <a:off x="76200" y="19050"/>
              <a:ext cx="660300" cy="7176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53" name="Google Shape;253;p9"/>
          <p:cNvGrpSpPr/>
          <p:nvPr/>
        </p:nvGrpSpPr>
        <p:grpSpPr>
          <a:xfrm>
            <a:off x="6972733" y="7321113"/>
            <a:ext cx="985520" cy="985520"/>
            <a:chOff x="0" y="0"/>
            <a:chExt cx="812800" cy="812800"/>
          </a:xfrm>
        </p:grpSpPr>
        <p:sp>
          <p:nvSpPr>
            <p:cNvPr id="254" name="Google Shape;254;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 name="Google Shape;255;p9"/>
            <p:cNvSpPr txBox="1"/>
            <p:nvPr/>
          </p:nvSpPr>
          <p:spPr>
            <a:xfrm>
              <a:off x="76200" y="19050"/>
              <a:ext cx="660300" cy="7176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56" name="Google Shape;256;p9"/>
          <p:cNvGrpSpPr/>
          <p:nvPr/>
        </p:nvGrpSpPr>
        <p:grpSpPr>
          <a:xfrm>
            <a:off x="6972733" y="8864490"/>
            <a:ext cx="985520" cy="985520"/>
            <a:chOff x="0" y="0"/>
            <a:chExt cx="812800" cy="812800"/>
          </a:xfrm>
        </p:grpSpPr>
        <p:sp>
          <p:nvSpPr>
            <p:cNvPr id="257" name="Google Shape;257;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8" name="Google Shape;258;p9"/>
            <p:cNvSpPr txBox="1"/>
            <p:nvPr/>
          </p:nvSpPr>
          <p:spPr>
            <a:xfrm>
              <a:off x="76200" y="19050"/>
              <a:ext cx="660300" cy="7176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sp>
        <p:nvSpPr>
          <p:cNvPr id="259" name="Google Shape;259;p9"/>
          <p:cNvSpPr txBox="1">
            <a:spLocks noGrp="1"/>
          </p:cNvSpPr>
          <p:nvPr>
            <p:ph type="title"/>
          </p:nvPr>
        </p:nvSpPr>
        <p:spPr>
          <a:xfrm>
            <a:off x="541425" y="5762025"/>
            <a:ext cx="5627400" cy="4088100"/>
          </a:xfrm>
          <a:prstGeom prst="rect">
            <a:avLst/>
          </a:prstGeom>
        </p:spPr>
        <p:txBody>
          <a:bodyPr spcFirstLastPara="1" wrap="square" lIns="91425" tIns="45700" rIns="91425" bIns="45700" anchor="t" anchorCtr="0">
            <a:normAutofit/>
          </a:bodyPr>
          <a:lstStyle>
            <a:lvl1pPr lvl="0" algn="l">
              <a:spcBef>
                <a:spcPts val="0"/>
              </a:spcBef>
              <a:spcAft>
                <a:spcPts val="0"/>
              </a:spcAft>
              <a:buSzPts val="11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0" name="Google Shape;260;p9"/>
          <p:cNvSpPr txBox="1">
            <a:spLocks noGrp="1"/>
          </p:cNvSpPr>
          <p:nvPr>
            <p:ph type="subTitle" idx="1"/>
          </p:nvPr>
        </p:nvSpPr>
        <p:spPr>
          <a:xfrm>
            <a:off x="623450" y="210225"/>
            <a:ext cx="4380600" cy="538500"/>
          </a:xfrm>
          <a:prstGeom prst="rect">
            <a:avLst/>
          </a:prstGeom>
        </p:spPr>
        <p:txBody>
          <a:bodyPr spcFirstLastPara="1" wrap="square" lIns="91425" tIns="45700" rIns="91425" bIns="45700" anchor="t" anchorCtr="0">
            <a:normAutofit/>
          </a:bodyPr>
          <a:lstStyle>
            <a:lvl1pPr lvl="0">
              <a:spcBef>
                <a:spcPts val="640"/>
              </a:spcBef>
              <a:spcAft>
                <a:spcPts val="0"/>
              </a:spcAft>
              <a:buClr>
                <a:schemeClr val="lt1"/>
              </a:buClr>
              <a:buSzPts val="5000"/>
              <a:buFont typeface="Six Caps"/>
              <a:buNone/>
              <a:defRPr sz="5000">
                <a:solidFill>
                  <a:schemeClr val="lt1"/>
                </a:solidFill>
                <a:latin typeface="Six Caps"/>
                <a:ea typeface="Six Caps"/>
                <a:cs typeface="Six Caps"/>
                <a:sym typeface="Six Caps"/>
              </a:defRPr>
            </a:lvl1pPr>
            <a:lvl2pPr lvl="1">
              <a:spcBef>
                <a:spcPts val="560"/>
              </a:spcBef>
              <a:spcAft>
                <a:spcPts val="0"/>
              </a:spcAft>
              <a:buClr>
                <a:schemeClr val="lt1"/>
              </a:buClr>
              <a:buSzPts val="5000"/>
              <a:buFont typeface="Six Caps"/>
              <a:buNone/>
              <a:defRPr sz="5000">
                <a:solidFill>
                  <a:schemeClr val="lt1"/>
                </a:solidFill>
                <a:latin typeface="Six Caps"/>
                <a:ea typeface="Six Caps"/>
                <a:cs typeface="Six Caps"/>
                <a:sym typeface="Six Caps"/>
              </a:defRPr>
            </a:lvl2pPr>
            <a:lvl3pPr lvl="2">
              <a:spcBef>
                <a:spcPts val="480"/>
              </a:spcBef>
              <a:spcAft>
                <a:spcPts val="0"/>
              </a:spcAft>
              <a:buClr>
                <a:schemeClr val="lt1"/>
              </a:buClr>
              <a:buSzPts val="5000"/>
              <a:buFont typeface="Six Caps"/>
              <a:buNone/>
              <a:defRPr sz="5000">
                <a:solidFill>
                  <a:schemeClr val="lt1"/>
                </a:solidFill>
                <a:latin typeface="Six Caps"/>
                <a:ea typeface="Six Caps"/>
                <a:cs typeface="Six Caps"/>
                <a:sym typeface="Six Caps"/>
              </a:defRPr>
            </a:lvl3pPr>
            <a:lvl4pPr lvl="3">
              <a:spcBef>
                <a:spcPts val="400"/>
              </a:spcBef>
              <a:spcAft>
                <a:spcPts val="0"/>
              </a:spcAft>
              <a:buClr>
                <a:schemeClr val="lt1"/>
              </a:buClr>
              <a:buSzPts val="5000"/>
              <a:buFont typeface="Six Caps"/>
              <a:buNone/>
              <a:defRPr sz="5000">
                <a:solidFill>
                  <a:schemeClr val="lt1"/>
                </a:solidFill>
                <a:latin typeface="Six Caps"/>
                <a:ea typeface="Six Caps"/>
                <a:cs typeface="Six Caps"/>
                <a:sym typeface="Six Caps"/>
              </a:defRPr>
            </a:lvl4pPr>
            <a:lvl5pPr lvl="4">
              <a:spcBef>
                <a:spcPts val="400"/>
              </a:spcBef>
              <a:spcAft>
                <a:spcPts val="0"/>
              </a:spcAft>
              <a:buClr>
                <a:schemeClr val="lt1"/>
              </a:buClr>
              <a:buSzPts val="5000"/>
              <a:buFont typeface="Six Caps"/>
              <a:buNone/>
              <a:defRPr sz="5000">
                <a:solidFill>
                  <a:schemeClr val="lt1"/>
                </a:solidFill>
                <a:latin typeface="Six Caps"/>
                <a:ea typeface="Six Caps"/>
                <a:cs typeface="Six Caps"/>
                <a:sym typeface="Six Caps"/>
              </a:defRPr>
            </a:lvl5pPr>
            <a:lvl6pPr lvl="5">
              <a:spcBef>
                <a:spcPts val="400"/>
              </a:spcBef>
              <a:spcAft>
                <a:spcPts val="0"/>
              </a:spcAft>
              <a:buClr>
                <a:schemeClr val="lt1"/>
              </a:buClr>
              <a:buSzPts val="5000"/>
              <a:buFont typeface="Six Caps"/>
              <a:buNone/>
              <a:defRPr sz="5000">
                <a:solidFill>
                  <a:schemeClr val="lt1"/>
                </a:solidFill>
                <a:latin typeface="Six Caps"/>
                <a:ea typeface="Six Caps"/>
                <a:cs typeface="Six Caps"/>
                <a:sym typeface="Six Caps"/>
              </a:defRPr>
            </a:lvl6pPr>
            <a:lvl7pPr lvl="6">
              <a:spcBef>
                <a:spcPts val="400"/>
              </a:spcBef>
              <a:spcAft>
                <a:spcPts val="0"/>
              </a:spcAft>
              <a:buClr>
                <a:schemeClr val="lt1"/>
              </a:buClr>
              <a:buSzPts val="5000"/>
              <a:buFont typeface="Six Caps"/>
              <a:buNone/>
              <a:defRPr sz="5000">
                <a:solidFill>
                  <a:schemeClr val="lt1"/>
                </a:solidFill>
                <a:latin typeface="Six Caps"/>
                <a:ea typeface="Six Caps"/>
                <a:cs typeface="Six Caps"/>
                <a:sym typeface="Six Caps"/>
              </a:defRPr>
            </a:lvl7pPr>
            <a:lvl8pPr lvl="7">
              <a:spcBef>
                <a:spcPts val="400"/>
              </a:spcBef>
              <a:spcAft>
                <a:spcPts val="0"/>
              </a:spcAft>
              <a:buClr>
                <a:schemeClr val="lt1"/>
              </a:buClr>
              <a:buSzPts val="5000"/>
              <a:buFont typeface="Six Caps"/>
              <a:buNone/>
              <a:defRPr sz="5000">
                <a:solidFill>
                  <a:schemeClr val="lt1"/>
                </a:solidFill>
                <a:latin typeface="Six Caps"/>
                <a:ea typeface="Six Caps"/>
                <a:cs typeface="Six Caps"/>
                <a:sym typeface="Six Caps"/>
              </a:defRPr>
            </a:lvl8pPr>
            <a:lvl9pPr lvl="8">
              <a:spcBef>
                <a:spcPts val="400"/>
              </a:spcBef>
              <a:spcAft>
                <a:spcPts val="0"/>
              </a:spcAft>
              <a:buClr>
                <a:schemeClr val="lt1"/>
              </a:buClr>
              <a:buSzPts val="5000"/>
              <a:buFont typeface="Six Caps"/>
              <a:buNone/>
              <a:defRPr sz="5000">
                <a:solidFill>
                  <a:schemeClr val="lt1"/>
                </a:solidFill>
                <a:latin typeface="Six Caps"/>
                <a:ea typeface="Six Caps"/>
                <a:cs typeface="Six Caps"/>
                <a:sym typeface="Six Caps"/>
              </a:defRPr>
            </a:lvl9pPr>
          </a:lstStyle>
          <a:p>
            <a:endParaRPr/>
          </a:p>
        </p:txBody>
      </p:sp>
      <p:sp>
        <p:nvSpPr>
          <p:cNvPr id="261" name="Google Shape;261;p9"/>
          <p:cNvSpPr txBox="1">
            <a:spLocks noGrp="1"/>
          </p:cNvSpPr>
          <p:nvPr>
            <p:ph type="subTitle" idx="3"/>
          </p:nvPr>
        </p:nvSpPr>
        <p:spPr>
          <a:xfrm>
            <a:off x="9406525" y="5933425"/>
            <a:ext cx="8334600" cy="659100"/>
          </a:xfrm>
          <a:prstGeom prst="rect">
            <a:avLst/>
          </a:prstGeom>
        </p:spPr>
        <p:txBody>
          <a:bodyPr spcFirstLastPara="1" wrap="square" lIns="91425" tIns="45700" rIns="91425" bIns="45700" anchor="t" anchorCtr="0">
            <a:normAutofit/>
          </a:bodyPr>
          <a:lstStyle>
            <a:lvl1pPr lvl="0" algn="r">
              <a:spcBef>
                <a:spcPts val="640"/>
              </a:spcBef>
              <a:spcAft>
                <a:spcPts val="0"/>
              </a:spcAft>
              <a:buClr>
                <a:srgbClr val="462AF0"/>
              </a:buClr>
              <a:buSzPts val="3400"/>
              <a:buNone/>
              <a:defRPr sz="3400">
                <a:solidFill>
                  <a:srgbClr val="462AF0"/>
                </a:solidFill>
              </a:defRPr>
            </a:lvl1pPr>
            <a:lvl2pPr lvl="1" algn="r">
              <a:spcBef>
                <a:spcPts val="560"/>
              </a:spcBef>
              <a:spcAft>
                <a:spcPts val="0"/>
              </a:spcAft>
              <a:buClr>
                <a:srgbClr val="462AF0"/>
              </a:buClr>
              <a:buSzPts val="3400"/>
              <a:buNone/>
              <a:defRPr sz="3400">
                <a:solidFill>
                  <a:srgbClr val="462AF0"/>
                </a:solidFill>
              </a:defRPr>
            </a:lvl2pPr>
            <a:lvl3pPr lvl="2" algn="r">
              <a:spcBef>
                <a:spcPts val="480"/>
              </a:spcBef>
              <a:spcAft>
                <a:spcPts val="0"/>
              </a:spcAft>
              <a:buClr>
                <a:srgbClr val="462AF0"/>
              </a:buClr>
              <a:buSzPts val="3400"/>
              <a:buNone/>
              <a:defRPr sz="3400">
                <a:solidFill>
                  <a:srgbClr val="462AF0"/>
                </a:solidFill>
              </a:defRPr>
            </a:lvl3pPr>
            <a:lvl4pPr lvl="3" algn="r">
              <a:spcBef>
                <a:spcPts val="400"/>
              </a:spcBef>
              <a:spcAft>
                <a:spcPts val="0"/>
              </a:spcAft>
              <a:buClr>
                <a:srgbClr val="462AF0"/>
              </a:buClr>
              <a:buSzPts val="3400"/>
              <a:buNone/>
              <a:defRPr sz="3400">
                <a:solidFill>
                  <a:srgbClr val="462AF0"/>
                </a:solidFill>
              </a:defRPr>
            </a:lvl4pPr>
            <a:lvl5pPr lvl="4" algn="r">
              <a:spcBef>
                <a:spcPts val="400"/>
              </a:spcBef>
              <a:spcAft>
                <a:spcPts val="0"/>
              </a:spcAft>
              <a:buClr>
                <a:srgbClr val="462AF0"/>
              </a:buClr>
              <a:buSzPts val="3400"/>
              <a:buNone/>
              <a:defRPr sz="3400">
                <a:solidFill>
                  <a:srgbClr val="462AF0"/>
                </a:solidFill>
              </a:defRPr>
            </a:lvl5pPr>
            <a:lvl6pPr lvl="5" algn="r">
              <a:spcBef>
                <a:spcPts val="400"/>
              </a:spcBef>
              <a:spcAft>
                <a:spcPts val="0"/>
              </a:spcAft>
              <a:buClr>
                <a:srgbClr val="462AF0"/>
              </a:buClr>
              <a:buSzPts val="3400"/>
              <a:buNone/>
              <a:defRPr sz="3400">
                <a:solidFill>
                  <a:srgbClr val="462AF0"/>
                </a:solidFill>
              </a:defRPr>
            </a:lvl6pPr>
            <a:lvl7pPr lvl="6" algn="r">
              <a:spcBef>
                <a:spcPts val="400"/>
              </a:spcBef>
              <a:spcAft>
                <a:spcPts val="0"/>
              </a:spcAft>
              <a:buClr>
                <a:srgbClr val="462AF0"/>
              </a:buClr>
              <a:buSzPts val="3400"/>
              <a:buNone/>
              <a:defRPr sz="3400">
                <a:solidFill>
                  <a:srgbClr val="462AF0"/>
                </a:solidFill>
              </a:defRPr>
            </a:lvl7pPr>
            <a:lvl8pPr lvl="7" algn="r">
              <a:spcBef>
                <a:spcPts val="400"/>
              </a:spcBef>
              <a:spcAft>
                <a:spcPts val="0"/>
              </a:spcAft>
              <a:buClr>
                <a:srgbClr val="462AF0"/>
              </a:buClr>
              <a:buSzPts val="3400"/>
              <a:buNone/>
              <a:defRPr sz="3400">
                <a:solidFill>
                  <a:srgbClr val="462AF0"/>
                </a:solidFill>
              </a:defRPr>
            </a:lvl8pPr>
            <a:lvl9pPr lvl="8" algn="r">
              <a:spcBef>
                <a:spcPts val="400"/>
              </a:spcBef>
              <a:spcAft>
                <a:spcPts val="0"/>
              </a:spcAft>
              <a:buClr>
                <a:srgbClr val="462AF0"/>
              </a:buClr>
              <a:buSzPts val="3400"/>
              <a:buNone/>
              <a:defRPr sz="3400">
                <a:solidFill>
                  <a:srgbClr val="462AF0"/>
                </a:solidFill>
              </a:defRPr>
            </a:lvl9pPr>
          </a:lstStyle>
          <a:p>
            <a:endParaRPr/>
          </a:p>
        </p:txBody>
      </p:sp>
      <p:sp>
        <p:nvSpPr>
          <p:cNvPr id="262" name="Google Shape;262;p9"/>
          <p:cNvSpPr txBox="1">
            <a:spLocks noGrp="1"/>
          </p:cNvSpPr>
          <p:nvPr>
            <p:ph type="subTitle" idx="4"/>
          </p:nvPr>
        </p:nvSpPr>
        <p:spPr>
          <a:xfrm>
            <a:off x="7203363" y="5965038"/>
            <a:ext cx="525000" cy="659100"/>
          </a:xfrm>
          <a:prstGeom prst="rect">
            <a:avLst/>
          </a:prstGeom>
        </p:spPr>
        <p:txBody>
          <a:bodyPr spcFirstLastPara="1" wrap="square" lIns="91425" tIns="45700" rIns="91425" bIns="45700" anchor="t" anchorCtr="0">
            <a:normAutofit/>
          </a:bodyPr>
          <a:lstStyle>
            <a:lvl1pPr lvl="0" algn="ctr">
              <a:spcBef>
                <a:spcPts val="640"/>
              </a:spcBef>
              <a:spcAft>
                <a:spcPts val="0"/>
              </a:spcAft>
              <a:buClr>
                <a:schemeClr val="lt1"/>
              </a:buClr>
              <a:buSzPts val="3500"/>
              <a:buFont typeface="Six Caps"/>
              <a:buNone/>
              <a:defRPr>
                <a:solidFill>
                  <a:schemeClr val="lt1"/>
                </a:solidFill>
                <a:latin typeface="Six Caps"/>
                <a:ea typeface="Six Caps"/>
                <a:cs typeface="Six Caps"/>
                <a:sym typeface="Six Caps"/>
              </a:defRPr>
            </a:lvl1pPr>
            <a:lvl2pPr lvl="1" algn="ctr">
              <a:spcBef>
                <a:spcPts val="560"/>
              </a:spcBef>
              <a:spcAft>
                <a:spcPts val="0"/>
              </a:spcAft>
              <a:buClr>
                <a:schemeClr val="lt1"/>
              </a:buClr>
              <a:buSzPts val="3500"/>
              <a:buFont typeface="Six Caps"/>
              <a:buNone/>
              <a:defRPr sz="3500">
                <a:solidFill>
                  <a:schemeClr val="lt1"/>
                </a:solidFill>
                <a:latin typeface="Six Caps"/>
                <a:ea typeface="Six Caps"/>
                <a:cs typeface="Six Caps"/>
                <a:sym typeface="Six Caps"/>
              </a:defRPr>
            </a:lvl2pPr>
            <a:lvl3pPr lvl="2" algn="ctr">
              <a:spcBef>
                <a:spcPts val="480"/>
              </a:spcBef>
              <a:spcAft>
                <a:spcPts val="0"/>
              </a:spcAft>
              <a:buClr>
                <a:schemeClr val="lt1"/>
              </a:buClr>
              <a:buSzPts val="3500"/>
              <a:buFont typeface="Six Caps"/>
              <a:buNone/>
              <a:defRPr sz="3500">
                <a:solidFill>
                  <a:schemeClr val="lt1"/>
                </a:solidFill>
                <a:latin typeface="Six Caps"/>
                <a:ea typeface="Six Caps"/>
                <a:cs typeface="Six Caps"/>
                <a:sym typeface="Six Caps"/>
              </a:defRPr>
            </a:lvl3pPr>
            <a:lvl4pPr lvl="3"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4pPr>
            <a:lvl5pPr lvl="4"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5pPr>
            <a:lvl6pPr lvl="5"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6pPr>
            <a:lvl7pPr lvl="6"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7pPr>
            <a:lvl8pPr lvl="7"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8pPr>
            <a:lvl9pPr lvl="8"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9pPr>
          </a:lstStyle>
          <a:p>
            <a:endParaRPr/>
          </a:p>
        </p:txBody>
      </p:sp>
      <p:sp>
        <p:nvSpPr>
          <p:cNvPr id="263" name="Google Shape;263;p9"/>
          <p:cNvSpPr txBox="1">
            <a:spLocks noGrp="1"/>
          </p:cNvSpPr>
          <p:nvPr>
            <p:ph type="subTitle" idx="5"/>
          </p:nvPr>
        </p:nvSpPr>
        <p:spPr>
          <a:xfrm>
            <a:off x="9406525" y="7468500"/>
            <a:ext cx="8334600" cy="659100"/>
          </a:xfrm>
          <a:prstGeom prst="rect">
            <a:avLst/>
          </a:prstGeom>
        </p:spPr>
        <p:txBody>
          <a:bodyPr spcFirstLastPara="1" wrap="square" lIns="91425" tIns="45700" rIns="91425" bIns="45700" anchor="t" anchorCtr="0">
            <a:normAutofit/>
          </a:bodyPr>
          <a:lstStyle>
            <a:lvl1pPr lvl="0" algn="r">
              <a:spcBef>
                <a:spcPts val="640"/>
              </a:spcBef>
              <a:spcAft>
                <a:spcPts val="0"/>
              </a:spcAft>
              <a:buClr>
                <a:srgbClr val="462AF0"/>
              </a:buClr>
              <a:buSzPts val="3400"/>
              <a:buNone/>
              <a:defRPr sz="3400">
                <a:solidFill>
                  <a:srgbClr val="462AF0"/>
                </a:solidFill>
              </a:defRPr>
            </a:lvl1pPr>
            <a:lvl2pPr lvl="1" algn="r">
              <a:spcBef>
                <a:spcPts val="560"/>
              </a:spcBef>
              <a:spcAft>
                <a:spcPts val="0"/>
              </a:spcAft>
              <a:buClr>
                <a:srgbClr val="462AF0"/>
              </a:buClr>
              <a:buSzPts val="3400"/>
              <a:buNone/>
              <a:defRPr sz="3400">
                <a:solidFill>
                  <a:srgbClr val="462AF0"/>
                </a:solidFill>
              </a:defRPr>
            </a:lvl2pPr>
            <a:lvl3pPr lvl="2" algn="r">
              <a:spcBef>
                <a:spcPts val="480"/>
              </a:spcBef>
              <a:spcAft>
                <a:spcPts val="0"/>
              </a:spcAft>
              <a:buClr>
                <a:srgbClr val="462AF0"/>
              </a:buClr>
              <a:buSzPts val="3400"/>
              <a:buNone/>
              <a:defRPr sz="3400">
                <a:solidFill>
                  <a:srgbClr val="462AF0"/>
                </a:solidFill>
              </a:defRPr>
            </a:lvl3pPr>
            <a:lvl4pPr lvl="3" algn="r">
              <a:spcBef>
                <a:spcPts val="400"/>
              </a:spcBef>
              <a:spcAft>
                <a:spcPts val="0"/>
              </a:spcAft>
              <a:buClr>
                <a:srgbClr val="462AF0"/>
              </a:buClr>
              <a:buSzPts val="3400"/>
              <a:buNone/>
              <a:defRPr sz="3400">
                <a:solidFill>
                  <a:srgbClr val="462AF0"/>
                </a:solidFill>
              </a:defRPr>
            </a:lvl4pPr>
            <a:lvl5pPr lvl="4" algn="r">
              <a:spcBef>
                <a:spcPts val="400"/>
              </a:spcBef>
              <a:spcAft>
                <a:spcPts val="0"/>
              </a:spcAft>
              <a:buClr>
                <a:srgbClr val="462AF0"/>
              </a:buClr>
              <a:buSzPts val="3400"/>
              <a:buNone/>
              <a:defRPr sz="3400">
                <a:solidFill>
                  <a:srgbClr val="462AF0"/>
                </a:solidFill>
              </a:defRPr>
            </a:lvl5pPr>
            <a:lvl6pPr lvl="5" algn="r">
              <a:spcBef>
                <a:spcPts val="400"/>
              </a:spcBef>
              <a:spcAft>
                <a:spcPts val="0"/>
              </a:spcAft>
              <a:buClr>
                <a:srgbClr val="462AF0"/>
              </a:buClr>
              <a:buSzPts val="3400"/>
              <a:buNone/>
              <a:defRPr sz="3400">
                <a:solidFill>
                  <a:srgbClr val="462AF0"/>
                </a:solidFill>
              </a:defRPr>
            </a:lvl6pPr>
            <a:lvl7pPr lvl="6" algn="r">
              <a:spcBef>
                <a:spcPts val="400"/>
              </a:spcBef>
              <a:spcAft>
                <a:spcPts val="0"/>
              </a:spcAft>
              <a:buClr>
                <a:srgbClr val="462AF0"/>
              </a:buClr>
              <a:buSzPts val="3400"/>
              <a:buNone/>
              <a:defRPr sz="3400">
                <a:solidFill>
                  <a:srgbClr val="462AF0"/>
                </a:solidFill>
              </a:defRPr>
            </a:lvl7pPr>
            <a:lvl8pPr lvl="7" algn="r">
              <a:spcBef>
                <a:spcPts val="400"/>
              </a:spcBef>
              <a:spcAft>
                <a:spcPts val="0"/>
              </a:spcAft>
              <a:buClr>
                <a:srgbClr val="462AF0"/>
              </a:buClr>
              <a:buSzPts val="3400"/>
              <a:buNone/>
              <a:defRPr sz="3400">
                <a:solidFill>
                  <a:srgbClr val="462AF0"/>
                </a:solidFill>
              </a:defRPr>
            </a:lvl8pPr>
            <a:lvl9pPr lvl="8" algn="r">
              <a:spcBef>
                <a:spcPts val="400"/>
              </a:spcBef>
              <a:spcAft>
                <a:spcPts val="0"/>
              </a:spcAft>
              <a:buClr>
                <a:srgbClr val="462AF0"/>
              </a:buClr>
              <a:buSzPts val="3400"/>
              <a:buNone/>
              <a:defRPr sz="3400">
                <a:solidFill>
                  <a:srgbClr val="462AF0"/>
                </a:solidFill>
              </a:defRPr>
            </a:lvl9pPr>
          </a:lstStyle>
          <a:p>
            <a:endParaRPr/>
          </a:p>
        </p:txBody>
      </p:sp>
      <p:sp>
        <p:nvSpPr>
          <p:cNvPr id="264" name="Google Shape;264;p9"/>
          <p:cNvSpPr txBox="1">
            <a:spLocks noGrp="1"/>
          </p:cNvSpPr>
          <p:nvPr>
            <p:ph type="subTitle" idx="6"/>
          </p:nvPr>
        </p:nvSpPr>
        <p:spPr>
          <a:xfrm>
            <a:off x="7203363" y="7500113"/>
            <a:ext cx="525000" cy="659100"/>
          </a:xfrm>
          <a:prstGeom prst="rect">
            <a:avLst/>
          </a:prstGeom>
        </p:spPr>
        <p:txBody>
          <a:bodyPr spcFirstLastPara="1" wrap="square" lIns="91425" tIns="45700" rIns="91425" bIns="45700" anchor="t" anchorCtr="0">
            <a:normAutofit/>
          </a:bodyPr>
          <a:lstStyle>
            <a:lvl1pPr lvl="0" algn="ctr">
              <a:spcBef>
                <a:spcPts val="640"/>
              </a:spcBef>
              <a:spcAft>
                <a:spcPts val="0"/>
              </a:spcAft>
              <a:buClr>
                <a:schemeClr val="lt1"/>
              </a:buClr>
              <a:buSzPts val="3500"/>
              <a:buFont typeface="Six Caps"/>
              <a:buNone/>
              <a:defRPr>
                <a:solidFill>
                  <a:schemeClr val="lt1"/>
                </a:solidFill>
                <a:latin typeface="Six Caps"/>
                <a:ea typeface="Six Caps"/>
                <a:cs typeface="Six Caps"/>
                <a:sym typeface="Six Caps"/>
              </a:defRPr>
            </a:lvl1pPr>
            <a:lvl2pPr lvl="1" algn="ctr">
              <a:spcBef>
                <a:spcPts val="560"/>
              </a:spcBef>
              <a:spcAft>
                <a:spcPts val="0"/>
              </a:spcAft>
              <a:buClr>
                <a:schemeClr val="lt1"/>
              </a:buClr>
              <a:buSzPts val="3500"/>
              <a:buFont typeface="Six Caps"/>
              <a:buNone/>
              <a:defRPr sz="3500">
                <a:solidFill>
                  <a:schemeClr val="lt1"/>
                </a:solidFill>
                <a:latin typeface="Six Caps"/>
                <a:ea typeface="Six Caps"/>
                <a:cs typeface="Six Caps"/>
                <a:sym typeface="Six Caps"/>
              </a:defRPr>
            </a:lvl2pPr>
            <a:lvl3pPr lvl="2" algn="ctr">
              <a:spcBef>
                <a:spcPts val="480"/>
              </a:spcBef>
              <a:spcAft>
                <a:spcPts val="0"/>
              </a:spcAft>
              <a:buClr>
                <a:schemeClr val="lt1"/>
              </a:buClr>
              <a:buSzPts val="3500"/>
              <a:buFont typeface="Six Caps"/>
              <a:buNone/>
              <a:defRPr sz="3500">
                <a:solidFill>
                  <a:schemeClr val="lt1"/>
                </a:solidFill>
                <a:latin typeface="Six Caps"/>
                <a:ea typeface="Six Caps"/>
                <a:cs typeface="Six Caps"/>
                <a:sym typeface="Six Caps"/>
              </a:defRPr>
            </a:lvl3pPr>
            <a:lvl4pPr lvl="3"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4pPr>
            <a:lvl5pPr lvl="4"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5pPr>
            <a:lvl6pPr lvl="5"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6pPr>
            <a:lvl7pPr lvl="6"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7pPr>
            <a:lvl8pPr lvl="7"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8pPr>
            <a:lvl9pPr lvl="8"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9pPr>
          </a:lstStyle>
          <a:p>
            <a:endParaRPr/>
          </a:p>
        </p:txBody>
      </p:sp>
      <p:sp>
        <p:nvSpPr>
          <p:cNvPr id="265" name="Google Shape;265;p9"/>
          <p:cNvSpPr txBox="1">
            <a:spLocks noGrp="1"/>
          </p:cNvSpPr>
          <p:nvPr>
            <p:ph type="subTitle" idx="7"/>
          </p:nvPr>
        </p:nvSpPr>
        <p:spPr>
          <a:xfrm>
            <a:off x="9406525" y="9003600"/>
            <a:ext cx="8334600" cy="659100"/>
          </a:xfrm>
          <a:prstGeom prst="rect">
            <a:avLst/>
          </a:prstGeom>
        </p:spPr>
        <p:txBody>
          <a:bodyPr spcFirstLastPara="1" wrap="square" lIns="91425" tIns="45700" rIns="91425" bIns="45700" anchor="t" anchorCtr="0">
            <a:normAutofit/>
          </a:bodyPr>
          <a:lstStyle>
            <a:lvl1pPr lvl="0" algn="r">
              <a:spcBef>
                <a:spcPts val="640"/>
              </a:spcBef>
              <a:spcAft>
                <a:spcPts val="0"/>
              </a:spcAft>
              <a:buClr>
                <a:srgbClr val="462AF0"/>
              </a:buClr>
              <a:buSzPts val="3400"/>
              <a:buNone/>
              <a:defRPr sz="3400">
                <a:solidFill>
                  <a:srgbClr val="462AF0"/>
                </a:solidFill>
              </a:defRPr>
            </a:lvl1pPr>
            <a:lvl2pPr lvl="1" algn="r">
              <a:spcBef>
                <a:spcPts val="560"/>
              </a:spcBef>
              <a:spcAft>
                <a:spcPts val="0"/>
              </a:spcAft>
              <a:buClr>
                <a:srgbClr val="462AF0"/>
              </a:buClr>
              <a:buSzPts val="3400"/>
              <a:buNone/>
              <a:defRPr sz="3400">
                <a:solidFill>
                  <a:srgbClr val="462AF0"/>
                </a:solidFill>
              </a:defRPr>
            </a:lvl2pPr>
            <a:lvl3pPr lvl="2" algn="r">
              <a:spcBef>
                <a:spcPts val="480"/>
              </a:spcBef>
              <a:spcAft>
                <a:spcPts val="0"/>
              </a:spcAft>
              <a:buClr>
                <a:srgbClr val="462AF0"/>
              </a:buClr>
              <a:buSzPts val="3400"/>
              <a:buNone/>
              <a:defRPr sz="3400">
                <a:solidFill>
                  <a:srgbClr val="462AF0"/>
                </a:solidFill>
              </a:defRPr>
            </a:lvl3pPr>
            <a:lvl4pPr lvl="3" algn="r">
              <a:spcBef>
                <a:spcPts val="400"/>
              </a:spcBef>
              <a:spcAft>
                <a:spcPts val="0"/>
              </a:spcAft>
              <a:buClr>
                <a:srgbClr val="462AF0"/>
              </a:buClr>
              <a:buSzPts val="3400"/>
              <a:buNone/>
              <a:defRPr sz="3400">
                <a:solidFill>
                  <a:srgbClr val="462AF0"/>
                </a:solidFill>
              </a:defRPr>
            </a:lvl4pPr>
            <a:lvl5pPr lvl="4" algn="r">
              <a:spcBef>
                <a:spcPts val="400"/>
              </a:spcBef>
              <a:spcAft>
                <a:spcPts val="0"/>
              </a:spcAft>
              <a:buClr>
                <a:srgbClr val="462AF0"/>
              </a:buClr>
              <a:buSzPts val="3400"/>
              <a:buNone/>
              <a:defRPr sz="3400">
                <a:solidFill>
                  <a:srgbClr val="462AF0"/>
                </a:solidFill>
              </a:defRPr>
            </a:lvl5pPr>
            <a:lvl6pPr lvl="5" algn="r">
              <a:spcBef>
                <a:spcPts val="400"/>
              </a:spcBef>
              <a:spcAft>
                <a:spcPts val="0"/>
              </a:spcAft>
              <a:buClr>
                <a:srgbClr val="462AF0"/>
              </a:buClr>
              <a:buSzPts val="3400"/>
              <a:buNone/>
              <a:defRPr sz="3400">
                <a:solidFill>
                  <a:srgbClr val="462AF0"/>
                </a:solidFill>
              </a:defRPr>
            </a:lvl6pPr>
            <a:lvl7pPr lvl="6" algn="r">
              <a:spcBef>
                <a:spcPts val="400"/>
              </a:spcBef>
              <a:spcAft>
                <a:spcPts val="0"/>
              </a:spcAft>
              <a:buClr>
                <a:srgbClr val="462AF0"/>
              </a:buClr>
              <a:buSzPts val="3400"/>
              <a:buNone/>
              <a:defRPr sz="3400">
                <a:solidFill>
                  <a:srgbClr val="462AF0"/>
                </a:solidFill>
              </a:defRPr>
            </a:lvl7pPr>
            <a:lvl8pPr lvl="7" algn="r">
              <a:spcBef>
                <a:spcPts val="400"/>
              </a:spcBef>
              <a:spcAft>
                <a:spcPts val="0"/>
              </a:spcAft>
              <a:buClr>
                <a:srgbClr val="462AF0"/>
              </a:buClr>
              <a:buSzPts val="3400"/>
              <a:buNone/>
              <a:defRPr sz="3400">
                <a:solidFill>
                  <a:srgbClr val="462AF0"/>
                </a:solidFill>
              </a:defRPr>
            </a:lvl8pPr>
            <a:lvl9pPr lvl="8" algn="r">
              <a:spcBef>
                <a:spcPts val="400"/>
              </a:spcBef>
              <a:spcAft>
                <a:spcPts val="0"/>
              </a:spcAft>
              <a:buClr>
                <a:srgbClr val="462AF0"/>
              </a:buClr>
              <a:buSzPts val="3400"/>
              <a:buNone/>
              <a:defRPr sz="3400">
                <a:solidFill>
                  <a:srgbClr val="462AF0"/>
                </a:solidFill>
              </a:defRPr>
            </a:lvl9pPr>
          </a:lstStyle>
          <a:p>
            <a:endParaRPr/>
          </a:p>
        </p:txBody>
      </p:sp>
      <p:sp>
        <p:nvSpPr>
          <p:cNvPr id="266" name="Google Shape;266;p9"/>
          <p:cNvSpPr txBox="1">
            <a:spLocks noGrp="1"/>
          </p:cNvSpPr>
          <p:nvPr>
            <p:ph type="subTitle" idx="8"/>
          </p:nvPr>
        </p:nvSpPr>
        <p:spPr>
          <a:xfrm>
            <a:off x="7203363" y="9035213"/>
            <a:ext cx="525000" cy="659100"/>
          </a:xfrm>
          <a:prstGeom prst="rect">
            <a:avLst/>
          </a:prstGeom>
        </p:spPr>
        <p:txBody>
          <a:bodyPr spcFirstLastPara="1" wrap="square" lIns="91425" tIns="45700" rIns="91425" bIns="45700" anchor="t" anchorCtr="0">
            <a:normAutofit/>
          </a:bodyPr>
          <a:lstStyle>
            <a:lvl1pPr lvl="0" algn="ctr">
              <a:spcBef>
                <a:spcPts val="640"/>
              </a:spcBef>
              <a:spcAft>
                <a:spcPts val="0"/>
              </a:spcAft>
              <a:buClr>
                <a:schemeClr val="lt1"/>
              </a:buClr>
              <a:buSzPts val="3500"/>
              <a:buFont typeface="Six Caps"/>
              <a:buNone/>
              <a:defRPr>
                <a:solidFill>
                  <a:schemeClr val="lt1"/>
                </a:solidFill>
                <a:latin typeface="Six Caps"/>
                <a:ea typeface="Six Caps"/>
                <a:cs typeface="Six Caps"/>
                <a:sym typeface="Six Caps"/>
              </a:defRPr>
            </a:lvl1pPr>
            <a:lvl2pPr lvl="1" algn="ctr">
              <a:spcBef>
                <a:spcPts val="560"/>
              </a:spcBef>
              <a:spcAft>
                <a:spcPts val="0"/>
              </a:spcAft>
              <a:buClr>
                <a:schemeClr val="lt1"/>
              </a:buClr>
              <a:buSzPts val="3500"/>
              <a:buFont typeface="Six Caps"/>
              <a:buNone/>
              <a:defRPr sz="3500">
                <a:solidFill>
                  <a:schemeClr val="lt1"/>
                </a:solidFill>
                <a:latin typeface="Six Caps"/>
                <a:ea typeface="Six Caps"/>
                <a:cs typeface="Six Caps"/>
                <a:sym typeface="Six Caps"/>
              </a:defRPr>
            </a:lvl2pPr>
            <a:lvl3pPr lvl="2" algn="ctr">
              <a:spcBef>
                <a:spcPts val="480"/>
              </a:spcBef>
              <a:spcAft>
                <a:spcPts val="0"/>
              </a:spcAft>
              <a:buClr>
                <a:schemeClr val="lt1"/>
              </a:buClr>
              <a:buSzPts val="3500"/>
              <a:buFont typeface="Six Caps"/>
              <a:buNone/>
              <a:defRPr sz="3500">
                <a:solidFill>
                  <a:schemeClr val="lt1"/>
                </a:solidFill>
                <a:latin typeface="Six Caps"/>
                <a:ea typeface="Six Caps"/>
                <a:cs typeface="Six Caps"/>
                <a:sym typeface="Six Caps"/>
              </a:defRPr>
            </a:lvl3pPr>
            <a:lvl4pPr lvl="3"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4pPr>
            <a:lvl5pPr lvl="4"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5pPr>
            <a:lvl6pPr lvl="5"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6pPr>
            <a:lvl7pPr lvl="6"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7pPr>
            <a:lvl8pPr lvl="7"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8pPr>
            <a:lvl9pPr lvl="8"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9pPr>
          </a:lstStyle>
          <a:p>
            <a:endParaRPr/>
          </a:p>
        </p:txBody>
      </p:sp>
      <p:sp>
        <p:nvSpPr>
          <p:cNvPr id="267" name="Google Shape;267;p9"/>
          <p:cNvSpPr txBox="1">
            <a:spLocks noGrp="1"/>
          </p:cNvSpPr>
          <p:nvPr>
            <p:ph type="subTitle" idx="9"/>
          </p:nvPr>
        </p:nvSpPr>
        <p:spPr>
          <a:xfrm>
            <a:off x="15321975" y="182150"/>
            <a:ext cx="525000" cy="659100"/>
          </a:xfrm>
          <a:prstGeom prst="rect">
            <a:avLst/>
          </a:prstGeom>
        </p:spPr>
        <p:txBody>
          <a:bodyPr spcFirstLastPara="1" wrap="square" lIns="91425" tIns="45700" rIns="91425" bIns="45700" anchor="t" anchorCtr="0">
            <a:normAutofit/>
          </a:bodyPr>
          <a:lstStyle>
            <a:lvl1pPr lvl="0" algn="ctr">
              <a:spcBef>
                <a:spcPts val="640"/>
              </a:spcBef>
              <a:spcAft>
                <a:spcPts val="0"/>
              </a:spcAft>
              <a:buClr>
                <a:schemeClr val="lt1"/>
              </a:buClr>
              <a:buSzPts val="3500"/>
              <a:buFont typeface="Six Caps"/>
              <a:buNone/>
              <a:defRPr>
                <a:solidFill>
                  <a:schemeClr val="lt1"/>
                </a:solidFill>
                <a:latin typeface="Six Caps"/>
                <a:ea typeface="Six Caps"/>
                <a:cs typeface="Six Caps"/>
                <a:sym typeface="Six Caps"/>
              </a:defRPr>
            </a:lvl1pPr>
            <a:lvl2pPr lvl="1" algn="ctr">
              <a:spcBef>
                <a:spcPts val="560"/>
              </a:spcBef>
              <a:spcAft>
                <a:spcPts val="0"/>
              </a:spcAft>
              <a:buClr>
                <a:schemeClr val="lt1"/>
              </a:buClr>
              <a:buSzPts val="3500"/>
              <a:buFont typeface="Six Caps"/>
              <a:buNone/>
              <a:defRPr sz="3500">
                <a:solidFill>
                  <a:schemeClr val="lt1"/>
                </a:solidFill>
                <a:latin typeface="Six Caps"/>
                <a:ea typeface="Six Caps"/>
                <a:cs typeface="Six Caps"/>
                <a:sym typeface="Six Caps"/>
              </a:defRPr>
            </a:lvl2pPr>
            <a:lvl3pPr lvl="2" algn="ctr">
              <a:spcBef>
                <a:spcPts val="480"/>
              </a:spcBef>
              <a:spcAft>
                <a:spcPts val="0"/>
              </a:spcAft>
              <a:buClr>
                <a:schemeClr val="lt1"/>
              </a:buClr>
              <a:buSzPts val="3500"/>
              <a:buFont typeface="Six Caps"/>
              <a:buNone/>
              <a:defRPr sz="3500">
                <a:solidFill>
                  <a:schemeClr val="lt1"/>
                </a:solidFill>
                <a:latin typeface="Six Caps"/>
                <a:ea typeface="Six Caps"/>
                <a:cs typeface="Six Caps"/>
                <a:sym typeface="Six Caps"/>
              </a:defRPr>
            </a:lvl3pPr>
            <a:lvl4pPr lvl="3"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4pPr>
            <a:lvl5pPr lvl="4"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5pPr>
            <a:lvl6pPr lvl="5"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6pPr>
            <a:lvl7pPr lvl="6"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7pPr>
            <a:lvl8pPr lvl="7"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8pPr>
            <a:lvl9pPr lvl="8"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9pPr>
          </a:lstStyle>
          <a:p>
            <a:endParaRPr/>
          </a:p>
        </p:txBody>
      </p:sp>
      <p:sp>
        <p:nvSpPr>
          <p:cNvPr id="268" name="Google Shape;268;p9"/>
          <p:cNvSpPr txBox="1">
            <a:spLocks noGrp="1"/>
          </p:cNvSpPr>
          <p:nvPr>
            <p:ph type="subTitle" idx="13"/>
          </p:nvPr>
        </p:nvSpPr>
        <p:spPr>
          <a:xfrm>
            <a:off x="16298925" y="182150"/>
            <a:ext cx="525000" cy="659100"/>
          </a:xfrm>
          <a:prstGeom prst="rect">
            <a:avLst/>
          </a:prstGeom>
        </p:spPr>
        <p:txBody>
          <a:bodyPr spcFirstLastPara="1" wrap="square" lIns="91425" tIns="45700" rIns="91425" bIns="45700" anchor="t" anchorCtr="0">
            <a:normAutofit/>
          </a:bodyPr>
          <a:lstStyle>
            <a:lvl1pPr lvl="0" algn="ctr">
              <a:spcBef>
                <a:spcPts val="640"/>
              </a:spcBef>
              <a:spcAft>
                <a:spcPts val="0"/>
              </a:spcAft>
              <a:buClr>
                <a:schemeClr val="lt1"/>
              </a:buClr>
              <a:buSzPts val="3500"/>
              <a:buFont typeface="Six Caps"/>
              <a:buNone/>
              <a:defRPr>
                <a:solidFill>
                  <a:schemeClr val="lt1"/>
                </a:solidFill>
                <a:latin typeface="Six Caps"/>
                <a:ea typeface="Six Caps"/>
                <a:cs typeface="Six Caps"/>
                <a:sym typeface="Six Caps"/>
              </a:defRPr>
            </a:lvl1pPr>
            <a:lvl2pPr lvl="1" algn="ctr">
              <a:spcBef>
                <a:spcPts val="560"/>
              </a:spcBef>
              <a:spcAft>
                <a:spcPts val="0"/>
              </a:spcAft>
              <a:buClr>
                <a:schemeClr val="lt1"/>
              </a:buClr>
              <a:buSzPts val="3500"/>
              <a:buFont typeface="Six Caps"/>
              <a:buNone/>
              <a:defRPr sz="3500">
                <a:solidFill>
                  <a:schemeClr val="lt1"/>
                </a:solidFill>
                <a:latin typeface="Six Caps"/>
                <a:ea typeface="Six Caps"/>
                <a:cs typeface="Six Caps"/>
                <a:sym typeface="Six Caps"/>
              </a:defRPr>
            </a:lvl2pPr>
            <a:lvl3pPr lvl="2" algn="ctr">
              <a:spcBef>
                <a:spcPts val="480"/>
              </a:spcBef>
              <a:spcAft>
                <a:spcPts val="0"/>
              </a:spcAft>
              <a:buClr>
                <a:schemeClr val="lt1"/>
              </a:buClr>
              <a:buSzPts val="3500"/>
              <a:buFont typeface="Six Caps"/>
              <a:buNone/>
              <a:defRPr sz="3500">
                <a:solidFill>
                  <a:schemeClr val="lt1"/>
                </a:solidFill>
                <a:latin typeface="Six Caps"/>
                <a:ea typeface="Six Caps"/>
                <a:cs typeface="Six Caps"/>
                <a:sym typeface="Six Caps"/>
              </a:defRPr>
            </a:lvl3pPr>
            <a:lvl4pPr lvl="3"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4pPr>
            <a:lvl5pPr lvl="4"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5pPr>
            <a:lvl6pPr lvl="5"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6pPr>
            <a:lvl7pPr lvl="6"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7pPr>
            <a:lvl8pPr lvl="7"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8pPr>
            <a:lvl9pPr lvl="8"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9pPr>
          </a:lstStyle>
          <a:p>
            <a:endParaRPr/>
          </a:p>
        </p:txBody>
      </p:sp>
      <p:sp>
        <p:nvSpPr>
          <p:cNvPr id="269" name="Google Shape;269;p9"/>
          <p:cNvSpPr txBox="1">
            <a:spLocks noGrp="1"/>
          </p:cNvSpPr>
          <p:nvPr>
            <p:ph type="subTitle" idx="14"/>
          </p:nvPr>
        </p:nvSpPr>
        <p:spPr>
          <a:xfrm>
            <a:off x="17275875" y="182150"/>
            <a:ext cx="525000" cy="659100"/>
          </a:xfrm>
          <a:prstGeom prst="rect">
            <a:avLst/>
          </a:prstGeom>
        </p:spPr>
        <p:txBody>
          <a:bodyPr spcFirstLastPara="1" wrap="square" lIns="91425" tIns="45700" rIns="91425" bIns="45700" anchor="t" anchorCtr="0">
            <a:normAutofit/>
          </a:bodyPr>
          <a:lstStyle>
            <a:lvl1pPr lvl="0" algn="ctr">
              <a:spcBef>
                <a:spcPts val="640"/>
              </a:spcBef>
              <a:spcAft>
                <a:spcPts val="0"/>
              </a:spcAft>
              <a:buClr>
                <a:schemeClr val="lt1"/>
              </a:buClr>
              <a:buSzPts val="3500"/>
              <a:buFont typeface="Six Caps"/>
              <a:buNone/>
              <a:defRPr>
                <a:solidFill>
                  <a:schemeClr val="lt1"/>
                </a:solidFill>
                <a:latin typeface="Six Caps"/>
                <a:ea typeface="Six Caps"/>
                <a:cs typeface="Six Caps"/>
                <a:sym typeface="Six Caps"/>
              </a:defRPr>
            </a:lvl1pPr>
            <a:lvl2pPr lvl="1" algn="ctr">
              <a:spcBef>
                <a:spcPts val="560"/>
              </a:spcBef>
              <a:spcAft>
                <a:spcPts val="0"/>
              </a:spcAft>
              <a:buClr>
                <a:schemeClr val="lt1"/>
              </a:buClr>
              <a:buSzPts val="3500"/>
              <a:buFont typeface="Six Caps"/>
              <a:buNone/>
              <a:defRPr sz="3500">
                <a:solidFill>
                  <a:schemeClr val="lt1"/>
                </a:solidFill>
                <a:latin typeface="Six Caps"/>
                <a:ea typeface="Six Caps"/>
                <a:cs typeface="Six Caps"/>
                <a:sym typeface="Six Caps"/>
              </a:defRPr>
            </a:lvl2pPr>
            <a:lvl3pPr lvl="2" algn="ctr">
              <a:spcBef>
                <a:spcPts val="480"/>
              </a:spcBef>
              <a:spcAft>
                <a:spcPts val="0"/>
              </a:spcAft>
              <a:buClr>
                <a:schemeClr val="lt1"/>
              </a:buClr>
              <a:buSzPts val="3500"/>
              <a:buFont typeface="Six Caps"/>
              <a:buNone/>
              <a:defRPr sz="3500">
                <a:solidFill>
                  <a:schemeClr val="lt1"/>
                </a:solidFill>
                <a:latin typeface="Six Caps"/>
                <a:ea typeface="Six Caps"/>
                <a:cs typeface="Six Caps"/>
                <a:sym typeface="Six Caps"/>
              </a:defRPr>
            </a:lvl3pPr>
            <a:lvl4pPr lvl="3"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4pPr>
            <a:lvl5pPr lvl="4"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5pPr>
            <a:lvl6pPr lvl="5"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6pPr>
            <a:lvl7pPr lvl="6"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7pPr>
            <a:lvl8pPr lvl="7"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8pPr>
            <a:lvl9pPr lvl="8" algn="ctr">
              <a:spcBef>
                <a:spcPts val="400"/>
              </a:spcBef>
              <a:spcAft>
                <a:spcPts val="0"/>
              </a:spcAft>
              <a:buClr>
                <a:schemeClr val="lt1"/>
              </a:buClr>
              <a:buSzPts val="3500"/>
              <a:buFont typeface="Six Caps"/>
              <a:buNone/>
              <a:defRPr sz="3500">
                <a:solidFill>
                  <a:schemeClr val="lt1"/>
                </a:solidFill>
                <a:latin typeface="Six Caps"/>
                <a:ea typeface="Six Caps"/>
                <a:cs typeface="Six Caps"/>
                <a:sym typeface="Six Caps"/>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270"/>
        <p:cNvGrpSpPr/>
        <p:nvPr/>
      </p:nvGrpSpPr>
      <p:grpSpPr>
        <a:xfrm>
          <a:off x="0" y="0"/>
          <a:ext cx="0" cy="0"/>
          <a:chOff x="0" y="0"/>
          <a:chExt cx="0" cy="0"/>
        </a:xfrm>
      </p:grpSpPr>
      <p:sp>
        <p:nvSpPr>
          <p:cNvPr id="271" name="Google Shape;271;p10"/>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2">
              <a:alphaModFix/>
            </a:blip>
            <a:stretch>
              <a:fillRect t="-8109" b="-810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272" name="Google Shape;272;p10"/>
          <p:cNvGrpSpPr/>
          <p:nvPr/>
        </p:nvGrpSpPr>
        <p:grpSpPr>
          <a:xfrm>
            <a:off x="-3787027" y="-2461496"/>
            <a:ext cx="23112068" cy="14039925"/>
            <a:chOff x="-33" y="-272821"/>
            <a:chExt cx="30816091" cy="18719900"/>
          </a:xfrm>
        </p:grpSpPr>
        <p:grpSp>
          <p:nvGrpSpPr>
            <p:cNvPr id="273" name="Google Shape;273;p10"/>
            <p:cNvGrpSpPr/>
            <p:nvPr/>
          </p:nvGrpSpPr>
          <p:grpSpPr>
            <a:xfrm>
              <a:off x="17042413" y="2719851"/>
              <a:ext cx="13773645" cy="5783587"/>
              <a:chOff x="0" y="-57150"/>
              <a:chExt cx="2720720" cy="1142437"/>
            </a:xfrm>
          </p:grpSpPr>
          <p:sp>
            <p:nvSpPr>
              <p:cNvPr id="274" name="Google Shape;274;p10"/>
              <p:cNvSpPr/>
              <p:nvPr/>
            </p:nvSpPr>
            <p:spPr>
              <a:xfrm>
                <a:off x="0" y="0"/>
                <a:ext cx="2720720" cy="1085287"/>
              </a:xfrm>
              <a:custGeom>
                <a:avLst/>
                <a:gdLst/>
                <a:ahLst/>
                <a:cxnLst/>
                <a:rect l="l" t="t" r="r" b="b"/>
                <a:pathLst>
                  <a:path w="2720720" h="1085287" extrusionOk="0">
                    <a:moveTo>
                      <a:pt x="2517520" y="0"/>
                    </a:moveTo>
                    <a:lnTo>
                      <a:pt x="0" y="0"/>
                    </a:lnTo>
                    <a:lnTo>
                      <a:pt x="203200" y="1085287"/>
                    </a:lnTo>
                    <a:lnTo>
                      <a:pt x="2720720" y="1085287"/>
                    </a:lnTo>
                    <a:lnTo>
                      <a:pt x="2517520" y="0"/>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5" name="Google Shape;275;p10"/>
              <p:cNvSpPr txBox="1"/>
              <p:nvPr/>
            </p:nvSpPr>
            <p:spPr>
              <a:xfrm>
                <a:off x="101600" y="-57150"/>
                <a:ext cx="2517600" cy="11424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76" name="Google Shape;276;p10"/>
            <p:cNvGrpSpPr/>
            <p:nvPr/>
          </p:nvGrpSpPr>
          <p:grpSpPr>
            <a:xfrm rot="583949">
              <a:off x="19120810" y="12038532"/>
              <a:ext cx="7989838" cy="5774768"/>
              <a:chOff x="0" y="-57150"/>
              <a:chExt cx="1578252" cy="1140704"/>
            </a:xfrm>
          </p:grpSpPr>
          <p:sp>
            <p:nvSpPr>
              <p:cNvPr id="277" name="Google Shape;277;p10"/>
              <p:cNvSpPr/>
              <p:nvPr/>
            </p:nvSpPr>
            <p:spPr>
              <a:xfrm>
                <a:off x="0" y="0"/>
                <a:ext cx="1578252" cy="1083554"/>
              </a:xfrm>
              <a:custGeom>
                <a:avLst/>
                <a:gdLst/>
                <a:ahLst/>
                <a:cxnLst/>
                <a:rect l="l" t="t" r="r" b="b"/>
                <a:pathLst>
                  <a:path w="1578252" h="1083554" extrusionOk="0">
                    <a:moveTo>
                      <a:pt x="203200" y="0"/>
                    </a:moveTo>
                    <a:lnTo>
                      <a:pt x="1375052" y="0"/>
                    </a:lnTo>
                    <a:lnTo>
                      <a:pt x="1578252" y="1083554"/>
                    </a:lnTo>
                    <a:lnTo>
                      <a:pt x="0" y="1083554"/>
                    </a:lnTo>
                    <a:lnTo>
                      <a:pt x="203200" y="0"/>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8" name="Google Shape;278;p10"/>
              <p:cNvSpPr txBox="1"/>
              <p:nvPr/>
            </p:nvSpPr>
            <p:spPr>
              <a:xfrm>
                <a:off x="127000" y="-57150"/>
                <a:ext cx="1324200" cy="11406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79" name="Google Shape;279;p10"/>
            <p:cNvGrpSpPr/>
            <p:nvPr/>
          </p:nvGrpSpPr>
          <p:grpSpPr>
            <a:xfrm rot="1166549">
              <a:off x="934754" y="3390518"/>
              <a:ext cx="23668118" cy="9671392"/>
              <a:chOff x="0" y="-57150"/>
              <a:chExt cx="4675200" cy="1910405"/>
            </a:xfrm>
          </p:grpSpPr>
          <p:sp>
            <p:nvSpPr>
              <p:cNvPr id="280" name="Google Shape;280;p10"/>
              <p:cNvSpPr/>
              <p:nvPr/>
            </p:nvSpPr>
            <p:spPr>
              <a:xfrm>
                <a:off x="0" y="0"/>
                <a:ext cx="4675177" cy="1853255"/>
              </a:xfrm>
              <a:custGeom>
                <a:avLst/>
                <a:gdLst/>
                <a:ahLst/>
                <a:cxnLst/>
                <a:rect l="l" t="t" r="r" b="b"/>
                <a:pathLst>
                  <a:path w="4675177" h="1853255" extrusionOk="0">
                    <a:moveTo>
                      <a:pt x="0" y="0"/>
                    </a:moveTo>
                    <a:lnTo>
                      <a:pt x="4675177" y="0"/>
                    </a:lnTo>
                    <a:lnTo>
                      <a:pt x="4675177" y="1853255"/>
                    </a:lnTo>
                    <a:lnTo>
                      <a:pt x="0" y="1853255"/>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1" name="Google Shape;281;p10"/>
              <p:cNvSpPr txBox="1"/>
              <p:nvPr/>
            </p:nvSpPr>
            <p:spPr>
              <a:xfrm>
                <a:off x="0" y="-57150"/>
                <a:ext cx="4675200" cy="19104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82" name="Google Shape;282;p10"/>
            <p:cNvGrpSpPr/>
            <p:nvPr/>
          </p:nvGrpSpPr>
          <p:grpSpPr>
            <a:xfrm rot="3737199">
              <a:off x="6707124" y="8987082"/>
              <a:ext cx="6177860" cy="5405628"/>
              <a:chOff x="0" y="0"/>
              <a:chExt cx="812800" cy="711200"/>
            </a:xfrm>
          </p:grpSpPr>
          <p:sp>
            <p:nvSpPr>
              <p:cNvPr id="283" name="Google Shape;283;p10"/>
              <p:cNvSpPr/>
              <p:nvPr/>
            </p:nvSpPr>
            <p:spPr>
              <a:xfrm>
                <a:off x="0" y="0"/>
                <a:ext cx="812800" cy="711200"/>
              </a:xfrm>
              <a:custGeom>
                <a:avLst/>
                <a:gdLst/>
                <a:ahLst/>
                <a:cxnLst/>
                <a:rect l="l" t="t" r="r" b="b"/>
                <a:pathLst>
                  <a:path w="812800" h="711200" extrusionOk="0">
                    <a:moveTo>
                      <a:pt x="406400" y="0"/>
                    </a:moveTo>
                    <a:lnTo>
                      <a:pt x="812800" y="711200"/>
                    </a:lnTo>
                    <a:lnTo>
                      <a:pt x="0" y="711200"/>
                    </a:lnTo>
                    <a:lnTo>
                      <a:pt x="406400" y="0"/>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4" name="Google Shape;284;p10"/>
              <p:cNvSpPr txBox="1"/>
              <p:nvPr/>
            </p:nvSpPr>
            <p:spPr>
              <a:xfrm>
                <a:off x="127000" y="273050"/>
                <a:ext cx="558900" cy="3873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285" name="Google Shape;285;p10"/>
          <p:cNvGrpSpPr/>
          <p:nvPr/>
        </p:nvGrpSpPr>
        <p:grpSpPr>
          <a:xfrm rot="1219898">
            <a:off x="4493641" y="3826424"/>
            <a:ext cx="1360501" cy="2632672"/>
            <a:chOff x="60882" y="60882"/>
            <a:chExt cx="1813932" cy="3510094"/>
          </a:xfrm>
        </p:grpSpPr>
        <p:cxnSp>
          <p:nvCxnSpPr>
            <p:cNvPr id="286" name="Google Shape;286;p10"/>
            <p:cNvCxnSpPr/>
            <p:nvPr/>
          </p:nvCxnSpPr>
          <p:spPr>
            <a:xfrm>
              <a:off x="78714" y="60882"/>
              <a:ext cx="1796100" cy="1796100"/>
            </a:xfrm>
            <a:prstGeom prst="straightConnector1">
              <a:avLst/>
            </a:prstGeom>
            <a:noFill/>
            <a:ln w="172200" cap="flat" cmpd="sng">
              <a:solidFill>
                <a:srgbClr val="FFFFFF"/>
              </a:solidFill>
              <a:prstDash val="solid"/>
              <a:round/>
              <a:headEnd type="none" w="sm" len="sm"/>
              <a:tailEnd type="none" w="sm" len="sm"/>
            </a:ln>
          </p:spPr>
        </p:cxnSp>
        <p:cxnSp>
          <p:nvCxnSpPr>
            <p:cNvPr id="287" name="Google Shape;287;p10"/>
            <p:cNvCxnSpPr/>
            <p:nvPr/>
          </p:nvCxnSpPr>
          <p:spPr>
            <a:xfrm rot="10800000" flipH="1">
              <a:off x="60882" y="1774876"/>
              <a:ext cx="1796100" cy="1796100"/>
            </a:xfrm>
            <a:prstGeom prst="straightConnector1">
              <a:avLst/>
            </a:prstGeom>
            <a:noFill/>
            <a:ln w="172200" cap="flat" cmpd="sng">
              <a:solidFill>
                <a:srgbClr val="FFFFFF"/>
              </a:solidFill>
              <a:prstDash val="solid"/>
              <a:round/>
              <a:headEnd type="none" w="sm" len="sm"/>
              <a:tailEnd type="none" w="sm" len="sm"/>
            </a:ln>
          </p:spPr>
        </p:cxnSp>
      </p:grpSp>
      <p:grpSp>
        <p:nvGrpSpPr>
          <p:cNvPr id="288" name="Google Shape;288;p10"/>
          <p:cNvGrpSpPr/>
          <p:nvPr/>
        </p:nvGrpSpPr>
        <p:grpSpPr>
          <a:xfrm rot="1219898">
            <a:off x="2997961" y="3344525"/>
            <a:ext cx="1360501" cy="2632672"/>
            <a:chOff x="60882" y="60882"/>
            <a:chExt cx="1813932" cy="3510094"/>
          </a:xfrm>
        </p:grpSpPr>
        <p:cxnSp>
          <p:nvCxnSpPr>
            <p:cNvPr id="289" name="Google Shape;289;p10"/>
            <p:cNvCxnSpPr/>
            <p:nvPr/>
          </p:nvCxnSpPr>
          <p:spPr>
            <a:xfrm>
              <a:off x="78714" y="60882"/>
              <a:ext cx="1796100" cy="1796100"/>
            </a:xfrm>
            <a:prstGeom prst="straightConnector1">
              <a:avLst/>
            </a:prstGeom>
            <a:noFill/>
            <a:ln w="172200" cap="flat" cmpd="sng">
              <a:solidFill>
                <a:srgbClr val="FFFFFF"/>
              </a:solidFill>
              <a:prstDash val="solid"/>
              <a:round/>
              <a:headEnd type="none" w="sm" len="sm"/>
              <a:tailEnd type="none" w="sm" len="sm"/>
            </a:ln>
          </p:spPr>
        </p:cxnSp>
        <p:cxnSp>
          <p:nvCxnSpPr>
            <p:cNvPr id="290" name="Google Shape;290;p10"/>
            <p:cNvCxnSpPr/>
            <p:nvPr/>
          </p:nvCxnSpPr>
          <p:spPr>
            <a:xfrm rot="10800000" flipH="1">
              <a:off x="60882" y="1774876"/>
              <a:ext cx="1796100" cy="1796100"/>
            </a:xfrm>
            <a:prstGeom prst="straightConnector1">
              <a:avLst/>
            </a:prstGeom>
            <a:noFill/>
            <a:ln w="172200" cap="flat" cmpd="sng">
              <a:solidFill>
                <a:srgbClr val="FFFFFF"/>
              </a:solidFill>
              <a:prstDash val="solid"/>
              <a:round/>
              <a:headEnd type="none" w="sm" len="sm"/>
              <a:tailEnd type="none" w="sm" len="sm"/>
            </a:ln>
          </p:spPr>
        </p:cxnSp>
      </p:grpSp>
      <p:grpSp>
        <p:nvGrpSpPr>
          <p:cNvPr id="291" name="Google Shape;291;p10"/>
          <p:cNvGrpSpPr/>
          <p:nvPr/>
        </p:nvGrpSpPr>
        <p:grpSpPr>
          <a:xfrm rot="1219898">
            <a:off x="1502282" y="2862627"/>
            <a:ext cx="1360501" cy="2632672"/>
            <a:chOff x="60882" y="60882"/>
            <a:chExt cx="1813932" cy="3510094"/>
          </a:xfrm>
        </p:grpSpPr>
        <p:cxnSp>
          <p:nvCxnSpPr>
            <p:cNvPr id="292" name="Google Shape;292;p10"/>
            <p:cNvCxnSpPr/>
            <p:nvPr/>
          </p:nvCxnSpPr>
          <p:spPr>
            <a:xfrm>
              <a:off x="78714" y="60882"/>
              <a:ext cx="1796100" cy="1796100"/>
            </a:xfrm>
            <a:prstGeom prst="straightConnector1">
              <a:avLst/>
            </a:prstGeom>
            <a:noFill/>
            <a:ln w="172200" cap="flat" cmpd="sng">
              <a:solidFill>
                <a:srgbClr val="FFFFFF"/>
              </a:solidFill>
              <a:prstDash val="solid"/>
              <a:round/>
              <a:headEnd type="none" w="sm" len="sm"/>
              <a:tailEnd type="none" w="sm" len="sm"/>
            </a:ln>
          </p:spPr>
        </p:cxnSp>
        <p:cxnSp>
          <p:nvCxnSpPr>
            <p:cNvPr id="293" name="Google Shape;293;p10"/>
            <p:cNvCxnSpPr/>
            <p:nvPr/>
          </p:nvCxnSpPr>
          <p:spPr>
            <a:xfrm rot="10800000" flipH="1">
              <a:off x="60882" y="1774876"/>
              <a:ext cx="1796100" cy="1796100"/>
            </a:xfrm>
            <a:prstGeom prst="straightConnector1">
              <a:avLst/>
            </a:prstGeom>
            <a:noFill/>
            <a:ln w="172200" cap="flat" cmpd="sng">
              <a:solidFill>
                <a:srgbClr val="FFFFFF"/>
              </a:solidFill>
              <a:prstDash val="solid"/>
              <a:round/>
              <a:headEnd type="none" w="sm" len="sm"/>
              <a:tailEnd type="none" w="sm" len="sm"/>
            </a:ln>
          </p:spPr>
        </p:cxnSp>
      </p:grpSp>
      <p:sp>
        <p:nvSpPr>
          <p:cNvPr id="294" name="Google Shape;294;p10"/>
          <p:cNvSpPr txBox="1"/>
          <p:nvPr/>
        </p:nvSpPr>
        <p:spPr>
          <a:xfrm rot="-5400000">
            <a:off x="13846910" y="8581774"/>
            <a:ext cx="3236400" cy="483900"/>
          </a:xfrm>
          <a:prstGeom prst="rect">
            <a:avLst/>
          </a:prstGeom>
          <a:noFill/>
          <a:ln>
            <a:noFill/>
          </a:ln>
        </p:spPr>
        <p:txBody>
          <a:bodyPr spcFirstLastPara="1" wrap="square" lIns="0" tIns="0" rIns="0" bIns="0" anchor="t" anchorCtr="0">
            <a:spAutoFit/>
          </a:bodyPr>
          <a:lstStyle/>
          <a:p>
            <a:pPr marL="0" marR="0" lvl="0" indent="0" algn="l" rtl="0">
              <a:lnSpc>
                <a:spcPct val="130025"/>
              </a:lnSpc>
              <a:spcBef>
                <a:spcPts val="0"/>
              </a:spcBef>
              <a:spcAft>
                <a:spcPts val="0"/>
              </a:spcAft>
              <a:buNone/>
            </a:pPr>
            <a:r>
              <a:rPr lang="en-US" sz="3144">
                <a:solidFill>
                  <a:srgbClr val="FFFFFF"/>
                </a:solidFill>
                <a:latin typeface="Barlow"/>
                <a:ea typeface="Barlow"/>
                <a:cs typeface="Barlow"/>
                <a:sym typeface="Barlow"/>
              </a:rPr>
              <a:t>2010 - 2015 - 2020</a:t>
            </a:r>
            <a:endParaRPr/>
          </a:p>
        </p:txBody>
      </p:sp>
      <p:sp>
        <p:nvSpPr>
          <p:cNvPr id="295" name="Google Shape;295;p10"/>
          <p:cNvSpPr txBox="1"/>
          <p:nvPr/>
        </p:nvSpPr>
        <p:spPr>
          <a:xfrm rot="596972">
            <a:off x="15272468" y="6940570"/>
            <a:ext cx="3236475" cy="483941"/>
          </a:xfrm>
          <a:prstGeom prst="rect">
            <a:avLst/>
          </a:prstGeom>
          <a:noFill/>
          <a:ln>
            <a:noFill/>
          </a:ln>
        </p:spPr>
        <p:txBody>
          <a:bodyPr spcFirstLastPara="1" wrap="square" lIns="0" tIns="0" rIns="0" bIns="0" anchor="t" anchorCtr="0">
            <a:spAutoFit/>
          </a:bodyPr>
          <a:lstStyle/>
          <a:p>
            <a:pPr marL="0" marR="0" lvl="0" indent="0" algn="l" rtl="0">
              <a:lnSpc>
                <a:spcPct val="130025"/>
              </a:lnSpc>
              <a:spcBef>
                <a:spcPts val="0"/>
              </a:spcBef>
              <a:spcAft>
                <a:spcPts val="0"/>
              </a:spcAft>
              <a:buNone/>
            </a:pPr>
            <a:r>
              <a:rPr lang="en-US" sz="3144">
                <a:solidFill>
                  <a:srgbClr val="FFFFFF"/>
                </a:solidFill>
                <a:latin typeface="Barlow"/>
                <a:ea typeface="Barlow"/>
                <a:cs typeface="Barlow"/>
                <a:sym typeface="Barlow"/>
              </a:rPr>
              <a:t>2010 - 2015 - 2020</a:t>
            </a:r>
            <a:endParaRPr/>
          </a:p>
        </p:txBody>
      </p:sp>
      <p:sp>
        <p:nvSpPr>
          <p:cNvPr id="296" name="Google Shape;296;p10"/>
          <p:cNvSpPr txBox="1"/>
          <p:nvPr/>
        </p:nvSpPr>
        <p:spPr>
          <a:xfrm>
            <a:off x="16088695" y="4158642"/>
            <a:ext cx="3236400" cy="483900"/>
          </a:xfrm>
          <a:prstGeom prst="rect">
            <a:avLst/>
          </a:prstGeom>
          <a:noFill/>
          <a:ln>
            <a:noFill/>
          </a:ln>
        </p:spPr>
        <p:txBody>
          <a:bodyPr spcFirstLastPara="1" wrap="square" lIns="0" tIns="0" rIns="0" bIns="0" anchor="t" anchorCtr="0">
            <a:spAutoFit/>
          </a:bodyPr>
          <a:lstStyle/>
          <a:p>
            <a:pPr marL="0" marR="0" lvl="0" indent="0" algn="l" rtl="0">
              <a:lnSpc>
                <a:spcPct val="130025"/>
              </a:lnSpc>
              <a:spcBef>
                <a:spcPts val="0"/>
              </a:spcBef>
              <a:spcAft>
                <a:spcPts val="0"/>
              </a:spcAft>
              <a:buNone/>
            </a:pPr>
            <a:r>
              <a:rPr lang="en-US" sz="3144">
                <a:solidFill>
                  <a:srgbClr val="FFFFFF"/>
                </a:solidFill>
                <a:latin typeface="Barlow"/>
                <a:ea typeface="Barlow"/>
                <a:cs typeface="Barlow"/>
                <a:sym typeface="Barlow"/>
              </a:rPr>
              <a:t>PRESENTATION</a:t>
            </a:r>
            <a:endParaRPr/>
          </a:p>
        </p:txBody>
      </p:sp>
      <p:sp>
        <p:nvSpPr>
          <p:cNvPr id="297" name="Google Shape;297;p10"/>
          <p:cNvSpPr txBox="1">
            <a:spLocks noGrp="1"/>
          </p:cNvSpPr>
          <p:nvPr>
            <p:ph type="subTitle" idx="1"/>
          </p:nvPr>
        </p:nvSpPr>
        <p:spPr>
          <a:xfrm rot="1185847">
            <a:off x="4011155" y="8433434"/>
            <a:ext cx="6625490" cy="754882"/>
          </a:xfrm>
          <a:prstGeom prst="rect">
            <a:avLst/>
          </a:prstGeom>
        </p:spPr>
        <p:txBody>
          <a:bodyPr spcFirstLastPara="1" wrap="square" lIns="91425" tIns="45700" rIns="91425" bIns="45700" anchor="t" anchorCtr="0">
            <a:normAutofit/>
          </a:bodyPr>
          <a:lstStyle>
            <a:lvl1pPr lvl="0">
              <a:spcBef>
                <a:spcPts val="640"/>
              </a:spcBef>
              <a:spcAft>
                <a:spcPts val="0"/>
              </a:spcAft>
              <a:buClr>
                <a:srgbClr val="462AF0"/>
              </a:buClr>
              <a:buSzPts val="3200"/>
              <a:buNone/>
              <a:defRPr sz="3200">
                <a:solidFill>
                  <a:srgbClr val="462AF0"/>
                </a:solidFill>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a:endParaRPr/>
          </a:p>
        </p:txBody>
      </p:sp>
      <p:sp>
        <p:nvSpPr>
          <p:cNvPr id="298" name="Google Shape;298;p10"/>
          <p:cNvSpPr txBox="1">
            <a:spLocks noGrp="1"/>
          </p:cNvSpPr>
          <p:nvPr>
            <p:ph type="subTitle" idx="2"/>
          </p:nvPr>
        </p:nvSpPr>
        <p:spPr>
          <a:xfrm rot="1185847">
            <a:off x="-5470695" y="5058384"/>
            <a:ext cx="6625490" cy="754882"/>
          </a:xfrm>
          <a:prstGeom prst="rect">
            <a:avLst/>
          </a:prstGeom>
        </p:spPr>
        <p:txBody>
          <a:bodyPr spcFirstLastPara="1" wrap="square" lIns="91425" tIns="45700" rIns="91425" bIns="45700" anchor="t" anchorCtr="0">
            <a:normAutofit/>
          </a:bodyPr>
          <a:lstStyle>
            <a:lvl1pPr lvl="0" algn="r">
              <a:spcBef>
                <a:spcPts val="640"/>
              </a:spcBef>
              <a:spcAft>
                <a:spcPts val="0"/>
              </a:spcAft>
              <a:buClr>
                <a:srgbClr val="462AF0"/>
              </a:buClr>
              <a:buSzPts val="3200"/>
              <a:buNone/>
              <a:defRPr sz="3200">
                <a:solidFill>
                  <a:srgbClr val="462AF0"/>
                </a:solidFill>
              </a:defRPr>
            </a:lvl1pPr>
            <a:lvl2pPr lvl="1" algn="r">
              <a:spcBef>
                <a:spcPts val="560"/>
              </a:spcBef>
              <a:spcAft>
                <a:spcPts val="0"/>
              </a:spcAft>
              <a:buSzPts val="2100"/>
              <a:buNone/>
              <a:defRPr/>
            </a:lvl2pPr>
            <a:lvl3pPr lvl="2" algn="r">
              <a:spcBef>
                <a:spcPts val="480"/>
              </a:spcBef>
              <a:spcAft>
                <a:spcPts val="0"/>
              </a:spcAft>
              <a:buSzPts val="2100"/>
              <a:buNone/>
              <a:defRPr/>
            </a:lvl3pPr>
            <a:lvl4pPr lvl="3" algn="r">
              <a:spcBef>
                <a:spcPts val="400"/>
              </a:spcBef>
              <a:spcAft>
                <a:spcPts val="0"/>
              </a:spcAft>
              <a:buSzPts val="2100"/>
              <a:buNone/>
              <a:defRPr/>
            </a:lvl4pPr>
            <a:lvl5pPr lvl="4" algn="r">
              <a:spcBef>
                <a:spcPts val="400"/>
              </a:spcBef>
              <a:spcAft>
                <a:spcPts val="0"/>
              </a:spcAft>
              <a:buSzPts val="2100"/>
              <a:buNone/>
              <a:defRPr/>
            </a:lvl5pPr>
            <a:lvl6pPr lvl="5" algn="r">
              <a:spcBef>
                <a:spcPts val="400"/>
              </a:spcBef>
              <a:spcAft>
                <a:spcPts val="0"/>
              </a:spcAft>
              <a:buSzPts val="2100"/>
              <a:buNone/>
              <a:defRPr/>
            </a:lvl6pPr>
            <a:lvl7pPr lvl="6" algn="r">
              <a:spcBef>
                <a:spcPts val="400"/>
              </a:spcBef>
              <a:spcAft>
                <a:spcPts val="0"/>
              </a:spcAft>
              <a:buSzPts val="2100"/>
              <a:buNone/>
              <a:defRPr/>
            </a:lvl7pPr>
            <a:lvl8pPr lvl="7" algn="r">
              <a:spcBef>
                <a:spcPts val="400"/>
              </a:spcBef>
              <a:spcAft>
                <a:spcPts val="0"/>
              </a:spcAft>
              <a:buSzPts val="2100"/>
              <a:buNone/>
              <a:defRPr/>
            </a:lvl8pPr>
            <a:lvl9pPr lvl="8" algn="r">
              <a:spcBef>
                <a:spcPts val="400"/>
              </a:spcBef>
              <a:spcAft>
                <a:spcPts val="0"/>
              </a:spcAft>
              <a:buSzPts val="2100"/>
              <a:buNone/>
              <a:defRPr/>
            </a:lvl9pPr>
          </a:lstStyle>
          <a:p>
            <a:endParaRPr/>
          </a:p>
        </p:txBody>
      </p:sp>
      <p:sp>
        <p:nvSpPr>
          <p:cNvPr id="299" name="Google Shape;299;p10"/>
          <p:cNvSpPr txBox="1">
            <a:spLocks noGrp="1"/>
          </p:cNvSpPr>
          <p:nvPr>
            <p:ph type="title"/>
          </p:nvPr>
        </p:nvSpPr>
        <p:spPr>
          <a:xfrm>
            <a:off x="9368225" y="137825"/>
            <a:ext cx="6720600" cy="1509300"/>
          </a:xfrm>
          <a:prstGeom prst="rect">
            <a:avLst/>
          </a:prstGeom>
        </p:spPr>
        <p:txBody>
          <a:bodyPr spcFirstLastPara="1" wrap="square" lIns="91425" tIns="45700" rIns="91425" bIns="45700" anchor="t" anchorCtr="0">
            <a:normAutofit/>
          </a:bodyPr>
          <a:lstStyle>
            <a:lvl1pPr lvl="0">
              <a:spcBef>
                <a:spcPts val="0"/>
              </a:spcBef>
              <a:spcAft>
                <a:spcPts val="0"/>
              </a:spcAft>
              <a:buClr>
                <a:schemeClr val="accent1"/>
              </a:buClr>
              <a:buSzPts val="11000"/>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0" name="Google Shape;300;p10"/>
          <p:cNvSpPr txBox="1">
            <a:spLocks noGrp="1"/>
          </p:cNvSpPr>
          <p:nvPr>
            <p:ph type="title" idx="3"/>
          </p:nvPr>
        </p:nvSpPr>
        <p:spPr>
          <a:xfrm>
            <a:off x="15323850" y="1729275"/>
            <a:ext cx="3412500" cy="1942800"/>
          </a:xfrm>
          <a:prstGeom prst="rect">
            <a:avLst/>
          </a:prstGeom>
        </p:spPr>
        <p:txBody>
          <a:bodyPr spcFirstLastPara="1" wrap="square" lIns="91425" tIns="45700" rIns="91425" bIns="45700" anchor="t" anchorCtr="0">
            <a:normAutofit/>
          </a:bodyPr>
          <a:lstStyle>
            <a:lvl1pPr lvl="0">
              <a:spcBef>
                <a:spcPts val="0"/>
              </a:spcBef>
              <a:spcAft>
                <a:spcPts val="0"/>
              </a:spcAft>
              <a:buClr>
                <a:schemeClr val="accent1"/>
              </a:buClr>
              <a:buSzPts val="15000"/>
              <a:buNone/>
              <a:defRPr sz="15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1" name="Google Shape;301;p10"/>
          <p:cNvSpPr txBox="1">
            <a:spLocks noGrp="1"/>
          </p:cNvSpPr>
          <p:nvPr>
            <p:ph type="title" idx="4"/>
          </p:nvPr>
        </p:nvSpPr>
        <p:spPr>
          <a:xfrm rot="1232018">
            <a:off x="1493057" y="1059845"/>
            <a:ext cx="12206737" cy="2950771"/>
          </a:xfrm>
          <a:prstGeom prst="rect">
            <a:avLst/>
          </a:prstGeom>
        </p:spPr>
        <p:txBody>
          <a:bodyPr spcFirstLastPara="1" wrap="square" lIns="91425" tIns="45700" rIns="91425" bIns="45700" anchor="t" anchorCtr="0">
            <a:normAutofit/>
          </a:bodyPr>
          <a:lstStyle>
            <a:lvl1pPr lvl="0">
              <a:spcBef>
                <a:spcPts val="0"/>
              </a:spcBef>
              <a:spcAft>
                <a:spcPts val="0"/>
              </a:spcAft>
              <a:buClr>
                <a:schemeClr val="accent1"/>
              </a:buClr>
              <a:buSzPts val="28000"/>
              <a:buFont typeface="Barlow"/>
              <a:buNone/>
              <a:defRPr sz="28000" b="1">
                <a:solidFill>
                  <a:schemeClr val="accent1"/>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2" name="Google Shape;302;p10"/>
          <p:cNvSpPr txBox="1">
            <a:spLocks noGrp="1"/>
          </p:cNvSpPr>
          <p:nvPr>
            <p:ph type="title" idx="5"/>
          </p:nvPr>
        </p:nvSpPr>
        <p:spPr>
          <a:xfrm rot="1253388">
            <a:off x="5939222" y="6100931"/>
            <a:ext cx="8722230" cy="2941621"/>
          </a:xfrm>
          <a:prstGeom prst="rect">
            <a:avLst/>
          </a:prstGeom>
        </p:spPr>
        <p:txBody>
          <a:bodyPr spcFirstLastPara="1" wrap="square" lIns="91425" tIns="45700" rIns="91425" bIns="45700" anchor="t" anchorCtr="0">
            <a:normAutofit/>
          </a:bodyPr>
          <a:lstStyle>
            <a:lvl1pPr lvl="0">
              <a:spcBef>
                <a:spcPts val="0"/>
              </a:spcBef>
              <a:spcAft>
                <a:spcPts val="0"/>
              </a:spcAft>
              <a:buClr>
                <a:schemeClr val="accent1"/>
              </a:buClr>
              <a:buSzPts val="27000"/>
              <a:buNone/>
              <a:defRPr sz="27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03"/>
        <p:cNvGrpSpPr/>
        <p:nvPr/>
      </p:nvGrpSpPr>
      <p:grpSpPr>
        <a:xfrm>
          <a:off x="0" y="0"/>
          <a:ext cx="0" cy="0"/>
          <a:chOff x="0" y="0"/>
          <a:chExt cx="0" cy="0"/>
        </a:xfrm>
      </p:grpSpPr>
      <p:sp>
        <p:nvSpPr>
          <p:cNvPr id="304" name="Google Shape;304;p11"/>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5" name="Google Shape;305;p11"/>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306" name="Google Shape;306;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7" name="Google Shape;307;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8" name="Google Shape;308;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9"/>
        <p:cNvGrpSpPr/>
        <p:nvPr/>
      </p:nvGrpSpPr>
      <p:grpSpPr>
        <a:xfrm>
          <a:off x="0" y="0"/>
          <a:ext cx="0" cy="0"/>
          <a:chOff x="0" y="0"/>
          <a:chExt cx="0" cy="0"/>
        </a:xfrm>
      </p:grpSpPr>
      <p:sp>
        <p:nvSpPr>
          <p:cNvPr id="310" name="Google Shape;310;p1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1" name="Google Shape;311;p1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12" name="Google Shape;312;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3" name="Google Shape;313;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4" name="Google Shape;314;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5"/>
        <p:cNvGrpSpPr/>
        <p:nvPr/>
      </p:nvGrpSpPr>
      <p:grpSpPr>
        <a:xfrm>
          <a:off x="0" y="0"/>
          <a:ext cx="0" cy="0"/>
          <a:chOff x="0" y="0"/>
          <a:chExt cx="0" cy="0"/>
        </a:xfrm>
      </p:grpSpPr>
      <p:sp>
        <p:nvSpPr>
          <p:cNvPr id="316" name="Google Shape;316;p13"/>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7" name="Google Shape;317;p13"/>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18" name="Google Shape;318;p1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9" name="Google Shape;319;p1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0" name="Google Shape;320;p1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21"/>
        <p:cNvGrpSpPr/>
        <p:nvPr/>
      </p:nvGrpSpPr>
      <p:grpSpPr>
        <a:xfrm>
          <a:off x="0" y="0"/>
          <a:ext cx="0" cy="0"/>
          <a:chOff x="0" y="0"/>
          <a:chExt cx="0" cy="0"/>
        </a:xfrm>
      </p:grpSpPr>
      <p:sp>
        <p:nvSpPr>
          <p:cNvPr id="322" name="Google Shape;322;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3" name="Google Shape;323;p14"/>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24" name="Google Shape;324;p14"/>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25" name="Google Shape;325;p1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6" name="Google Shape;326;p1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7" name="Google Shape;327;p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11000"/>
              <a:buFont typeface="Six Caps"/>
              <a:buNone/>
              <a:defRPr sz="11000" i="0" u="none" strike="noStrike" cap="none">
                <a:solidFill>
                  <a:schemeClr val="dk1"/>
                </a:solidFill>
                <a:latin typeface="Six Caps"/>
                <a:ea typeface="Six Caps"/>
                <a:cs typeface="Six Caps"/>
                <a:sym typeface="Six Cap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50850" algn="l" rtl="0">
              <a:spcBef>
                <a:spcPts val="640"/>
              </a:spcBef>
              <a:spcAft>
                <a:spcPts val="0"/>
              </a:spcAft>
              <a:buClr>
                <a:schemeClr val="dk1"/>
              </a:buClr>
              <a:buSzPts val="3500"/>
              <a:buFont typeface="Barlow"/>
              <a:buChar char="•"/>
              <a:defRPr sz="3500" i="0" u="none" strike="noStrike" cap="none">
                <a:solidFill>
                  <a:schemeClr val="dk1"/>
                </a:solidFill>
                <a:latin typeface="Barlow"/>
                <a:ea typeface="Barlow"/>
                <a:cs typeface="Barlow"/>
                <a:sym typeface="Barlow"/>
              </a:defRPr>
            </a:lvl1pPr>
            <a:lvl2pPr marL="914400" marR="0" lvl="1" indent="-361950" algn="l" rtl="0">
              <a:spcBef>
                <a:spcPts val="560"/>
              </a:spcBef>
              <a:spcAft>
                <a:spcPts val="0"/>
              </a:spcAft>
              <a:buClr>
                <a:schemeClr val="dk1"/>
              </a:buClr>
              <a:buSzPts val="2100"/>
              <a:buFont typeface="Barlow"/>
              <a:buChar char="–"/>
              <a:defRPr sz="2100" i="0" u="none" strike="noStrike" cap="none">
                <a:solidFill>
                  <a:schemeClr val="dk1"/>
                </a:solidFill>
                <a:latin typeface="Barlow"/>
                <a:ea typeface="Barlow"/>
                <a:cs typeface="Barlow"/>
                <a:sym typeface="Barlow"/>
              </a:defRPr>
            </a:lvl2pPr>
            <a:lvl3pPr marL="1371600" marR="0" lvl="2" indent="-361950" algn="l" rtl="0">
              <a:spcBef>
                <a:spcPts val="480"/>
              </a:spcBef>
              <a:spcAft>
                <a:spcPts val="0"/>
              </a:spcAft>
              <a:buClr>
                <a:schemeClr val="dk1"/>
              </a:buClr>
              <a:buSzPts val="2100"/>
              <a:buFont typeface="Barlow"/>
              <a:buChar char="•"/>
              <a:defRPr sz="2100" i="0" u="none" strike="noStrike" cap="none">
                <a:solidFill>
                  <a:schemeClr val="dk1"/>
                </a:solidFill>
                <a:latin typeface="Barlow"/>
                <a:ea typeface="Barlow"/>
                <a:cs typeface="Barlow"/>
                <a:sym typeface="Barlow"/>
              </a:defRPr>
            </a:lvl3pPr>
            <a:lvl4pPr marL="1828800" marR="0" lvl="3" indent="-361950" algn="l" rtl="0">
              <a:spcBef>
                <a:spcPts val="400"/>
              </a:spcBef>
              <a:spcAft>
                <a:spcPts val="0"/>
              </a:spcAft>
              <a:buClr>
                <a:schemeClr val="dk1"/>
              </a:buClr>
              <a:buSzPts val="2100"/>
              <a:buFont typeface="Barlow"/>
              <a:buChar char="–"/>
              <a:defRPr sz="2100" i="0" u="none" strike="noStrike" cap="none">
                <a:solidFill>
                  <a:schemeClr val="dk1"/>
                </a:solidFill>
                <a:latin typeface="Barlow"/>
                <a:ea typeface="Barlow"/>
                <a:cs typeface="Barlow"/>
                <a:sym typeface="Barlow"/>
              </a:defRPr>
            </a:lvl4pPr>
            <a:lvl5pPr marL="2286000" marR="0" lvl="4" indent="-361950" algn="l" rtl="0">
              <a:spcBef>
                <a:spcPts val="400"/>
              </a:spcBef>
              <a:spcAft>
                <a:spcPts val="0"/>
              </a:spcAft>
              <a:buClr>
                <a:schemeClr val="dk1"/>
              </a:buClr>
              <a:buSzPts val="2100"/>
              <a:buFont typeface="Barlow"/>
              <a:buChar char="»"/>
              <a:defRPr sz="2100" i="0" u="none" strike="noStrike" cap="none">
                <a:solidFill>
                  <a:schemeClr val="dk1"/>
                </a:solidFill>
                <a:latin typeface="Barlow"/>
                <a:ea typeface="Barlow"/>
                <a:cs typeface="Barlow"/>
                <a:sym typeface="Barlow"/>
              </a:defRPr>
            </a:lvl5pPr>
            <a:lvl6pPr marL="2743200" marR="0" lvl="5" indent="-361950" algn="l" rtl="0">
              <a:spcBef>
                <a:spcPts val="400"/>
              </a:spcBef>
              <a:spcAft>
                <a:spcPts val="0"/>
              </a:spcAft>
              <a:buClr>
                <a:schemeClr val="dk1"/>
              </a:buClr>
              <a:buSzPts val="2100"/>
              <a:buFont typeface="Barlow"/>
              <a:buChar char="•"/>
              <a:defRPr sz="2100" i="0" u="none" strike="noStrike" cap="none">
                <a:solidFill>
                  <a:schemeClr val="dk1"/>
                </a:solidFill>
                <a:latin typeface="Barlow"/>
                <a:ea typeface="Barlow"/>
                <a:cs typeface="Barlow"/>
                <a:sym typeface="Barlow"/>
              </a:defRPr>
            </a:lvl6pPr>
            <a:lvl7pPr marL="3200400" marR="0" lvl="6" indent="-361950" algn="l" rtl="0">
              <a:spcBef>
                <a:spcPts val="400"/>
              </a:spcBef>
              <a:spcAft>
                <a:spcPts val="0"/>
              </a:spcAft>
              <a:buClr>
                <a:schemeClr val="dk1"/>
              </a:buClr>
              <a:buSzPts val="2100"/>
              <a:buFont typeface="Barlow"/>
              <a:buChar char="•"/>
              <a:defRPr sz="2100" i="0" u="none" strike="noStrike" cap="none">
                <a:solidFill>
                  <a:schemeClr val="dk1"/>
                </a:solidFill>
                <a:latin typeface="Barlow"/>
                <a:ea typeface="Barlow"/>
                <a:cs typeface="Barlow"/>
                <a:sym typeface="Barlow"/>
              </a:defRPr>
            </a:lvl7pPr>
            <a:lvl8pPr marL="3657600" marR="0" lvl="7" indent="-361950" algn="l" rtl="0">
              <a:spcBef>
                <a:spcPts val="400"/>
              </a:spcBef>
              <a:spcAft>
                <a:spcPts val="0"/>
              </a:spcAft>
              <a:buClr>
                <a:schemeClr val="dk1"/>
              </a:buClr>
              <a:buSzPts val="2100"/>
              <a:buFont typeface="Barlow"/>
              <a:buChar char="•"/>
              <a:defRPr sz="2100" i="0" u="none" strike="noStrike" cap="none">
                <a:solidFill>
                  <a:schemeClr val="dk1"/>
                </a:solidFill>
                <a:latin typeface="Barlow"/>
                <a:ea typeface="Barlow"/>
                <a:cs typeface="Barlow"/>
                <a:sym typeface="Barlow"/>
              </a:defRPr>
            </a:lvl8pPr>
            <a:lvl9pPr marL="4114800" marR="0" lvl="8" indent="-361950" algn="l" rtl="0">
              <a:spcBef>
                <a:spcPts val="400"/>
              </a:spcBef>
              <a:spcAft>
                <a:spcPts val="0"/>
              </a:spcAft>
              <a:buClr>
                <a:schemeClr val="dk1"/>
              </a:buClr>
              <a:buSzPts val="2100"/>
              <a:buFont typeface="Barlow"/>
              <a:buChar char="•"/>
              <a:defRPr sz="2100" i="0" u="none" strike="noStrike" cap="none">
                <a:solidFill>
                  <a:schemeClr val="dk1"/>
                </a:solidFill>
                <a:latin typeface="Barlow"/>
                <a:ea typeface="Barlow"/>
                <a:cs typeface="Barlow"/>
                <a:sym typeface="Barlow"/>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22.png"/><Relationship Id="rId4" Type="http://schemas.microsoft.com/office/2007/relationships/hdphoto" Target="../media/hdphoto3.wdp"/><Relationship Id="rId9"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jpg"/><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jpg"/><Relationship Id="rId4" Type="http://schemas.microsoft.com/office/2007/relationships/hdphoto" Target="../media/hdphoto6.wdp"/></Relationships>
</file>

<file path=ppt/slides/_rels/slide2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24.pn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and orange logo&#10;&#10;Description automatically generated">
            <a:extLst>
              <a:ext uri="{FF2B5EF4-FFF2-40B4-BE49-F238E27FC236}">
                <a16:creationId xmlns:a16="http://schemas.microsoft.com/office/drawing/2014/main" id="{AC50A679-4719-866E-EDD4-4642690B0AA5}"/>
              </a:ext>
            </a:extLst>
          </p:cNvPr>
          <p:cNvPicPr>
            <a:picLocks noChangeAspect="1"/>
          </p:cNvPicPr>
          <p:nvPr/>
        </p:nvPicPr>
        <p:blipFill>
          <a:blip r:embed="rId2"/>
          <a:stretch>
            <a:fillRect/>
          </a:stretch>
        </p:blipFill>
        <p:spPr>
          <a:xfrm>
            <a:off x="10757464" y="9154005"/>
            <a:ext cx="3776818" cy="587505"/>
          </a:xfrm>
          <a:prstGeom prst="rect">
            <a:avLst/>
          </a:prstGeom>
        </p:spPr>
      </p:pic>
      <p:pic>
        <p:nvPicPr>
          <p:cNvPr id="4" name="Picture 3" descr="A black and yellow logo&#10;&#10;Description automatically generated">
            <a:extLst>
              <a:ext uri="{FF2B5EF4-FFF2-40B4-BE49-F238E27FC236}">
                <a16:creationId xmlns:a16="http://schemas.microsoft.com/office/drawing/2014/main" id="{6502C57C-FDB0-017C-6C7E-0CE028F47234}"/>
              </a:ext>
            </a:extLst>
          </p:cNvPr>
          <p:cNvPicPr>
            <a:picLocks noChangeAspect="1"/>
          </p:cNvPicPr>
          <p:nvPr/>
        </p:nvPicPr>
        <p:blipFill>
          <a:blip r:embed="rId3"/>
          <a:stretch>
            <a:fillRect/>
          </a:stretch>
        </p:blipFill>
        <p:spPr>
          <a:xfrm>
            <a:off x="7790024" y="9030440"/>
            <a:ext cx="2512736" cy="783078"/>
          </a:xfrm>
          <a:prstGeom prst="rect">
            <a:avLst/>
          </a:prstGeom>
        </p:spPr>
      </p:pic>
      <p:pic>
        <p:nvPicPr>
          <p:cNvPr id="5" name="Picture 4" descr="A purple diamond shaped object with black text&#10;&#10;Description automatically generated">
            <a:extLst>
              <a:ext uri="{FF2B5EF4-FFF2-40B4-BE49-F238E27FC236}">
                <a16:creationId xmlns:a16="http://schemas.microsoft.com/office/drawing/2014/main" id="{0D1F5F47-D502-1A4C-4C79-BBBE5D390C64}"/>
              </a:ext>
            </a:extLst>
          </p:cNvPr>
          <p:cNvPicPr>
            <a:picLocks noChangeAspect="1"/>
          </p:cNvPicPr>
          <p:nvPr/>
        </p:nvPicPr>
        <p:blipFill>
          <a:blip r:embed="rId4"/>
          <a:stretch>
            <a:fillRect/>
          </a:stretch>
        </p:blipFill>
        <p:spPr>
          <a:xfrm>
            <a:off x="14988986" y="8665103"/>
            <a:ext cx="1264353" cy="1264353"/>
          </a:xfrm>
          <a:prstGeom prst="rect">
            <a:avLst/>
          </a:prstGeom>
        </p:spPr>
      </p:pic>
      <p:pic>
        <p:nvPicPr>
          <p:cNvPr id="6" name="Picture 5" descr="A black and yellow logo&#10;&#10;Description automatically generated">
            <a:extLst>
              <a:ext uri="{FF2B5EF4-FFF2-40B4-BE49-F238E27FC236}">
                <a16:creationId xmlns:a16="http://schemas.microsoft.com/office/drawing/2014/main" id="{61CCF830-98C9-4D92-4B55-3AA9DCCB95BA}"/>
              </a:ext>
            </a:extLst>
          </p:cNvPr>
          <p:cNvPicPr>
            <a:picLocks noChangeAspect="1"/>
          </p:cNvPicPr>
          <p:nvPr/>
        </p:nvPicPr>
        <p:blipFill>
          <a:blip r:embed="rId5"/>
          <a:stretch>
            <a:fillRect/>
          </a:stretch>
        </p:blipFill>
        <p:spPr>
          <a:xfrm>
            <a:off x="3591113" y="9027275"/>
            <a:ext cx="3668552" cy="783078"/>
          </a:xfrm>
          <a:prstGeom prst="rect">
            <a:avLst/>
          </a:prstGeom>
        </p:spPr>
      </p:pic>
      <p:pic>
        <p:nvPicPr>
          <p:cNvPr id="7" name="Picture 6" descr="A rainbow with a red needle and a red arrow&#10;&#10;Description automatically generated">
            <a:extLst>
              <a:ext uri="{FF2B5EF4-FFF2-40B4-BE49-F238E27FC236}">
                <a16:creationId xmlns:a16="http://schemas.microsoft.com/office/drawing/2014/main" id="{7F4E505A-333E-E481-56D8-E44E8E26CBC2}"/>
              </a:ext>
            </a:extLst>
          </p:cNvPr>
          <p:cNvPicPr>
            <a:picLocks noChangeAspect="1"/>
          </p:cNvPicPr>
          <p:nvPr/>
        </p:nvPicPr>
        <p:blipFill>
          <a:blip r:embed="rId6"/>
          <a:stretch>
            <a:fillRect/>
          </a:stretch>
        </p:blipFill>
        <p:spPr>
          <a:xfrm>
            <a:off x="395396" y="2515126"/>
            <a:ext cx="6391125" cy="3908875"/>
          </a:xfrm>
          <a:prstGeom prst="rect">
            <a:avLst/>
          </a:prstGeom>
          <a:ln>
            <a:noFill/>
          </a:ln>
        </p:spPr>
      </p:pic>
      <p:pic>
        <p:nvPicPr>
          <p:cNvPr id="9" name="Picture 7">
            <a:extLst>
              <a:ext uri="{FF2B5EF4-FFF2-40B4-BE49-F238E27FC236}">
                <a16:creationId xmlns:a16="http://schemas.microsoft.com/office/drawing/2014/main" id="{476A7AB0-51D3-F55B-D462-6DFD2DA529C6}"/>
              </a:ext>
            </a:extLst>
          </p:cNvPr>
          <p:cNvPicPr>
            <a:picLocks noChangeAspect="1"/>
          </p:cNvPicPr>
          <p:nvPr/>
        </p:nvPicPr>
        <p:blipFill>
          <a:blip r:embed="rId7">
            <a:alphaModFix amt="65999"/>
          </a:blip>
          <a:srcRect/>
          <a:stretch>
            <a:fillRect/>
          </a:stretch>
        </p:blipFill>
        <p:spPr>
          <a:xfrm>
            <a:off x="15056624" y="236009"/>
            <a:ext cx="3231376" cy="876511"/>
          </a:xfrm>
          <a:prstGeom prst="rect">
            <a:avLst/>
          </a:prstGeom>
        </p:spPr>
      </p:pic>
      <p:grpSp>
        <p:nvGrpSpPr>
          <p:cNvPr id="8" name="Google Shape;409;p22">
            <a:extLst>
              <a:ext uri="{FF2B5EF4-FFF2-40B4-BE49-F238E27FC236}">
                <a16:creationId xmlns:a16="http://schemas.microsoft.com/office/drawing/2014/main" id="{B636C51F-959A-3F69-E238-F191D927216D}"/>
              </a:ext>
            </a:extLst>
          </p:cNvPr>
          <p:cNvGrpSpPr/>
          <p:nvPr/>
        </p:nvGrpSpPr>
        <p:grpSpPr>
          <a:xfrm>
            <a:off x="7586188" y="2383500"/>
            <a:ext cx="10701812" cy="3445888"/>
            <a:chOff x="0" y="-57150"/>
            <a:chExt cx="4816593" cy="326693"/>
          </a:xfrm>
        </p:grpSpPr>
        <p:sp>
          <p:nvSpPr>
            <p:cNvPr id="10" name="Google Shape;410;p22">
              <a:extLst>
                <a:ext uri="{FF2B5EF4-FFF2-40B4-BE49-F238E27FC236}">
                  <a16:creationId xmlns:a16="http://schemas.microsoft.com/office/drawing/2014/main" id="{8369C1AE-3717-C041-412C-0830583187CE}"/>
                </a:ext>
              </a:extLst>
            </p:cNvPr>
            <p:cNvSpPr/>
            <p:nvPr/>
          </p:nvSpPr>
          <p:spPr>
            <a:xfrm>
              <a:off x="0" y="0"/>
              <a:ext cx="4816592" cy="269543"/>
            </a:xfrm>
            <a:custGeom>
              <a:avLst/>
              <a:gdLst/>
              <a:ahLst/>
              <a:cxnLst/>
              <a:rect l="l" t="t" r="r" b="b"/>
              <a:pathLst>
                <a:path w="4816592" h="269543" extrusionOk="0">
                  <a:moveTo>
                    <a:pt x="0" y="0"/>
                  </a:moveTo>
                  <a:lnTo>
                    <a:pt x="4816592" y="0"/>
                  </a:lnTo>
                  <a:lnTo>
                    <a:pt x="4816592" y="269543"/>
                  </a:lnTo>
                  <a:lnTo>
                    <a:pt x="0" y="269543"/>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da-DK" sz="1800" noProof="0" dirty="0">
                <a:solidFill>
                  <a:schemeClr val="dk1"/>
                </a:solidFill>
                <a:latin typeface="Calibri"/>
                <a:ea typeface="Calibri"/>
                <a:cs typeface="Calibri"/>
                <a:sym typeface="Calibri"/>
              </a:endParaRPr>
            </a:p>
          </p:txBody>
        </p:sp>
        <p:sp>
          <p:nvSpPr>
            <p:cNvPr id="11" name="Google Shape;411;p22">
              <a:extLst>
                <a:ext uri="{FF2B5EF4-FFF2-40B4-BE49-F238E27FC236}">
                  <a16:creationId xmlns:a16="http://schemas.microsoft.com/office/drawing/2014/main" id="{9CEEAAF3-64E5-88CC-0C37-EEF8FD733ABA}"/>
                </a:ext>
              </a:extLst>
            </p:cNvPr>
            <p:cNvSpPr txBox="1"/>
            <p:nvPr/>
          </p:nvSpPr>
          <p:spPr>
            <a:xfrm>
              <a:off x="0" y="-57150"/>
              <a:ext cx="4816593" cy="32669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lang="da-DK" sz="1800" noProof="0" dirty="0">
                <a:solidFill>
                  <a:schemeClr val="dk1"/>
                </a:solidFill>
                <a:latin typeface="Calibri"/>
                <a:ea typeface="Calibri"/>
                <a:cs typeface="Calibri"/>
                <a:sym typeface="Calibri"/>
              </a:endParaRPr>
            </a:p>
          </p:txBody>
        </p:sp>
      </p:grpSp>
      <p:sp>
        <p:nvSpPr>
          <p:cNvPr id="12" name="Google Shape;441;p22">
            <a:extLst>
              <a:ext uri="{FF2B5EF4-FFF2-40B4-BE49-F238E27FC236}">
                <a16:creationId xmlns:a16="http://schemas.microsoft.com/office/drawing/2014/main" id="{253FC5D5-C4D0-5A79-F692-4C3F273AF157}"/>
              </a:ext>
            </a:extLst>
          </p:cNvPr>
          <p:cNvSpPr txBox="1"/>
          <p:nvPr/>
        </p:nvSpPr>
        <p:spPr>
          <a:xfrm>
            <a:off x="7693521" y="3120954"/>
            <a:ext cx="10309225" cy="2708434"/>
          </a:xfrm>
          <a:prstGeom prst="rect">
            <a:avLst/>
          </a:prstGeom>
          <a:noFill/>
          <a:ln>
            <a:noFill/>
          </a:ln>
        </p:spPr>
        <p:txBody>
          <a:bodyPr spcFirstLastPara="1" wrap="square" lIns="0" tIns="0" rIns="0" bIns="0" anchor="t" anchorCtr="0">
            <a:spAutoFit/>
          </a:bodyPr>
          <a:lstStyle/>
          <a:p>
            <a:pPr lvl="0" algn="ctr"/>
            <a:r>
              <a:rPr lang="da-DK" sz="8800" noProof="0" dirty="0">
                <a:solidFill>
                  <a:schemeClr val="bg1"/>
                </a:solidFill>
                <a:latin typeface="Six Caps"/>
                <a:sym typeface="Six Caps"/>
              </a:rPr>
              <a:t>Udvikling og fastholdelse af autistisk personale i hotel- og restaurationsbranchen</a:t>
            </a:r>
            <a:endParaRPr lang="da-DK" sz="8800" noProof="0" dirty="0">
              <a:solidFill>
                <a:schemeClr val="bg1"/>
              </a:solidFill>
            </a:endParaRPr>
          </a:p>
        </p:txBody>
      </p:sp>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934530" y="8705203"/>
            <a:ext cx="873783" cy="1264197"/>
          </a:xfrm>
          <a:prstGeom prst="rect">
            <a:avLst/>
          </a:prstGeom>
        </p:spPr>
      </p:pic>
      <p:sp>
        <p:nvSpPr>
          <p:cNvPr id="14" name="Rectangle 13"/>
          <p:cNvSpPr/>
          <p:nvPr/>
        </p:nvSpPr>
        <p:spPr>
          <a:xfrm>
            <a:off x="5846637" y="7067240"/>
            <a:ext cx="6399509" cy="400110"/>
          </a:xfrm>
          <a:prstGeom prst="rect">
            <a:avLst/>
          </a:prstGeom>
        </p:spPr>
        <p:txBody>
          <a:bodyPr wrap="none">
            <a:spAutoFit/>
          </a:bodyPr>
          <a:lstStyle/>
          <a:p>
            <a:r>
              <a:rPr lang="da-DK" sz="2000" b="1" noProof="0" dirty="0"/>
              <a:t>Project Number 2023-1-IT01-KA220-VET-000152721</a:t>
            </a:r>
          </a:p>
        </p:txBody>
      </p:sp>
      <p:pic>
        <p:nvPicPr>
          <p:cNvPr id="15" name="Picture 14"/>
          <p:cNvPicPr>
            <a:picLocks noChangeAspect="1"/>
          </p:cNvPicPr>
          <p:nvPr/>
        </p:nvPicPr>
        <p:blipFill>
          <a:blip r:embed="rId9"/>
          <a:stretch>
            <a:fillRect/>
          </a:stretch>
        </p:blipFill>
        <p:spPr>
          <a:xfrm>
            <a:off x="531689" y="8665103"/>
            <a:ext cx="2572109" cy="1390844"/>
          </a:xfrm>
          <a:prstGeom prst="rect">
            <a:avLst/>
          </a:prstGeom>
        </p:spPr>
      </p:pic>
      <p:sp>
        <p:nvSpPr>
          <p:cNvPr id="16" name="Rectangle 15">
            <a:extLst>
              <a:ext uri="{FF2B5EF4-FFF2-40B4-BE49-F238E27FC236}">
                <a16:creationId xmlns:a16="http://schemas.microsoft.com/office/drawing/2014/main" id="{535DB743-A38C-BE64-E064-F92B87DAFF08}"/>
              </a:ext>
            </a:extLst>
          </p:cNvPr>
          <p:cNvSpPr/>
          <p:nvPr/>
        </p:nvSpPr>
        <p:spPr>
          <a:xfrm>
            <a:off x="531689" y="218517"/>
            <a:ext cx="14457297" cy="523220"/>
          </a:xfrm>
          <a:prstGeom prst="rect">
            <a:avLst/>
          </a:prstGeom>
        </p:spPr>
        <p:txBody>
          <a:bodyPr wrap="square">
            <a:spAutoFit/>
          </a:bodyPr>
          <a:lstStyle/>
          <a:p>
            <a:pPr algn="just"/>
            <a:r>
              <a:rPr lang="da-DK" noProof="0" dirty="0">
                <a:solidFill>
                  <a:schemeClr val="tx1"/>
                </a:solidFill>
              </a:rPr>
              <a:t>Ansvarsfraskrivelse: Europa-Kommissionens støtte til udarbejdelsen af denne publikation udgør ikke en godkendelse af indholdet, som kun afspejler forfatternes synspunkter, og Kommissionen kan ikke holdes ansvarlig for nogen brug, der måtte blive gjort af oplysningerne heri.</a:t>
            </a:r>
          </a:p>
        </p:txBody>
      </p:sp>
      <p:pic>
        <p:nvPicPr>
          <p:cNvPr id="17" name="Imagem 63" descr="https://lh7-us.googleusercontent.com/NpM_3JoYuxMTMGPa6gerAiGeE8BcnQsYePH3WiOUTgdVpntFdM0UEgdcSeHcLVMJSVTbLGZSCDdSzB8cnAYOXgn8-w7C4J8SfO6zdHge5F57OoMFhlXNPcMen9isDXAj6dF5S8RShkXZTsLL9jNQs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41198" y="7931678"/>
            <a:ext cx="1247775" cy="42227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3"/>
          <p:cNvSpPr>
            <a:spLocks noChangeArrowheads="1"/>
          </p:cNvSpPr>
          <p:nvPr/>
        </p:nvSpPr>
        <p:spPr bwMode="auto">
          <a:xfrm>
            <a:off x="3988973" y="7389313"/>
            <a:ext cx="11904203"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br>
              <a:rPr kumimoji="0" lang="da-DK" sz="2800" b="0" i="0" u="none" strike="noStrike" cap="none" normalizeH="0" baseline="0" noProof="0" dirty="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br>
            <a:r>
              <a:rPr kumimoji="0" lang="da-DK" sz="1600" b="1" i="0" u="none" strike="noStrike" cap="none" normalizeH="0" baseline="0" noProof="0" dirty="0">
                <a:ln>
                  <a:noFill/>
                </a:ln>
                <a:solidFill>
                  <a:srgbClr val="211D1E"/>
                </a:solidFill>
                <a:effectLst/>
                <a:latin typeface="Calibri" panose="020F0502020204030204" pitchFamily="34" charset="0"/>
                <a:ea typeface="Times New Roman" panose="02020603050405020304" pitchFamily="18" charset="0"/>
                <a:cs typeface="Calibri" panose="020F0502020204030204" pitchFamily="34" charset="0"/>
              </a:rPr>
              <a:t>This work is licensed under a Creative Commons Attribution-Non-Commercial 4.0 International License. In addition, an acknowledgement of the authors of the document and all applicable portions of the copyright notice must be clearly referenced. All rights reserved.</a:t>
            </a:r>
            <a:endParaRPr kumimoji="0" lang="da-DK" sz="4000" b="0" i="0" u="none" strike="noStrike" cap="none" normalizeH="0" baseline="0" noProof="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49841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74">
          <a:extLst>
            <a:ext uri="{FF2B5EF4-FFF2-40B4-BE49-F238E27FC236}">
              <a16:creationId xmlns:a16="http://schemas.microsoft.com/office/drawing/2014/main" id="{8D91723B-CA2A-934B-720E-1D6A61B0478C}"/>
            </a:ext>
          </a:extLst>
        </p:cNvPr>
        <p:cNvGrpSpPr/>
        <p:nvPr/>
      </p:nvGrpSpPr>
      <p:grpSpPr>
        <a:xfrm>
          <a:off x="0" y="0"/>
          <a:ext cx="0" cy="0"/>
          <a:chOff x="0" y="0"/>
          <a:chExt cx="0" cy="0"/>
        </a:xfrm>
      </p:grpSpPr>
      <p:grpSp>
        <p:nvGrpSpPr>
          <p:cNvPr id="875" name="Google Shape;875;p34">
            <a:extLst>
              <a:ext uri="{FF2B5EF4-FFF2-40B4-BE49-F238E27FC236}">
                <a16:creationId xmlns:a16="http://schemas.microsoft.com/office/drawing/2014/main" id="{F0A1B5BF-90CA-FBC5-7D42-AF0BC7B65FBB}"/>
              </a:ext>
            </a:extLst>
          </p:cNvPr>
          <p:cNvGrpSpPr/>
          <p:nvPr/>
        </p:nvGrpSpPr>
        <p:grpSpPr>
          <a:xfrm>
            <a:off x="-2412023" y="-2528906"/>
            <a:ext cx="23112044" cy="14039954"/>
            <a:chOff x="-1" y="-272823"/>
            <a:chExt cx="30816058" cy="18719937"/>
          </a:xfrm>
        </p:grpSpPr>
        <p:grpSp>
          <p:nvGrpSpPr>
            <p:cNvPr id="876" name="Google Shape;876;p34">
              <a:extLst>
                <a:ext uri="{FF2B5EF4-FFF2-40B4-BE49-F238E27FC236}">
                  <a16:creationId xmlns:a16="http://schemas.microsoft.com/office/drawing/2014/main" id="{0F9FB4C3-6E16-6EA8-59C2-946DE3AA6E2A}"/>
                </a:ext>
              </a:extLst>
            </p:cNvPr>
            <p:cNvGrpSpPr/>
            <p:nvPr/>
          </p:nvGrpSpPr>
          <p:grpSpPr>
            <a:xfrm>
              <a:off x="17042413" y="2719851"/>
              <a:ext cx="13773644" cy="5783589"/>
              <a:chOff x="0" y="-57150"/>
              <a:chExt cx="2720720" cy="1142437"/>
            </a:xfrm>
          </p:grpSpPr>
          <p:sp>
            <p:nvSpPr>
              <p:cNvPr id="877" name="Google Shape;877;p34">
                <a:extLst>
                  <a:ext uri="{FF2B5EF4-FFF2-40B4-BE49-F238E27FC236}">
                    <a16:creationId xmlns:a16="http://schemas.microsoft.com/office/drawing/2014/main" id="{86135954-11B1-055E-D062-EEF4A6511F77}"/>
                  </a:ext>
                </a:extLst>
              </p:cNvPr>
              <p:cNvSpPr/>
              <p:nvPr/>
            </p:nvSpPr>
            <p:spPr>
              <a:xfrm>
                <a:off x="0" y="0"/>
                <a:ext cx="2720720" cy="1085287"/>
              </a:xfrm>
              <a:custGeom>
                <a:avLst/>
                <a:gdLst/>
                <a:ahLst/>
                <a:cxnLst/>
                <a:rect l="l" t="t" r="r" b="b"/>
                <a:pathLst>
                  <a:path w="2720720" h="1085287" extrusionOk="0">
                    <a:moveTo>
                      <a:pt x="2517520" y="0"/>
                    </a:moveTo>
                    <a:lnTo>
                      <a:pt x="0" y="0"/>
                    </a:lnTo>
                    <a:lnTo>
                      <a:pt x="203200" y="1085287"/>
                    </a:lnTo>
                    <a:lnTo>
                      <a:pt x="2720720" y="1085287"/>
                    </a:lnTo>
                    <a:lnTo>
                      <a:pt x="2517520" y="0"/>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da-DK" sz="1800" noProof="0" dirty="0">
                  <a:solidFill>
                    <a:schemeClr val="dk1"/>
                  </a:solidFill>
                  <a:latin typeface="Calibri"/>
                  <a:ea typeface="Calibri"/>
                  <a:cs typeface="Calibri"/>
                  <a:sym typeface="Calibri"/>
                </a:endParaRPr>
              </a:p>
            </p:txBody>
          </p:sp>
          <p:sp>
            <p:nvSpPr>
              <p:cNvPr id="878" name="Google Shape;878;p34">
                <a:extLst>
                  <a:ext uri="{FF2B5EF4-FFF2-40B4-BE49-F238E27FC236}">
                    <a16:creationId xmlns:a16="http://schemas.microsoft.com/office/drawing/2014/main" id="{75A441FD-1F02-729B-576E-4133F894B29D}"/>
                  </a:ext>
                </a:extLst>
              </p:cNvPr>
              <p:cNvSpPr txBox="1"/>
              <p:nvPr/>
            </p:nvSpPr>
            <p:spPr>
              <a:xfrm>
                <a:off x="101600" y="-57150"/>
                <a:ext cx="2517520" cy="1142437"/>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lang="da-DK" sz="1800" noProof="0" dirty="0">
                  <a:solidFill>
                    <a:schemeClr val="dk1"/>
                  </a:solidFill>
                  <a:latin typeface="Calibri"/>
                  <a:ea typeface="Calibri"/>
                  <a:cs typeface="Calibri"/>
                  <a:sym typeface="Calibri"/>
                </a:endParaRPr>
              </a:p>
            </p:txBody>
          </p:sp>
        </p:grpSp>
        <p:grpSp>
          <p:nvGrpSpPr>
            <p:cNvPr id="879" name="Google Shape;879;p34">
              <a:extLst>
                <a:ext uri="{FF2B5EF4-FFF2-40B4-BE49-F238E27FC236}">
                  <a16:creationId xmlns:a16="http://schemas.microsoft.com/office/drawing/2014/main" id="{BF82737A-E565-0FC2-44DF-D38396CCE214}"/>
                </a:ext>
              </a:extLst>
            </p:cNvPr>
            <p:cNvGrpSpPr/>
            <p:nvPr/>
          </p:nvGrpSpPr>
          <p:grpSpPr>
            <a:xfrm rot="583941">
              <a:off x="19120813" y="12038526"/>
              <a:ext cx="7989899" cy="5774814"/>
              <a:chOff x="0" y="-57150"/>
              <a:chExt cx="1578252" cy="1140704"/>
            </a:xfrm>
          </p:grpSpPr>
          <p:sp>
            <p:nvSpPr>
              <p:cNvPr id="880" name="Google Shape;880;p34">
                <a:extLst>
                  <a:ext uri="{FF2B5EF4-FFF2-40B4-BE49-F238E27FC236}">
                    <a16:creationId xmlns:a16="http://schemas.microsoft.com/office/drawing/2014/main" id="{3BDDBBF9-D3E3-35BF-2A0C-9CE6C8266217}"/>
                  </a:ext>
                </a:extLst>
              </p:cNvPr>
              <p:cNvSpPr/>
              <p:nvPr/>
            </p:nvSpPr>
            <p:spPr>
              <a:xfrm>
                <a:off x="0" y="0"/>
                <a:ext cx="1578252" cy="1083554"/>
              </a:xfrm>
              <a:custGeom>
                <a:avLst/>
                <a:gdLst/>
                <a:ahLst/>
                <a:cxnLst/>
                <a:rect l="l" t="t" r="r" b="b"/>
                <a:pathLst>
                  <a:path w="1578252" h="1083554" extrusionOk="0">
                    <a:moveTo>
                      <a:pt x="203200" y="0"/>
                    </a:moveTo>
                    <a:lnTo>
                      <a:pt x="1375052" y="0"/>
                    </a:lnTo>
                    <a:lnTo>
                      <a:pt x="1578252" y="1083554"/>
                    </a:lnTo>
                    <a:lnTo>
                      <a:pt x="0" y="1083554"/>
                    </a:lnTo>
                    <a:lnTo>
                      <a:pt x="203200" y="0"/>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da-DK" sz="1800" noProof="0" dirty="0">
                  <a:solidFill>
                    <a:schemeClr val="dk1"/>
                  </a:solidFill>
                  <a:latin typeface="Calibri"/>
                  <a:ea typeface="Calibri"/>
                  <a:cs typeface="Calibri"/>
                  <a:sym typeface="Calibri"/>
                </a:endParaRPr>
              </a:p>
            </p:txBody>
          </p:sp>
          <p:sp>
            <p:nvSpPr>
              <p:cNvPr id="881" name="Google Shape;881;p34">
                <a:extLst>
                  <a:ext uri="{FF2B5EF4-FFF2-40B4-BE49-F238E27FC236}">
                    <a16:creationId xmlns:a16="http://schemas.microsoft.com/office/drawing/2014/main" id="{B123BF4F-F376-E37F-79DD-A0B428F384C5}"/>
                  </a:ext>
                </a:extLst>
              </p:cNvPr>
              <p:cNvSpPr txBox="1"/>
              <p:nvPr/>
            </p:nvSpPr>
            <p:spPr>
              <a:xfrm>
                <a:off x="127000" y="-57150"/>
                <a:ext cx="1324252" cy="1140704"/>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lang="da-DK" sz="1800" noProof="0" dirty="0">
                  <a:solidFill>
                    <a:schemeClr val="dk1"/>
                  </a:solidFill>
                  <a:latin typeface="Calibri"/>
                  <a:ea typeface="Calibri"/>
                  <a:cs typeface="Calibri"/>
                  <a:sym typeface="Calibri"/>
                </a:endParaRPr>
              </a:p>
            </p:txBody>
          </p:sp>
        </p:grpSp>
        <p:grpSp>
          <p:nvGrpSpPr>
            <p:cNvPr id="882" name="Google Shape;882;p34">
              <a:extLst>
                <a:ext uri="{FF2B5EF4-FFF2-40B4-BE49-F238E27FC236}">
                  <a16:creationId xmlns:a16="http://schemas.microsoft.com/office/drawing/2014/main" id="{5BBF519A-B820-38D4-3422-E6B8F690A9F5}"/>
                </a:ext>
              </a:extLst>
            </p:cNvPr>
            <p:cNvGrpSpPr/>
            <p:nvPr/>
          </p:nvGrpSpPr>
          <p:grpSpPr>
            <a:xfrm rot="1166532">
              <a:off x="934790" y="3390463"/>
              <a:ext cx="23668083" cy="9671428"/>
              <a:chOff x="0" y="-57150"/>
              <a:chExt cx="4675177" cy="1910405"/>
            </a:xfrm>
          </p:grpSpPr>
          <p:sp>
            <p:nvSpPr>
              <p:cNvPr id="883" name="Google Shape;883;p34">
                <a:extLst>
                  <a:ext uri="{FF2B5EF4-FFF2-40B4-BE49-F238E27FC236}">
                    <a16:creationId xmlns:a16="http://schemas.microsoft.com/office/drawing/2014/main" id="{68C3DE08-2583-2DA0-6000-10B3FF596333}"/>
                  </a:ext>
                </a:extLst>
              </p:cNvPr>
              <p:cNvSpPr/>
              <p:nvPr/>
            </p:nvSpPr>
            <p:spPr>
              <a:xfrm>
                <a:off x="0" y="0"/>
                <a:ext cx="4675177" cy="1853255"/>
              </a:xfrm>
              <a:custGeom>
                <a:avLst/>
                <a:gdLst/>
                <a:ahLst/>
                <a:cxnLst/>
                <a:rect l="l" t="t" r="r" b="b"/>
                <a:pathLst>
                  <a:path w="4675177" h="1853255" extrusionOk="0">
                    <a:moveTo>
                      <a:pt x="0" y="0"/>
                    </a:moveTo>
                    <a:lnTo>
                      <a:pt x="4675177" y="0"/>
                    </a:lnTo>
                    <a:lnTo>
                      <a:pt x="4675177" y="1853255"/>
                    </a:lnTo>
                    <a:lnTo>
                      <a:pt x="0" y="1853255"/>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da-DK" sz="1800" noProof="0" dirty="0">
                  <a:solidFill>
                    <a:schemeClr val="dk1"/>
                  </a:solidFill>
                  <a:latin typeface="Calibri"/>
                  <a:ea typeface="Calibri"/>
                  <a:cs typeface="Calibri"/>
                  <a:sym typeface="Calibri"/>
                </a:endParaRPr>
              </a:p>
            </p:txBody>
          </p:sp>
          <p:sp>
            <p:nvSpPr>
              <p:cNvPr id="884" name="Google Shape;884;p34">
                <a:extLst>
                  <a:ext uri="{FF2B5EF4-FFF2-40B4-BE49-F238E27FC236}">
                    <a16:creationId xmlns:a16="http://schemas.microsoft.com/office/drawing/2014/main" id="{61548FDA-A6D8-DAF6-26B9-1ADF41646F80}"/>
                  </a:ext>
                </a:extLst>
              </p:cNvPr>
              <p:cNvSpPr txBox="1"/>
              <p:nvPr/>
            </p:nvSpPr>
            <p:spPr>
              <a:xfrm>
                <a:off x="0" y="-57150"/>
                <a:ext cx="4675177" cy="1910404"/>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lang="da-DK" sz="1800" noProof="0" dirty="0">
                  <a:solidFill>
                    <a:schemeClr val="dk1"/>
                  </a:solidFill>
                  <a:latin typeface="Calibri"/>
                  <a:ea typeface="Calibri"/>
                  <a:cs typeface="Calibri"/>
                  <a:sym typeface="Calibri"/>
                </a:endParaRPr>
              </a:p>
            </p:txBody>
          </p:sp>
        </p:grpSp>
        <p:grpSp>
          <p:nvGrpSpPr>
            <p:cNvPr id="885" name="Google Shape;885;p34">
              <a:extLst>
                <a:ext uri="{FF2B5EF4-FFF2-40B4-BE49-F238E27FC236}">
                  <a16:creationId xmlns:a16="http://schemas.microsoft.com/office/drawing/2014/main" id="{651BB608-4934-2F4E-8BD7-F47852C561C3}"/>
                </a:ext>
              </a:extLst>
            </p:cNvPr>
            <p:cNvGrpSpPr/>
            <p:nvPr/>
          </p:nvGrpSpPr>
          <p:grpSpPr>
            <a:xfrm rot="3737206">
              <a:off x="6707101" y="8987085"/>
              <a:ext cx="6177883" cy="5405648"/>
              <a:chOff x="0" y="0"/>
              <a:chExt cx="812800" cy="711200"/>
            </a:xfrm>
          </p:grpSpPr>
          <p:sp>
            <p:nvSpPr>
              <p:cNvPr id="886" name="Google Shape;886;p34">
                <a:extLst>
                  <a:ext uri="{FF2B5EF4-FFF2-40B4-BE49-F238E27FC236}">
                    <a16:creationId xmlns:a16="http://schemas.microsoft.com/office/drawing/2014/main" id="{38EF6943-B161-D67B-849B-D88A6BD67042}"/>
                  </a:ext>
                </a:extLst>
              </p:cNvPr>
              <p:cNvSpPr/>
              <p:nvPr/>
            </p:nvSpPr>
            <p:spPr>
              <a:xfrm>
                <a:off x="0" y="0"/>
                <a:ext cx="812800" cy="711200"/>
              </a:xfrm>
              <a:custGeom>
                <a:avLst/>
                <a:gdLst/>
                <a:ahLst/>
                <a:cxnLst/>
                <a:rect l="l" t="t" r="r" b="b"/>
                <a:pathLst>
                  <a:path w="812800" h="711200" extrusionOk="0">
                    <a:moveTo>
                      <a:pt x="406400" y="0"/>
                    </a:moveTo>
                    <a:lnTo>
                      <a:pt x="812800" y="711200"/>
                    </a:lnTo>
                    <a:lnTo>
                      <a:pt x="0" y="711200"/>
                    </a:lnTo>
                    <a:lnTo>
                      <a:pt x="406400" y="0"/>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da-DK" sz="1800" noProof="0" dirty="0">
                  <a:solidFill>
                    <a:schemeClr val="dk1"/>
                  </a:solidFill>
                  <a:latin typeface="Calibri"/>
                  <a:ea typeface="Calibri"/>
                  <a:cs typeface="Calibri"/>
                  <a:sym typeface="Calibri"/>
                </a:endParaRPr>
              </a:p>
            </p:txBody>
          </p:sp>
          <p:sp>
            <p:nvSpPr>
              <p:cNvPr id="887" name="Google Shape;887;p34">
                <a:extLst>
                  <a:ext uri="{FF2B5EF4-FFF2-40B4-BE49-F238E27FC236}">
                    <a16:creationId xmlns:a16="http://schemas.microsoft.com/office/drawing/2014/main" id="{4890B4E1-AB1E-DD83-8220-1B068A4F672C}"/>
                  </a:ext>
                </a:extLst>
              </p:cNvPr>
              <p:cNvSpPr txBox="1"/>
              <p:nvPr/>
            </p:nvSpPr>
            <p:spPr>
              <a:xfrm>
                <a:off x="127000" y="273050"/>
                <a:ext cx="558800" cy="3873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lang="da-DK" sz="1800" noProof="0" dirty="0">
                  <a:solidFill>
                    <a:schemeClr val="dk1"/>
                  </a:solidFill>
                  <a:latin typeface="Calibri"/>
                  <a:ea typeface="Calibri"/>
                  <a:cs typeface="Calibri"/>
                  <a:sym typeface="Calibri"/>
                </a:endParaRPr>
              </a:p>
            </p:txBody>
          </p:sp>
        </p:grpSp>
      </p:grpSp>
      <p:sp>
        <p:nvSpPr>
          <p:cNvPr id="888" name="Google Shape;888;p34">
            <a:extLst>
              <a:ext uri="{FF2B5EF4-FFF2-40B4-BE49-F238E27FC236}">
                <a16:creationId xmlns:a16="http://schemas.microsoft.com/office/drawing/2014/main" id="{315FCC66-FB2E-AEE8-81F1-3120D9E9B436}"/>
              </a:ext>
            </a:extLst>
          </p:cNvPr>
          <p:cNvSpPr txBox="1"/>
          <p:nvPr/>
        </p:nvSpPr>
        <p:spPr>
          <a:xfrm>
            <a:off x="3429265" y="3298110"/>
            <a:ext cx="12714196" cy="2954655"/>
          </a:xfrm>
          <a:prstGeom prst="rect">
            <a:avLst/>
          </a:prstGeom>
          <a:noFill/>
          <a:ln>
            <a:noFill/>
          </a:ln>
        </p:spPr>
        <p:txBody>
          <a:bodyPr spcFirstLastPara="1" wrap="square" lIns="0" tIns="0" rIns="0" bIns="0" anchor="t" anchorCtr="0">
            <a:spAutoFit/>
          </a:bodyPr>
          <a:lstStyle/>
          <a:p>
            <a:r>
              <a:rPr lang="da-DK" sz="9600" b="1" noProof="0" dirty="0">
                <a:solidFill>
                  <a:srgbClr val="FFFFFF"/>
                </a:solidFill>
                <a:latin typeface="Barlow"/>
                <a:ea typeface="Calibri"/>
                <a:cs typeface="Calibri"/>
                <a:sym typeface="Barlow"/>
              </a:rPr>
              <a:t>2. SENSORISK
       OVERBELASTNING</a:t>
            </a:r>
            <a:endParaRPr lang="da-DK" b="1" noProof="0" dirty="0"/>
          </a:p>
        </p:txBody>
      </p:sp>
      <p:pic>
        <p:nvPicPr>
          <p:cNvPr id="19" name="Picture 18" descr="A rainbow with a red needle and a red arrow&#10;&#10;Description automatically generated">
            <a:extLst>
              <a:ext uri="{FF2B5EF4-FFF2-40B4-BE49-F238E27FC236}">
                <a16:creationId xmlns:a16="http://schemas.microsoft.com/office/drawing/2014/main" id="{1D8DAD13-AA82-5FF3-C744-76298AAA4AFF}"/>
              </a:ext>
            </a:extLst>
          </p:cNvPr>
          <p:cNvPicPr>
            <a:picLocks noChangeAspect="1"/>
          </p:cNvPicPr>
          <p:nvPr/>
        </p:nvPicPr>
        <p:blipFill>
          <a:blip r:embed="rId3"/>
          <a:stretch>
            <a:fillRect/>
          </a:stretch>
        </p:blipFill>
        <p:spPr>
          <a:xfrm>
            <a:off x="540387" y="8922821"/>
            <a:ext cx="1803152" cy="1116238"/>
          </a:xfrm>
          <a:prstGeom prst="rect">
            <a:avLst/>
          </a:prstGeom>
        </p:spPr>
      </p:pic>
      <p:sp>
        <p:nvSpPr>
          <p:cNvPr id="20" name="Rectangle 19">
            <a:extLst>
              <a:ext uri="{FF2B5EF4-FFF2-40B4-BE49-F238E27FC236}">
                <a16:creationId xmlns:a16="http://schemas.microsoft.com/office/drawing/2014/main" id="{C8FB3AE0-1750-F8B9-FE2B-8A602695546D}"/>
              </a:ext>
            </a:extLst>
          </p:cNvPr>
          <p:cNvSpPr/>
          <p:nvPr/>
        </p:nvSpPr>
        <p:spPr>
          <a:xfrm>
            <a:off x="6541889" y="9700505"/>
            <a:ext cx="5152373" cy="338554"/>
          </a:xfrm>
          <a:prstGeom prst="rect">
            <a:avLst/>
          </a:prstGeom>
        </p:spPr>
        <p:txBody>
          <a:bodyPr wrap="none">
            <a:spAutoFit/>
          </a:bodyPr>
          <a:lstStyle/>
          <a:p>
            <a:r>
              <a:rPr lang="da-DK" sz="1600" b="1" noProof="0" dirty="0"/>
              <a:t>Project Number 2023-1-IT01-KA220-VET-000152721</a:t>
            </a:r>
          </a:p>
        </p:txBody>
      </p:sp>
      <p:pic>
        <p:nvPicPr>
          <p:cNvPr id="21" name="Picture 7">
            <a:extLst>
              <a:ext uri="{FF2B5EF4-FFF2-40B4-BE49-F238E27FC236}">
                <a16:creationId xmlns:a16="http://schemas.microsoft.com/office/drawing/2014/main" id="{E4E185E3-4D65-AD7A-C4F7-D5FFA16731D0}"/>
              </a:ext>
            </a:extLst>
          </p:cNvPr>
          <p:cNvPicPr>
            <a:picLocks noChangeAspect="1"/>
          </p:cNvPicPr>
          <p:nvPr/>
        </p:nvPicPr>
        <p:blipFill>
          <a:blip r:embed="rId4">
            <a:alphaModFix amt="65999"/>
          </a:blip>
          <a:srcRect/>
          <a:stretch>
            <a:fillRect/>
          </a:stretch>
        </p:blipFill>
        <p:spPr>
          <a:xfrm>
            <a:off x="7233829" y="8785157"/>
            <a:ext cx="3231376" cy="876511"/>
          </a:xfrm>
          <a:prstGeom prst="rect">
            <a:avLst/>
          </a:prstGeom>
        </p:spPr>
      </p:pic>
    </p:spTree>
    <p:extLst>
      <p:ext uri="{BB962C8B-B14F-4D97-AF65-F5344CB8AC3E}">
        <p14:creationId xmlns:p14="http://schemas.microsoft.com/office/powerpoint/2010/main" val="1387738053"/>
      </p:ext>
    </p:extLst>
  </p:cSld>
  <p:clrMapOvr>
    <a:masterClrMapping/>
  </p:clrMapOvr>
  <p:transition>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81">
          <a:extLst>
            <a:ext uri="{FF2B5EF4-FFF2-40B4-BE49-F238E27FC236}">
              <a16:creationId xmlns:a16="http://schemas.microsoft.com/office/drawing/2014/main" id="{C97A17EF-F80E-7DD1-87DA-1DA9C1629BC9}"/>
            </a:ext>
          </a:extLst>
        </p:cNvPr>
        <p:cNvGrpSpPr/>
        <p:nvPr/>
      </p:nvGrpSpPr>
      <p:grpSpPr>
        <a:xfrm>
          <a:off x="0" y="0"/>
          <a:ext cx="0" cy="0"/>
          <a:chOff x="0" y="0"/>
          <a:chExt cx="0" cy="0"/>
        </a:xfrm>
      </p:grpSpPr>
      <p:grpSp>
        <p:nvGrpSpPr>
          <p:cNvPr id="485" name="Google Shape;485;p24">
            <a:extLst>
              <a:ext uri="{FF2B5EF4-FFF2-40B4-BE49-F238E27FC236}">
                <a16:creationId xmlns:a16="http://schemas.microsoft.com/office/drawing/2014/main" id="{578B6FCD-7608-3875-8492-EA5BC99B6FBA}"/>
              </a:ext>
            </a:extLst>
          </p:cNvPr>
          <p:cNvGrpSpPr/>
          <p:nvPr/>
        </p:nvGrpSpPr>
        <p:grpSpPr>
          <a:xfrm>
            <a:off x="0" y="-216992"/>
            <a:ext cx="18288000" cy="1240415"/>
            <a:chOff x="0" y="-57150"/>
            <a:chExt cx="4816593" cy="326693"/>
          </a:xfrm>
        </p:grpSpPr>
        <p:sp>
          <p:nvSpPr>
            <p:cNvPr id="486" name="Google Shape;486;p24">
              <a:extLst>
                <a:ext uri="{FF2B5EF4-FFF2-40B4-BE49-F238E27FC236}">
                  <a16:creationId xmlns:a16="http://schemas.microsoft.com/office/drawing/2014/main" id="{28E5B989-0774-F421-19B6-5EDF8AB74B4D}"/>
                </a:ext>
              </a:extLst>
            </p:cNvPr>
            <p:cNvSpPr/>
            <p:nvPr/>
          </p:nvSpPr>
          <p:spPr>
            <a:xfrm>
              <a:off x="0" y="0"/>
              <a:ext cx="4816592" cy="269543"/>
            </a:xfrm>
            <a:custGeom>
              <a:avLst/>
              <a:gdLst/>
              <a:ahLst/>
              <a:cxnLst/>
              <a:rect l="l" t="t" r="r" b="b"/>
              <a:pathLst>
                <a:path w="4816592" h="269543" extrusionOk="0">
                  <a:moveTo>
                    <a:pt x="0" y="0"/>
                  </a:moveTo>
                  <a:lnTo>
                    <a:pt x="4816592" y="0"/>
                  </a:lnTo>
                  <a:lnTo>
                    <a:pt x="4816592" y="269543"/>
                  </a:lnTo>
                  <a:lnTo>
                    <a:pt x="0" y="269543"/>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da-DK" sz="1800" noProof="0" dirty="0">
                <a:solidFill>
                  <a:schemeClr val="dk1"/>
                </a:solidFill>
                <a:latin typeface="Calibri"/>
                <a:ea typeface="Calibri"/>
                <a:cs typeface="Calibri"/>
                <a:sym typeface="Calibri"/>
              </a:endParaRPr>
            </a:p>
          </p:txBody>
        </p:sp>
        <p:sp>
          <p:nvSpPr>
            <p:cNvPr id="487" name="Google Shape;487;p24">
              <a:extLst>
                <a:ext uri="{FF2B5EF4-FFF2-40B4-BE49-F238E27FC236}">
                  <a16:creationId xmlns:a16="http://schemas.microsoft.com/office/drawing/2014/main" id="{2421B951-5B8A-0C68-68C3-F6D99CFCE81C}"/>
                </a:ext>
              </a:extLst>
            </p:cNvPr>
            <p:cNvSpPr txBox="1"/>
            <p:nvPr/>
          </p:nvSpPr>
          <p:spPr>
            <a:xfrm>
              <a:off x="0" y="-57150"/>
              <a:ext cx="4816593" cy="32669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lang="da-DK" sz="1800" noProof="0" dirty="0">
                <a:solidFill>
                  <a:schemeClr val="dk1"/>
                </a:solidFill>
                <a:latin typeface="Calibri"/>
                <a:ea typeface="Calibri"/>
                <a:cs typeface="Calibri"/>
                <a:sym typeface="Calibri"/>
              </a:endParaRPr>
            </a:p>
          </p:txBody>
        </p:sp>
      </p:grpSp>
      <p:pic>
        <p:nvPicPr>
          <p:cNvPr id="8" name="Picture 7" descr="A rainbow with a red needle and a red arrow&#10;&#10;Description automatically generated">
            <a:extLst>
              <a:ext uri="{FF2B5EF4-FFF2-40B4-BE49-F238E27FC236}">
                <a16:creationId xmlns:a16="http://schemas.microsoft.com/office/drawing/2014/main" id="{80CF2A90-9B64-D7BD-6A1F-2540A12B53A5}"/>
              </a:ext>
            </a:extLst>
          </p:cNvPr>
          <p:cNvPicPr>
            <a:picLocks noChangeAspect="1"/>
          </p:cNvPicPr>
          <p:nvPr/>
        </p:nvPicPr>
        <p:blipFill>
          <a:blip r:embed="rId3"/>
          <a:stretch>
            <a:fillRect/>
          </a:stretch>
        </p:blipFill>
        <p:spPr>
          <a:xfrm>
            <a:off x="540387" y="8922821"/>
            <a:ext cx="1803152" cy="1116238"/>
          </a:xfrm>
          <a:prstGeom prst="rect">
            <a:avLst/>
          </a:prstGeom>
        </p:spPr>
      </p:pic>
      <p:sp>
        <p:nvSpPr>
          <p:cNvPr id="9" name="Rectangle 8">
            <a:extLst>
              <a:ext uri="{FF2B5EF4-FFF2-40B4-BE49-F238E27FC236}">
                <a16:creationId xmlns:a16="http://schemas.microsoft.com/office/drawing/2014/main" id="{91B21FB1-9679-8C95-881F-0A35CCE5FAEB}"/>
              </a:ext>
            </a:extLst>
          </p:cNvPr>
          <p:cNvSpPr/>
          <p:nvPr/>
        </p:nvSpPr>
        <p:spPr>
          <a:xfrm>
            <a:off x="6541889" y="9700505"/>
            <a:ext cx="5152373" cy="338554"/>
          </a:xfrm>
          <a:prstGeom prst="rect">
            <a:avLst/>
          </a:prstGeom>
        </p:spPr>
        <p:txBody>
          <a:bodyPr wrap="none">
            <a:spAutoFit/>
          </a:bodyPr>
          <a:lstStyle/>
          <a:p>
            <a:r>
              <a:rPr lang="da-DK" sz="1600" b="1" noProof="0" dirty="0"/>
              <a:t>Project Number 2023-1-IT01-KA220-VET-000152721</a:t>
            </a:r>
          </a:p>
        </p:txBody>
      </p:sp>
      <p:pic>
        <p:nvPicPr>
          <p:cNvPr id="10" name="Picture 7">
            <a:extLst>
              <a:ext uri="{FF2B5EF4-FFF2-40B4-BE49-F238E27FC236}">
                <a16:creationId xmlns:a16="http://schemas.microsoft.com/office/drawing/2014/main" id="{0473C4A7-AF70-0932-50F8-744ACC973F20}"/>
              </a:ext>
            </a:extLst>
          </p:cNvPr>
          <p:cNvPicPr>
            <a:picLocks noChangeAspect="1"/>
          </p:cNvPicPr>
          <p:nvPr/>
        </p:nvPicPr>
        <p:blipFill>
          <a:blip r:embed="rId4">
            <a:alphaModFix amt="65999"/>
          </a:blip>
          <a:srcRect/>
          <a:stretch>
            <a:fillRect/>
          </a:stretch>
        </p:blipFill>
        <p:spPr>
          <a:xfrm>
            <a:off x="14828024" y="9262249"/>
            <a:ext cx="3231376" cy="876511"/>
          </a:xfrm>
          <a:prstGeom prst="rect">
            <a:avLst/>
          </a:prstGeom>
        </p:spPr>
      </p:pic>
      <p:sp>
        <p:nvSpPr>
          <p:cNvPr id="2" name="TextBox 1">
            <a:extLst>
              <a:ext uri="{FF2B5EF4-FFF2-40B4-BE49-F238E27FC236}">
                <a16:creationId xmlns:a16="http://schemas.microsoft.com/office/drawing/2014/main" id="{B6FC6DEF-04CA-8B84-9E28-326D8A49F99D}"/>
              </a:ext>
            </a:extLst>
          </p:cNvPr>
          <p:cNvSpPr txBox="1"/>
          <p:nvPr/>
        </p:nvSpPr>
        <p:spPr>
          <a:xfrm>
            <a:off x="1439083" y="1830411"/>
            <a:ext cx="11455877" cy="51860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2000" noProof="0" dirty="0">
                <a:latin typeface="Six Caps"/>
              </a:rPr>
              <a:t>Taktile</a:t>
            </a:r>
            <a:r>
              <a:rPr lang="da-DK" sz="12000" noProof="0" dirty="0">
                <a:latin typeface="Six Caps"/>
                <a:ea typeface="Calibri"/>
              </a:rPr>
              <a:t> udfordringer</a:t>
            </a:r>
            <a:endParaRPr lang="da-DK" sz="12000" noProof="0" dirty="0">
              <a:latin typeface="Six Caps"/>
            </a:endParaRPr>
          </a:p>
          <a:p>
            <a:pPr marL="285750" indent="-285750">
              <a:lnSpc>
                <a:spcPct val="150000"/>
              </a:lnSpc>
              <a:buFont typeface="Arial"/>
              <a:buChar char="•"/>
            </a:pPr>
            <a:r>
              <a:rPr lang="da-DK" sz="2400" noProof="0" dirty="0">
                <a:solidFill>
                  <a:srgbClr val="244061"/>
                </a:solidFill>
                <a:latin typeface="Barlow"/>
                <a:ea typeface="Calibri"/>
                <a:cs typeface="Calibri"/>
              </a:rPr>
              <a:t>undgår eller bliver generet af let berøring</a:t>
            </a:r>
          </a:p>
          <a:p>
            <a:pPr marL="285750" indent="-285750">
              <a:lnSpc>
                <a:spcPct val="150000"/>
              </a:lnSpc>
              <a:buFont typeface="Arial"/>
              <a:buChar char="•"/>
            </a:pPr>
            <a:r>
              <a:rPr lang="da-DK" sz="2400" noProof="0" dirty="0">
                <a:solidFill>
                  <a:srgbClr val="244061"/>
                </a:solidFill>
                <a:latin typeface="Barlow"/>
                <a:ea typeface="Calibri"/>
                <a:cs typeface="Calibri"/>
              </a:rPr>
              <a:t>generes af bestemte stoffer, teksturer eller tøj</a:t>
            </a:r>
          </a:p>
          <a:p>
            <a:pPr marL="285750" indent="-285750">
              <a:lnSpc>
                <a:spcPct val="150000"/>
              </a:lnSpc>
              <a:buFont typeface="Arial"/>
              <a:buChar char="•"/>
            </a:pPr>
            <a:r>
              <a:rPr lang="da-DK" sz="2400" noProof="0" dirty="0">
                <a:solidFill>
                  <a:srgbClr val="244061"/>
                </a:solidFill>
                <a:latin typeface="Barlow"/>
                <a:ea typeface="Calibri"/>
                <a:cs typeface="Calibri"/>
              </a:rPr>
              <a:t>generes af mærker i tøj</a:t>
            </a:r>
          </a:p>
          <a:p>
            <a:pPr marL="285750" indent="-285750">
              <a:lnSpc>
                <a:spcPct val="150000"/>
              </a:lnSpc>
              <a:buFont typeface="Arial"/>
              <a:buChar char="•"/>
            </a:pPr>
            <a:r>
              <a:rPr lang="da-DK" sz="2400" noProof="0" dirty="0">
                <a:solidFill>
                  <a:srgbClr val="244061"/>
                </a:solidFill>
                <a:latin typeface="Barlow"/>
                <a:ea typeface="Calibri"/>
                <a:cs typeface="Calibri"/>
              </a:rPr>
              <a:t>har en modvilje mod normal hudkontakt, f.eks. håndtryk</a:t>
            </a:r>
          </a:p>
          <a:p>
            <a:pPr marL="285750" indent="-285750">
              <a:lnSpc>
                <a:spcPct val="150000"/>
              </a:lnSpc>
              <a:buFont typeface="Arial"/>
              <a:buChar char="•"/>
            </a:pPr>
            <a:r>
              <a:rPr lang="da-DK" sz="2400" noProof="0" dirty="0">
                <a:solidFill>
                  <a:srgbClr val="244061"/>
                </a:solidFill>
                <a:latin typeface="Barlow"/>
                <a:ea typeface="Calibri"/>
                <a:cs typeface="Calibri"/>
              </a:rPr>
              <a:t>bliver meget generet over mindre rifter eller blå mærker</a:t>
            </a:r>
          </a:p>
          <a:p>
            <a:pPr marL="285750" indent="-285750">
              <a:lnSpc>
                <a:spcPct val="150000"/>
              </a:lnSpc>
              <a:buFont typeface="Arial"/>
              <a:buChar char="•"/>
            </a:pPr>
            <a:r>
              <a:rPr lang="da-DK" sz="2400" noProof="0" dirty="0">
                <a:solidFill>
                  <a:srgbClr val="244061"/>
                </a:solidFill>
                <a:latin typeface="Barlow"/>
                <a:ea typeface="Calibri"/>
                <a:cs typeface="Calibri"/>
              </a:rPr>
              <a:t>er modvillig over for at bære beskyttelsestøj eller bruge sikkerhedshjælpemidler mv</a:t>
            </a:r>
          </a:p>
        </p:txBody>
      </p:sp>
      <p:pic>
        <p:nvPicPr>
          <p:cNvPr id="6" name="Picture 5" descr="A person holding her head&#10;&#10;AI-generated content may be incorrect.">
            <a:extLst>
              <a:ext uri="{FF2B5EF4-FFF2-40B4-BE49-F238E27FC236}">
                <a16:creationId xmlns:a16="http://schemas.microsoft.com/office/drawing/2014/main" id="{91158E09-8ABB-42C5-FC3D-28F3F22E0DE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1698389" y="2055228"/>
            <a:ext cx="6552718" cy="6610592"/>
          </a:xfrm>
          <a:prstGeom prst="rect">
            <a:avLst/>
          </a:prstGeom>
          <a:ln>
            <a:noFill/>
          </a:ln>
        </p:spPr>
      </p:pic>
    </p:spTree>
    <p:extLst>
      <p:ext uri="{BB962C8B-B14F-4D97-AF65-F5344CB8AC3E}">
        <p14:creationId xmlns:p14="http://schemas.microsoft.com/office/powerpoint/2010/main" val="3474433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81">
          <a:extLst>
            <a:ext uri="{FF2B5EF4-FFF2-40B4-BE49-F238E27FC236}">
              <a16:creationId xmlns:a16="http://schemas.microsoft.com/office/drawing/2014/main" id="{2DD7048F-9213-7590-D489-AE5CE12E5DA2}"/>
            </a:ext>
          </a:extLst>
        </p:cNvPr>
        <p:cNvGrpSpPr/>
        <p:nvPr/>
      </p:nvGrpSpPr>
      <p:grpSpPr>
        <a:xfrm>
          <a:off x="0" y="0"/>
          <a:ext cx="0" cy="0"/>
          <a:chOff x="0" y="0"/>
          <a:chExt cx="0" cy="0"/>
        </a:xfrm>
      </p:grpSpPr>
      <p:grpSp>
        <p:nvGrpSpPr>
          <p:cNvPr id="485" name="Google Shape;485;p24">
            <a:extLst>
              <a:ext uri="{FF2B5EF4-FFF2-40B4-BE49-F238E27FC236}">
                <a16:creationId xmlns:a16="http://schemas.microsoft.com/office/drawing/2014/main" id="{331D4527-913B-0AA2-48D4-6C03D3FB2178}"/>
              </a:ext>
            </a:extLst>
          </p:cNvPr>
          <p:cNvGrpSpPr/>
          <p:nvPr/>
        </p:nvGrpSpPr>
        <p:grpSpPr>
          <a:xfrm>
            <a:off x="0" y="-216992"/>
            <a:ext cx="18288000" cy="1240415"/>
            <a:chOff x="0" y="-57150"/>
            <a:chExt cx="4816593" cy="326693"/>
          </a:xfrm>
        </p:grpSpPr>
        <p:sp>
          <p:nvSpPr>
            <p:cNvPr id="486" name="Google Shape;486;p24">
              <a:extLst>
                <a:ext uri="{FF2B5EF4-FFF2-40B4-BE49-F238E27FC236}">
                  <a16:creationId xmlns:a16="http://schemas.microsoft.com/office/drawing/2014/main" id="{90A53C5C-C714-2689-68F1-2E47BC0B4008}"/>
                </a:ext>
              </a:extLst>
            </p:cNvPr>
            <p:cNvSpPr/>
            <p:nvPr/>
          </p:nvSpPr>
          <p:spPr>
            <a:xfrm>
              <a:off x="0" y="0"/>
              <a:ext cx="4816592" cy="269543"/>
            </a:xfrm>
            <a:custGeom>
              <a:avLst/>
              <a:gdLst/>
              <a:ahLst/>
              <a:cxnLst/>
              <a:rect l="l" t="t" r="r" b="b"/>
              <a:pathLst>
                <a:path w="4816592" h="269543" extrusionOk="0">
                  <a:moveTo>
                    <a:pt x="0" y="0"/>
                  </a:moveTo>
                  <a:lnTo>
                    <a:pt x="4816592" y="0"/>
                  </a:lnTo>
                  <a:lnTo>
                    <a:pt x="4816592" y="269543"/>
                  </a:lnTo>
                  <a:lnTo>
                    <a:pt x="0" y="269543"/>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da-DK" sz="1800" noProof="0" dirty="0">
                <a:solidFill>
                  <a:schemeClr val="dk1"/>
                </a:solidFill>
                <a:latin typeface="Calibri"/>
                <a:ea typeface="Calibri"/>
                <a:cs typeface="Calibri"/>
                <a:sym typeface="Calibri"/>
              </a:endParaRPr>
            </a:p>
          </p:txBody>
        </p:sp>
        <p:sp>
          <p:nvSpPr>
            <p:cNvPr id="487" name="Google Shape;487;p24">
              <a:extLst>
                <a:ext uri="{FF2B5EF4-FFF2-40B4-BE49-F238E27FC236}">
                  <a16:creationId xmlns:a16="http://schemas.microsoft.com/office/drawing/2014/main" id="{7FC76E37-8B60-1E54-E233-DC8D91D9B603}"/>
                </a:ext>
              </a:extLst>
            </p:cNvPr>
            <p:cNvSpPr txBox="1"/>
            <p:nvPr/>
          </p:nvSpPr>
          <p:spPr>
            <a:xfrm>
              <a:off x="0" y="-57150"/>
              <a:ext cx="4816593" cy="32669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lang="da-DK" sz="1800" noProof="0" dirty="0">
                <a:solidFill>
                  <a:schemeClr val="dk1"/>
                </a:solidFill>
                <a:latin typeface="Calibri"/>
                <a:ea typeface="Calibri"/>
                <a:cs typeface="Calibri"/>
                <a:sym typeface="Calibri"/>
              </a:endParaRPr>
            </a:p>
          </p:txBody>
        </p:sp>
      </p:grpSp>
      <p:pic>
        <p:nvPicPr>
          <p:cNvPr id="8" name="Picture 7" descr="A rainbow with a red needle and a red arrow&#10;&#10;Description automatically generated">
            <a:extLst>
              <a:ext uri="{FF2B5EF4-FFF2-40B4-BE49-F238E27FC236}">
                <a16:creationId xmlns:a16="http://schemas.microsoft.com/office/drawing/2014/main" id="{DA72AC82-1F1C-0ACC-780F-4368F32BDD53}"/>
              </a:ext>
            </a:extLst>
          </p:cNvPr>
          <p:cNvPicPr>
            <a:picLocks noChangeAspect="1"/>
          </p:cNvPicPr>
          <p:nvPr/>
        </p:nvPicPr>
        <p:blipFill>
          <a:blip r:embed="rId3"/>
          <a:stretch>
            <a:fillRect/>
          </a:stretch>
        </p:blipFill>
        <p:spPr>
          <a:xfrm>
            <a:off x="540387" y="8922821"/>
            <a:ext cx="1803152" cy="1116238"/>
          </a:xfrm>
          <a:prstGeom prst="rect">
            <a:avLst/>
          </a:prstGeom>
        </p:spPr>
      </p:pic>
      <p:sp>
        <p:nvSpPr>
          <p:cNvPr id="9" name="Rectangle 8">
            <a:extLst>
              <a:ext uri="{FF2B5EF4-FFF2-40B4-BE49-F238E27FC236}">
                <a16:creationId xmlns:a16="http://schemas.microsoft.com/office/drawing/2014/main" id="{BF5F5B08-BBE1-3A0D-C6B8-2F66D7A99508}"/>
              </a:ext>
            </a:extLst>
          </p:cNvPr>
          <p:cNvSpPr/>
          <p:nvPr/>
        </p:nvSpPr>
        <p:spPr>
          <a:xfrm>
            <a:off x="6541889" y="9700505"/>
            <a:ext cx="5152373" cy="338554"/>
          </a:xfrm>
          <a:prstGeom prst="rect">
            <a:avLst/>
          </a:prstGeom>
        </p:spPr>
        <p:txBody>
          <a:bodyPr wrap="none">
            <a:spAutoFit/>
          </a:bodyPr>
          <a:lstStyle/>
          <a:p>
            <a:r>
              <a:rPr lang="da-DK" sz="1600" b="1" noProof="0" dirty="0"/>
              <a:t>Project Number 2023-1-IT01-KA220-VET-000152721</a:t>
            </a:r>
          </a:p>
        </p:txBody>
      </p:sp>
      <p:pic>
        <p:nvPicPr>
          <p:cNvPr id="10" name="Picture 7">
            <a:extLst>
              <a:ext uri="{FF2B5EF4-FFF2-40B4-BE49-F238E27FC236}">
                <a16:creationId xmlns:a16="http://schemas.microsoft.com/office/drawing/2014/main" id="{8D6E2AA5-79F8-0144-BC8E-8A99B7C5F7FC}"/>
              </a:ext>
            </a:extLst>
          </p:cNvPr>
          <p:cNvPicPr>
            <a:picLocks noChangeAspect="1"/>
          </p:cNvPicPr>
          <p:nvPr/>
        </p:nvPicPr>
        <p:blipFill>
          <a:blip r:embed="rId4">
            <a:alphaModFix amt="65999"/>
          </a:blip>
          <a:srcRect/>
          <a:stretch>
            <a:fillRect/>
          </a:stretch>
        </p:blipFill>
        <p:spPr>
          <a:xfrm>
            <a:off x="14828024" y="9262249"/>
            <a:ext cx="3231376" cy="876511"/>
          </a:xfrm>
          <a:prstGeom prst="rect">
            <a:avLst/>
          </a:prstGeom>
        </p:spPr>
      </p:pic>
      <p:sp>
        <p:nvSpPr>
          <p:cNvPr id="2" name="TextBox 1">
            <a:extLst>
              <a:ext uri="{FF2B5EF4-FFF2-40B4-BE49-F238E27FC236}">
                <a16:creationId xmlns:a16="http://schemas.microsoft.com/office/drawing/2014/main" id="{C128575B-0B84-660B-8E9E-E361572C9570}"/>
              </a:ext>
            </a:extLst>
          </p:cNvPr>
          <p:cNvSpPr txBox="1"/>
          <p:nvPr/>
        </p:nvSpPr>
        <p:spPr>
          <a:xfrm>
            <a:off x="1201856" y="1826316"/>
            <a:ext cx="8325601" cy="55247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2000" noProof="0" dirty="0">
                <a:latin typeface="Six Caps"/>
                <a:ea typeface="Calibri"/>
              </a:rPr>
              <a:t>Visuelle distraktioner</a:t>
            </a:r>
          </a:p>
          <a:p>
            <a:pPr marL="342900" indent="-342900">
              <a:lnSpc>
                <a:spcPct val="200000"/>
              </a:lnSpc>
              <a:buFont typeface="Arial" panose="020B0604020202020204" pitchFamily="34" charset="0"/>
              <a:buChar char="•"/>
            </a:pPr>
            <a:r>
              <a:rPr lang="da-DK" sz="2400" noProof="0" dirty="0">
                <a:solidFill>
                  <a:srgbClr val="244061"/>
                </a:solidFill>
                <a:latin typeface="Barlow"/>
                <a:ea typeface="Calibri"/>
                <a:cs typeface="Calibri"/>
              </a:rPr>
              <a:t>generet af stærkt eller fluorescerende lys; 
generet af mønstre;
problemer med at læse materialer med høj kontrast (såsom sort på hvid); 
kniber øjnene sammen, blinker eller gnider øjnene ofte.</a:t>
            </a:r>
            <a:endParaRPr lang="da-DK" sz="3900" noProof="0" dirty="0">
              <a:solidFill>
                <a:srgbClr val="244061"/>
              </a:solidFill>
              <a:latin typeface="Calibri"/>
              <a:ea typeface="Calibri"/>
              <a:cs typeface="Calibri"/>
            </a:endParaRPr>
          </a:p>
        </p:txBody>
      </p:sp>
      <p:pic>
        <p:nvPicPr>
          <p:cNvPr id="3" name="Picture 2" descr="A yellow light bulb with a black background&#10;&#10;AI-generated content may be incorrect.">
            <a:extLst>
              <a:ext uri="{FF2B5EF4-FFF2-40B4-BE49-F238E27FC236}">
                <a16:creationId xmlns:a16="http://schemas.microsoft.com/office/drawing/2014/main" id="{EEC49E61-6586-2DE6-53A2-533205DB21CD}"/>
              </a:ext>
            </a:extLst>
          </p:cNvPr>
          <p:cNvPicPr>
            <a:picLocks noChangeAspect="1"/>
          </p:cNvPicPr>
          <p:nvPr/>
        </p:nvPicPr>
        <p:blipFill>
          <a:blip r:embed="rId5">
            <a:alphaModFix amt="91000"/>
          </a:blip>
          <a:stretch>
            <a:fillRect/>
          </a:stretch>
        </p:blipFill>
        <p:spPr>
          <a:xfrm>
            <a:off x="11559572" y="2575367"/>
            <a:ext cx="5152023" cy="4774557"/>
          </a:xfrm>
          <a:prstGeom prst="rect">
            <a:avLst/>
          </a:prstGeom>
        </p:spPr>
      </p:pic>
    </p:spTree>
    <p:extLst>
      <p:ext uri="{BB962C8B-B14F-4D97-AF65-F5344CB8AC3E}">
        <p14:creationId xmlns:p14="http://schemas.microsoft.com/office/powerpoint/2010/main" val="230374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81">
          <a:extLst>
            <a:ext uri="{FF2B5EF4-FFF2-40B4-BE49-F238E27FC236}">
              <a16:creationId xmlns:a16="http://schemas.microsoft.com/office/drawing/2014/main" id="{5A7DE7FB-B158-A5DC-0EEC-E81E66FE7A34}"/>
            </a:ext>
          </a:extLst>
        </p:cNvPr>
        <p:cNvGrpSpPr/>
        <p:nvPr/>
      </p:nvGrpSpPr>
      <p:grpSpPr>
        <a:xfrm>
          <a:off x="0" y="0"/>
          <a:ext cx="0" cy="0"/>
          <a:chOff x="0" y="0"/>
          <a:chExt cx="0" cy="0"/>
        </a:xfrm>
      </p:grpSpPr>
      <p:grpSp>
        <p:nvGrpSpPr>
          <p:cNvPr id="485" name="Google Shape;485;p24">
            <a:extLst>
              <a:ext uri="{FF2B5EF4-FFF2-40B4-BE49-F238E27FC236}">
                <a16:creationId xmlns:a16="http://schemas.microsoft.com/office/drawing/2014/main" id="{C2AD00D0-DB61-6EEE-3622-1B9AEA65394C}"/>
              </a:ext>
            </a:extLst>
          </p:cNvPr>
          <p:cNvGrpSpPr/>
          <p:nvPr/>
        </p:nvGrpSpPr>
        <p:grpSpPr>
          <a:xfrm>
            <a:off x="0" y="-216992"/>
            <a:ext cx="18288000" cy="1240415"/>
            <a:chOff x="0" y="-57150"/>
            <a:chExt cx="4816593" cy="326693"/>
          </a:xfrm>
        </p:grpSpPr>
        <p:sp>
          <p:nvSpPr>
            <p:cNvPr id="486" name="Google Shape;486;p24">
              <a:extLst>
                <a:ext uri="{FF2B5EF4-FFF2-40B4-BE49-F238E27FC236}">
                  <a16:creationId xmlns:a16="http://schemas.microsoft.com/office/drawing/2014/main" id="{73D32414-EB7A-C0BF-76FA-B3A5783C2F59}"/>
                </a:ext>
              </a:extLst>
            </p:cNvPr>
            <p:cNvSpPr/>
            <p:nvPr/>
          </p:nvSpPr>
          <p:spPr>
            <a:xfrm>
              <a:off x="0" y="0"/>
              <a:ext cx="4816592" cy="269543"/>
            </a:xfrm>
            <a:custGeom>
              <a:avLst/>
              <a:gdLst/>
              <a:ahLst/>
              <a:cxnLst/>
              <a:rect l="l" t="t" r="r" b="b"/>
              <a:pathLst>
                <a:path w="4816592" h="269543" extrusionOk="0">
                  <a:moveTo>
                    <a:pt x="0" y="0"/>
                  </a:moveTo>
                  <a:lnTo>
                    <a:pt x="4816592" y="0"/>
                  </a:lnTo>
                  <a:lnTo>
                    <a:pt x="4816592" y="269543"/>
                  </a:lnTo>
                  <a:lnTo>
                    <a:pt x="0" y="269543"/>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da-DK" sz="1800" noProof="0" dirty="0">
                <a:solidFill>
                  <a:schemeClr val="dk1"/>
                </a:solidFill>
                <a:latin typeface="Calibri"/>
                <a:ea typeface="Calibri"/>
                <a:cs typeface="Calibri"/>
                <a:sym typeface="Calibri"/>
              </a:endParaRPr>
            </a:p>
          </p:txBody>
        </p:sp>
        <p:sp>
          <p:nvSpPr>
            <p:cNvPr id="487" name="Google Shape;487;p24">
              <a:extLst>
                <a:ext uri="{FF2B5EF4-FFF2-40B4-BE49-F238E27FC236}">
                  <a16:creationId xmlns:a16="http://schemas.microsoft.com/office/drawing/2014/main" id="{DE6B2162-5DCA-E3C3-5EFC-FEE1CAB889D4}"/>
                </a:ext>
              </a:extLst>
            </p:cNvPr>
            <p:cNvSpPr txBox="1"/>
            <p:nvPr/>
          </p:nvSpPr>
          <p:spPr>
            <a:xfrm>
              <a:off x="0" y="-57150"/>
              <a:ext cx="4816593" cy="32669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lang="da-DK" sz="1800" noProof="0" dirty="0">
                <a:solidFill>
                  <a:schemeClr val="dk1"/>
                </a:solidFill>
                <a:latin typeface="Calibri"/>
                <a:ea typeface="Calibri"/>
                <a:cs typeface="Calibri"/>
                <a:sym typeface="Calibri"/>
              </a:endParaRPr>
            </a:p>
          </p:txBody>
        </p:sp>
      </p:grpSp>
      <p:pic>
        <p:nvPicPr>
          <p:cNvPr id="8" name="Picture 7" descr="A rainbow with a red needle and a red arrow&#10;&#10;Description automatically generated">
            <a:extLst>
              <a:ext uri="{FF2B5EF4-FFF2-40B4-BE49-F238E27FC236}">
                <a16:creationId xmlns:a16="http://schemas.microsoft.com/office/drawing/2014/main" id="{F0232624-30B8-522A-6260-B0A7B9EA82B1}"/>
              </a:ext>
            </a:extLst>
          </p:cNvPr>
          <p:cNvPicPr>
            <a:picLocks noChangeAspect="1"/>
          </p:cNvPicPr>
          <p:nvPr/>
        </p:nvPicPr>
        <p:blipFill>
          <a:blip r:embed="rId3"/>
          <a:stretch>
            <a:fillRect/>
          </a:stretch>
        </p:blipFill>
        <p:spPr>
          <a:xfrm>
            <a:off x="540387" y="8922821"/>
            <a:ext cx="1803152" cy="1116238"/>
          </a:xfrm>
          <a:prstGeom prst="rect">
            <a:avLst/>
          </a:prstGeom>
        </p:spPr>
      </p:pic>
      <p:sp>
        <p:nvSpPr>
          <p:cNvPr id="9" name="Rectangle 8">
            <a:extLst>
              <a:ext uri="{FF2B5EF4-FFF2-40B4-BE49-F238E27FC236}">
                <a16:creationId xmlns:a16="http://schemas.microsoft.com/office/drawing/2014/main" id="{63C6A2B3-47AF-1480-6EFE-9F8F9923C6F3}"/>
              </a:ext>
            </a:extLst>
          </p:cNvPr>
          <p:cNvSpPr/>
          <p:nvPr/>
        </p:nvSpPr>
        <p:spPr>
          <a:xfrm>
            <a:off x="6541889" y="9700505"/>
            <a:ext cx="5152373" cy="338554"/>
          </a:xfrm>
          <a:prstGeom prst="rect">
            <a:avLst/>
          </a:prstGeom>
        </p:spPr>
        <p:txBody>
          <a:bodyPr wrap="none">
            <a:spAutoFit/>
          </a:bodyPr>
          <a:lstStyle/>
          <a:p>
            <a:r>
              <a:rPr lang="da-DK" sz="1600" b="1" noProof="0" dirty="0"/>
              <a:t>Project Number 2023-1-IT01-KA220-VET-000152721</a:t>
            </a:r>
          </a:p>
        </p:txBody>
      </p:sp>
      <p:pic>
        <p:nvPicPr>
          <p:cNvPr id="10" name="Picture 7">
            <a:extLst>
              <a:ext uri="{FF2B5EF4-FFF2-40B4-BE49-F238E27FC236}">
                <a16:creationId xmlns:a16="http://schemas.microsoft.com/office/drawing/2014/main" id="{4FD14524-F0CA-7DB2-D3FF-00169ED19BF8}"/>
              </a:ext>
            </a:extLst>
          </p:cNvPr>
          <p:cNvPicPr>
            <a:picLocks noChangeAspect="1"/>
          </p:cNvPicPr>
          <p:nvPr/>
        </p:nvPicPr>
        <p:blipFill>
          <a:blip r:embed="rId4">
            <a:alphaModFix amt="65999"/>
          </a:blip>
          <a:srcRect/>
          <a:stretch>
            <a:fillRect/>
          </a:stretch>
        </p:blipFill>
        <p:spPr>
          <a:xfrm>
            <a:off x="14828024" y="9262249"/>
            <a:ext cx="3231376" cy="876511"/>
          </a:xfrm>
          <a:prstGeom prst="rect">
            <a:avLst/>
          </a:prstGeom>
        </p:spPr>
      </p:pic>
      <p:sp>
        <p:nvSpPr>
          <p:cNvPr id="2" name="TextBox 1">
            <a:extLst>
              <a:ext uri="{FF2B5EF4-FFF2-40B4-BE49-F238E27FC236}">
                <a16:creationId xmlns:a16="http://schemas.microsoft.com/office/drawing/2014/main" id="{A6BA0468-D6E2-063C-FACA-44275AB5C928}"/>
              </a:ext>
            </a:extLst>
          </p:cNvPr>
          <p:cNvSpPr txBox="1"/>
          <p:nvPr/>
        </p:nvSpPr>
        <p:spPr>
          <a:xfrm>
            <a:off x="1201857" y="3407188"/>
            <a:ext cx="8534401" cy="50013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endParaRPr lang="da-DK" sz="2400" b="1" noProof="0" dirty="0">
              <a:solidFill>
                <a:srgbClr val="244061"/>
              </a:solidFill>
              <a:latin typeface="Barlow"/>
              <a:ea typeface="Calibri"/>
              <a:cs typeface="Calibri"/>
            </a:endParaRPr>
          </a:p>
          <a:p>
            <a:pPr>
              <a:lnSpc>
                <a:spcPct val="150000"/>
              </a:lnSpc>
            </a:pPr>
            <a:r>
              <a:rPr lang="da-DK" sz="2400" b="1" u="sng" noProof="0" dirty="0">
                <a:solidFill>
                  <a:srgbClr val="244061"/>
                </a:solidFill>
                <a:latin typeface="Barlow"/>
                <a:ea typeface="Calibri"/>
                <a:cs typeface="Calibri"/>
              </a:rPr>
              <a:t>Hypo</a:t>
            </a:r>
            <a:r>
              <a:rPr lang="da-DK" sz="2400" b="1" noProof="0" dirty="0">
                <a:solidFill>
                  <a:srgbClr val="244061"/>
                </a:solidFill>
                <a:latin typeface="Barlow"/>
                <a:ea typeface="Calibri"/>
                <a:cs typeface="Calibri"/>
              </a:rPr>
              <a:t>-responsiv (under-responsiv):</a:t>
            </a:r>
          </a:p>
          <a:p>
            <a:pPr marL="342900" indent="-342900">
              <a:lnSpc>
                <a:spcPct val="150000"/>
              </a:lnSpc>
              <a:buFont typeface="Arial" panose="020B0604020202020204" pitchFamily="34" charset="0"/>
              <a:buChar char="•"/>
            </a:pPr>
            <a:r>
              <a:rPr lang="da-DK" sz="2400" noProof="0" dirty="0">
                <a:solidFill>
                  <a:srgbClr val="244061"/>
                </a:solidFill>
                <a:latin typeface="Barlow"/>
                <a:ea typeface="Calibri"/>
                <a:cs typeface="Calibri"/>
              </a:rPr>
              <a:t>opsøger støjende situationer eller specifikke lyde; </a:t>
            </a:r>
            <a:endParaRPr lang="da-DK" noProof="0" dirty="0"/>
          </a:p>
          <a:p>
            <a:pPr marL="285750" indent="-285750">
              <a:lnSpc>
                <a:spcPct val="150000"/>
              </a:lnSpc>
              <a:buFont typeface="Arial"/>
              <a:buChar char="•"/>
            </a:pPr>
            <a:r>
              <a:rPr lang="da-DK" sz="2400" noProof="0" dirty="0">
                <a:solidFill>
                  <a:srgbClr val="244061"/>
                </a:solidFill>
                <a:latin typeface="Barlow"/>
                <a:ea typeface="Calibri"/>
                <a:cs typeface="Calibri"/>
              </a:rPr>
              <a:t>larmer for sig selv eller larmer "for støjens skyld";</a:t>
            </a:r>
          </a:p>
          <a:p>
            <a:pPr marL="285750" indent="-285750">
              <a:lnSpc>
                <a:spcPct val="150000"/>
              </a:lnSpc>
              <a:buFont typeface="Arial"/>
              <a:buChar char="•"/>
            </a:pPr>
            <a:r>
              <a:rPr lang="da-DK" sz="2400" noProof="0" dirty="0">
                <a:solidFill>
                  <a:srgbClr val="244061"/>
                </a:solidFill>
                <a:latin typeface="Barlow"/>
                <a:ea typeface="Calibri"/>
                <a:cs typeface="Calibri"/>
              </a:rPr>
              <a:t>reagerer ikke på verbale signaler (selv når de kaldes ved navn); 
kan lide overdrevent høj musik; 
synes uvidende om visse lyde; 
ikke forstår eller husker ikke ting, der er sagt til dem</a:t>
            </a:r>
          </a:p>
        </p:txBody>
      </p:sp>
      <p:sp>
        <p:nvSpPr>
          <p:cNvPr id="11" name="TextBox 1">
            <a:extLst>
              <a:ext uri="{FF2B5EF4-FFF2-40B4-BE49-F238E27FC236}">
                <a16:creationId xmlns:a16="http://schemas.microsoft.com/office/drawing/2014/main" id="{6FEE50FF-17B4-A070-2335-A1497436BDA4}"/>
              </a:ext>
            </a:extLst>
          </p:cNvPr>
          <p:cNvSpPr txBox="1"/>
          <p:nvPr/>
        </p:nvSpPr>
        <p:spPr>
          <a:xfrm>
            <a:off x="1201857" y="1826316"/>
            <a:ext cx="8281356"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2000" noProof="0" dirty="0">
                <a:latin typeface="Six Caps"/>
              </a:rPr>
              <a:t>Lydmæssige distraktioner</a:t>
            </a:r>
            <a:endParaRPr lang="da-DK" sz="3900" noProof="0" dirty="0">
              <a:solidFill>
                <a:srgbClr val="244061"/>
              </a:solidFill>
              <a:latin typeface="Calibri"/>
              <a:ea typeface="Calibri"/>
              <a:cs typeface="Calibri"/>
            </a:endParaRPr>
          </a:p>
        </p:txBody>
      </p:sp>
      <p:pic>
        <p:nvPicPr>
          <p:cNvPr id="12" name="Picture 2" descr="A blue megaphone with colorful ribbons coming out of it&#10;&#10;AI-generated content may be incorrect.">
            <a:extLst>
              <a:ext uri="{FF2B5EF4-FFF2-40B4-BE49-F238E27FC236}">
                <a16:creationId xmlns:a16="http://schemas.microsoft.com/office/drawing/2014/main" id="{22890012-22FC-5D5C-4D7D-4876F713ADA6}"/>
              </a:ext>
            </a:extLst>
          </p:cNvPr>
          <p:cNvPicPr>
            <a:picLocks noChangeAspect="1"/>
          </p:cNvPicPr>
          <p:nvPr/>
        </p:nvPicPr>
        <p:blipFill>
          <a:blip r:embed="rId5">
            <a:alphaModFix amt="86000"/>
            <a:extLst>
              <a:ext uri="{BEBA8EAE-BF5A-486C-A8C5-ECC9F3942E4B}">
                <a14:imgProps xmlns:a14="http://schemas.microsoft.com/office/drawing/2010/main">
                  <a14:imgLayer r:embed="rId6">
                    <a14:imgEffect>
                      <a14:brightnessContrast contrast="19000"/>
                    </a14:imgEffect>
                  </a14:imgLayer>
                </a14:imgProps>
              </a:ext>
            </a:extLst>
          </a:blip>
          <a:srcRect l="-107" t="16655" r="-172" b="16148"/>
          <a:stretch/>
        </p:blipFill>
        <p:spPr>
          <a:xfrm>
            <a:off x="10744055" y="3688778"/>
            <a:ext cx="7543945" cy="3427832"/>
          </a:xfrm>
          <a:prstGeom prst="rect">
            <a:avLst/>
          </a:prstGeom>
        </p:spPr>
      </p:pic>
    </p:spTree>
    <p:extLst>
      <p:ext uri="{BB962C8B-B14F-4D97-AF65-F5344CB8AC3E}">
        <p14:creationId xmlns:p14="http://schemas.microsoft.com/office/powerpoint/2010/main" val="31094187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81">
          <a:extLst>
            <a:ext uri="{FF2B5EF4-FFF2-40B4-BE49-F238E27FC236}">
              <a16:creationId xmlns:a16="http://schemas.microsoft.com/office/drawing/2014/main" id="{C4FEC015-CE79-F89B-A085-47012C6CA36D}"/>
            </a:ext>
          </a:extLst>
        </p:cNvPr>
        <p:cNvGrpSpPr/>
        <p:nvPr/>
      </p:nvGrpSpPr>
      <p:grpSpPr>
        <a:xfrm>
          <a:off x="0" y="0"/>
          <a:ext cx="0" cy="0"/>
          <a:chOff x="0" y="0"/>
          <a:chExt cx="0" cy="0"/>
        </a:xfrm>
      </p:grpSpPr>
      <p:grpSp>
        <p:nvGrpSpPr>
          <p:cNvPr id="485" name="Google Shape;485;p24">
            <a:extLst>
              <a:ext uri="{FF2B5EF4-FFF2-40B4-BE49-F238E27FC236}">
                <a16:creationId xmlns:a16="http://schemas.microsoft.com/office/drawing/2014/main" id="{EA9A11BF-2405-E445-379B-290EDD4BA549}"/>
              </a:ext>
            </a:extLst>
          </p:cNvPr>
          <p:cNvGrpSpPr/>
          <p:nvPr/>
        </p:nvGrpSpPr>
        <p:grpSpPr>
          <a:xfrm>
            <a:off x="0" y="-216992"/>
            <a:ext cx="18288000" cy="1240415"/>
            <a:chOff x="0" y="-57150"/>
            <a:chExt cx="4816593" cy="326693"/>
          </a:xfrm>
        </p:grpSpPr>
        <p:sp>
          <p:nvSpPr>
            <p:cNvPr id="486" name="Google Shape;486;p24">
              <a:extLst>
                <a:ext uri="{FF2B5EF4-FFF2-40B4-BE49-F238E27FC236}">
                  <a16:creationId xmlns:a16="http://schemas.microsoft.com/office/drawing/2014/main" id="{65AE0551-FF4C-CCCC-E132-83C604895EE9}"/>
                </a:ext>
              </a:extLst>
            </p:cNvPr>
            <p:cNvSpPr/>
            <p:nvPr/>
          </p:nvSpPr>
          <p:spPr>
            <a:xfrm>
              <a:off x="0" y="0"/>
              <a:ext cx="4816592" cy="269543"/>
            </a:xfrm>
            <a:custGeom>
              <a:avLst/>
              <a:gdLst/>
              <a:ahLst/>
              <a:cxnLst/>
              <a:rect l="l" t="t" r="r" b="b"/>
              <a:pathLst>
                <a:path w="4816592" h="269543" extrusionOk="0">
                  <a:moveTo>
                    <a:pt x="0" y="0"/>
                  </a:moveTo>
                  <a:lnTo>
                    <a:pt x="4816592" y="0"/>
                  </a:lnTo>
                  <a:lnTo>
                    <a:pt x="4816592" y="269543"/>
                  </a:lnTo>
                  <a:lnTo>
                    <a:pt x="0" y="269543"/>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da-DK" sz="1800" noProof="0" dirty="0">
                <a:solidFill>
                  <a:schemeClr val="dk1"/>
                </a:solidFill>
                <a:latin typeface="Calibri"/>
                <a:ea typeface="Calibri"/>
                <a:cs typeface="Calibri"/>
                <a:sym typeface="Calibri"/>
              </a:endParaRPr>
            </a:p>
          </p:txBody>
        </p:sp>
        <p:sp>
          <p:nvSpPr>
            <p:cNvPr id="487" name="Google Shape;487;p24">
              <a:extLst>
                <a:ext uri="{FF2B5EF4-FFF2-40B4-BE49-F238E27FC236}">
                  <a16:creationId xmlns:a16="http://schemas.microsoft.com/office/drawing/2014/main" id="{AB422A66-AE65-3073-C09B-08F31B311910}"/>
                </a:ext>
              </a:extLst>
            </p:cNvPr>
            <p:cNvSpPr txBox="1"/>
            <p:nvPr/>
          </p:nvSpPr>
          <p:spPr>
            <a:xfrm>
              <a:off x="0" y="-57150"/>
              <a:ext cx="4816593" cy="32669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lang="da-DK" sz="1800" noProof="0" dirty="0">
                <a:solidFill>
                  <a:schemeClr val="dk1"/>
                </a:solidFill>
                <a:latin typeface="Calibri"/>
                <a:ea typeface="Calibri"/>
                <a:cs typeface="Calibri"/>
                <a:sym typeface="Calibri"/>
              </a:endParaRPr>
            </a:p>
          </p:txBody>
        </p:sp>
      </p:grpSp>
      <p:pic>
        <p:nvPicPr>
          <p:cNvPr id="8" name="Picture 7" descr="A rainbow with a red needle and a red arrow&#10;&#10;Description automatically generated">
            <a:extLst>
              <a:ext uri="{FF2B5EF4-FFF2-40B4-BE49-F238E27FC236}">
                <a16:creationId xmlns:a16="http://schemas.microsoft.com/office/drawing/2014/main" id="{FDAF0501-0119-E9AF-6D86-D589309F8CE1}"/>
              </a:ext>
            </a:extLst>
          </p:cNvPr>
          <p:cNvPicPr>
            <a:picLocks noChangeAspect="1"/>
          </p:cNvPicPr>
          <p:nvPr/>
        </p:nvPicPr>
        <p:blipFill>
          <a:blip r:embed="rId3"/>
          <a:stretch>
            <a:fillRect/>
          </a:stretch>
        </p:blipFill>
        <p:spPr>
          <a:xfrm>
            <a:off x="540387" y="8922821"/>
            <a:ext cx="1803152" cy="1116238"/>
          </a:xfrm>
          <a:prstGeom prst="rect">
            <a:avLst/>
          </a:prstGeom>
        </p:spPr>
      </p:pic>
      <p:sp>
        <p:nvSpPr>
          <p:cNvPr id="9" name="Rectangle 8">
            <a:extLst>
              <a:ext uri="{FF2B5EF4-FFF2-40B4-BE49-F238E27FC236}">
                <a16:creationId xmlns:a16="http://schemas.microsoft.com/office/drawing/2014/main" id="{CC10B74A-B9D3-868D-9105-A9365D9B135D}"/>
              </a:ext>
            </a:extLst>
          </p:cNvPr>
          <p:cNvSpPr/>
          <p:nvPr/>
        </p:nvSpPr>
        <p:spPr>
          <a:xfrm>
            <a:off x="6541889" y="9700505"/>
            <a:ext cx="5152373" cy="338554"/>
          </a:xfrm>
          <a:prstGeom prst="rect">
            <a:avLst/>
          </a:prstGeom>
        </p:spPr>
        <p:txBody>
          <a:bodyPr wrap="none">
            <a:spAutoFit/>
          </a:bodyPr>
          <a:lstStyle/>
          <a:p>
            <a:r>
              <a:rPr lang="da-DK" sz="1600" b="1" noProof="0" dirty="0"/>
              <a:t>Project Number 2023-1-IT01-KA220-VET-000152721</a:t>
            </a:r>
          </a:p>
        </p:txBody>
      </p:sp>
      <p:pic>
        <p:nvPicPr>
          <p:cNvPr id="10" name="Picture 7">
            <a:extLst>
              <a:ext uri="{FF2B5EF4-FFF2-40B4-BE49-F238E27FC236}">
                <a16:creationId xmlns:a16="http://schemas.microsoft.com/office/drawing/2014/main" id="{BFA95037-71F1-DAF4-DB9F-90021AAA2EE5}"/>
              </a:ext>
            </a:extLst>
          </p:cNvPr>
          <p:cNvPicPr>
            <a:picLocks noChangeAspect="1"/>
          </p:cNvPicPr>
          <p:nvPr/>
        </p:nvPicPr>
        <p:blipFill>
          <a:blip r:embed="rId4">
            <a:alphaModFix amt="65999"/>
          </a:blip>
          <a:srcRect/>
          <a:stretch>
            <a:fillRect/>
          </a:stretch>
        </p:blipFill>
        <p:spPr>
          <a:xfrm>
            <a:off x="14828024" y="9262249"/>
            <a:ext cx="3231376" cy="876511"/>
          </a:xfrm>
          <a:prstGeom prst="rect">
            <a:avLst/>
          </a:prstGeom>
        </p:spPr>
      </p:pic>
      <p:pic>
        <p:nvPicPr>
          <p:cNvPr id="4" name="Picture 2" descr="A blue megaphone with colorful ribbons coming out of it&#10;&#10;AI-generated content may be incorrect.">
            <a:extLst>
              <a:ext uri="{FF2B5EF4-FFF2-40B4-BE49-F238E27FC236}">
                <a16:creationId xmlns:a16="http://schemas.microsoft.com/office/drawing/2014/main" id="{D84FDE64-F216-DF86-BC49-15CC090FEBD2}"/>
              </a:ext>
            </a:extLst>
          </p:cNvPr>
          <p:cNvPicPr>
            <a:picLocks noChangeAspect="1"/>
          </p:cNvPicPr>
          <p:nvPr/>
        </p:nvPicPr>
        <p:blipFill>
          <a:blip r:embed="rId5">
            <a:alphaModFix amt="86000"/>
            <a:extLst>
              <a:ext uri="{BEBA8EAE-BF5A-486C-A8C5-ECC9F3942E4B}">
                <a14:imgProps xmlns:a14="http://schemas.microsoft.com/office/drawing/2010/main">
                  <a14:imgLayer r:embed="rId6">
                    <a14:imgEffect>
                      <a14:brightnessContrast contrast="19000"/>
                    </a14:imgEffect>
                  </a14:imgLayer>
                </a14:imgProps>
              </a:ext>
            </a:extLst>
          </a:blip>
          <a:srcRect l="-107" t="16655" r="-172" b="16148"/>
          <a:stretch/>
        </p:blipFill>
        <p:spPr>
          <a:xfrm>
            <a:off x="10744055" y="3688778"/>
            <a:ext cx="7543945" cy="3427832"/>
          </a:xfrm>
          <a:prstGeom prst="rect">
            <a:avLst/>
          </a:prstGeom>
        </p:spPr>
      </p:pic>
      <p:sp>
        <p:nvSpPr>
          <p:cNvPr id="11" name="TextBox 1">
            <a:extLst>
              <a:ext uri="{FF2B5EF4-FFF2-40B4-BE49-F238E27FC236}">
                <a16:creationId xmlns:a16="http://schemas.microsoft.com/office/drawing/2014/main" id="{C1E3E4A3-EA61-0314-7F8F-E00141D5048E}"/>
              </a:ext>
            </a:extLst>
          </p:cNvPr>
          <p:cNvSpPr txBox="1"/>
          <p:nvPr/>
        </p:nvSpPr>
        <p:spPr>
          <a:xfrm>
            <a:off x="1201857" y="1826316"/>
            <a:ext cx="7919048" cy="25391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2000" noProof="0" dirty="0">
                <a:latin typeface="Six Caps"/>
              </a:rPr>
              <a:t>Audial distractions</a:t>
            </a:r>
          </a:p>
          <a:p>
            <a:endParaRPr lang="da-DK" sz="3900" noProof="0" dirty="0">
              <a:solidFill>
                <a:srgbClr val="244061"/>
              </a:solidFill>
              <a:latin typeface="Calibri"/>
              <a:ea typeface="Calibri"/>
              <a:cs typeface="Calibri"/>
            </a:endParaRPr>
          </a:p>
        </p:txBody>
      </p:sp>
      <p:sp>
        <p:nvSpPr>
          <p:cNvPr id="3" name="TextBox 4">
            <a:extLst>
              <a:ext uri="{FF2B5EF4-FFF2-40B4-BE49-F238E27FC236}">
                <a16:creationId xmlns:a16="http://schemas.microsoft.com/office/drawing/2014/main" id="{04FDB4D3-6FC8-5091-8B7E-33F06A1743F5}"/>
              </a:ext>
            </a:extLst>
          </p:cNvPr>
          <p:cNvSpPr txBox="1"/>
          <p:nvPr/>
        </p:nvSpPr>
        <p:spPr>
          <a:xfrm>
            <a:off x="1201857" y="3882508"/>
            <a:ext cx="8709059" cy="5509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2400" b="1" u="sng" noProof="0" dirty="0">
                <a:solidFill>
                  <a:srgbClr val="244061"/>
                </a:solidFill>
                <a:latin typeface="Barlow"/>
                <a:ea typeface="Calibri"/>
                <a:cs typeface="Calibri"/>
              </a:rPr>
              <a:t>Hyper-</a:t>
            </a:r>
            <a:r>
              <a:rPr lang="da-DK" sz="2400" b="1" noProof="0" dirty="0">
                <a:solidFill>
                  <a:srgbClr val="244061"/>
                </a:solidFill>
                <a:latin typeface="Barlow"/>
                <a:ea typeface="Calibri"/>
                <a:cs typeface="Calibri"/>
              </a:rPr>
              <a:t>responsiv (over-responsiv):</a:t>
            </a:r>
          </a:p>
          <a:p>
            <a:pPr marL="342900" indent="-342900">
              <a:lnSpc>
                <a:spcPct val="200000"/>
              </a:lnSpc>
              <a:buFont typeface="Arial" panose="020B0604020202020204" pitchFamily="34" charset="0"/>
              <a:buChar char="•"/>
            </a:pPr>
            <a:r>
              <a:rPr lang="da-DK" sz="2400" noProof="0" dirty="0">
                <a:solidFill>
                  <a:srgbClr val="244061"/>
                </a:solidFill>
                <a:latin typeface="Barlow"/>
                <a:ea typeface="Calibri"/>
                <a:cs typeface="Calibri"/>
              </a:rPr>
              <a:t>bliver let distraheret af støj; 
laver deres egen støj for at overdøve andre lyde; 
kan ikke lide støjende apparater (printere, klimaanlæg, ventilatorer, chat) osv.; 
bemærker baggrundsstøj, som andre ikke synes at høre; 
 beder ofte folk om at være stille – at holde op med at tale eller synge.</a:t>
            </a:r>
          </a:p>
        </p:txBody>
      </p:sp>
    </p:spTree>
    <p:extLst>
      <p:ext uri="{BB962C8B-B14F-4D97-AF65-F5344CB8AC3E}">
        <p14:creationId xmlns:p14="http://schemas.microsoft.com/office/powerpoint/2010/main" val="31198955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74">
          <a:extLst>
            <a:ext uri="{FF2B5EF4-FFF2-40B4-BE49-F238E27FC236}">
              <a16:creationId xmlns:a16="http://schemas.microsoft.com/office/drawing/2014/main" id="{52A0896C-9C71-8433-0562-000C3A4E8C9C}"/>
            </a:ext>
          </a:extLst>
        </p:cNvPr>
        <p:cNvGrpSpPr/>
        <p:nvPr/>
      </p:nvGrpSpPr>
      <p:grpSpPr>
        <a:xfrm>
          <a:off x="0" y="0"/>
          <a:ext cx="0" cy="0"/>
          <a:chOff x="0" y="0"/>
          <a:chExt cx="0" cy="0"/>
        </a:xfrm>
      </p:grpSpPr>
      <p:grpSp>
        <p:nvGrpSpPr>
          <p:cNvPr id="875" name="Google Shape;875;p34">
            <a:extLst>
              <a:ext uri="{FF2B5EF4-FFF2-40B4-BE49-F238E27FC236}">
                <a16:creationId xmlns:a16="http://schemas.microsoft.com/office/drawing/2014/main" id="{0E97043A-7BFF-3E20-1794-584BB99D4ECE}"/>
              </a:ext>
            </a:extLst>
          </p:cNvPr>
          <p:cNvGrpSpPr/>
          <p:nvPr/>
        </p:nvGrpSpPr>
        <p:grpSpPr>
          <a:xfrm>
            <a:off x="-2412023" y="-2528906"/>
            <a:ext cx="23112044" cy="14039954"/>
            <a:chOff x="-1" y="-272823"/>
            <a:chExt cx="30816058" cy="18719937"/>
          </a:xfrm>
        </p:grpSpPr>
        <p:grpSp>
          <p:nvGrpSpPr>
            <p:cNvPr id="876" name="Google Shape;876;p34">
              <a:extLst>
                <a:ext uri="{FF2B5EF4-FFF2-40B4-BE49-F238E27FC236}">
                  <a16:creationId xmlns:a16="http://schemas.microsoft.com/office/drawing/2014/main" id="{1885B272-9AE6-1AEA-7A8F-D9AC68B08AC1}"/>
                </a:ext>
              </a:extLst>
            </p:cNvPr>
            <p:cNvGrpSpPr/>
            <p:nvPr/>
          </p:nvGrpSpPr>
          <p:grpSpPr>
            <a:xfrm>
              <a:off x="17042413" y="2719851"/>
              <a:ext cx="13773644" cy="5783589"/>
              <a:chOff x="0" y="-57150"/>
              <a:chExt cx="2720720" cy="1142437"/>
            </a:xfrm>
          </p:grpSpPr>
          <p:sp>
            <p:nvSpPr>
              <p:cNvPr id="877" name="Google Shape;877;p34">
                <a:extLst>
                  <a:ext uri="{FF2B5EF4-FFF2-40B4-BE49-F238E27FC236}">
                    <a16:creationId xmlns:a16="http://schemas.microsoft.com/office/drawing/2014/main" id="{84835997-7B30-A6DE-8E20-BFA3FE15EB89}"/>
                  </a:ext>
                </a:extLst>
              </p:cNvPr>
              <p:cNvSpPr/>
              <p:nvPr/>
            </p:nvSpPr>
            <p:spPr>
              <a:xfrm>
                <a:off x="0" y="0"/>
                <a:ext cx="2720720" cy="1085287"/>
              </a:xfrm>
              <a:custGeom>
                <a:avLst/>
                <a:gdLst/>
                <a:ahLst/>
                <a:cxnLst/>
                <a:rect l="l" t="t" r="r" b="b"/>
                <a:pathLst>
                  <a:path w="2720720" h="1085287" extrusionOk="0">
                    <a:moveTo>
                      <a:pt x="2517520" y="0"/>
                    </a:moveTo>
                    <a:lnTo>
                      <a:pt x="0" y="0"/>
                    </a:lnTo>
                    <a:lnTo>
                      <a:pt x="203200" y="1085287"/>
                    </a:lnTo>
                    <a:lnTo>
                      <a:pt x="2720720" y="1085287"/>
                    </a:lnTo>
                    <a:lnTo>
                      <a:pt x="2517520" y="0"/>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da-DK" sz="1800" noProof="0" dirty="0">
                  <a:solidFill>
                    <a:schemeClr val="dk1"/>
                  </a:solidFill>
                  <a:latin typeface="Calibri"/>
                  <a:ea typeface="Calibri"/>
                  <a:cs typeface="Calibri"/>
                  <a:sym typeface="Calibri"/>
                </a:endParaRPr>
              </a:p>
            </p:txBody>
          </p:sp>
          <p:sp>
            <p:nvSpPr>
              <p:cNvPr id="878" name="Google Shape;878;p34">
                <a:extLst>
                  <a:ext uri="{FF2B5EF4-FFF2-40B4-BE49-F238E27FC236}">
                    <a16:creationId xmlns:a16="http://schemas.microsoft.com/office/drawing/2014/main" id="{C55EC5DA-AEDE-EDB6-D02A-3543C852FDD7}"/>
                  </a:ext>
                </a:extLst>
              </p:cNvPr>
              <p:cNvSpPr txBox="1"/>
              <p:nvPr/>
            </p:nvSpPr>
            <p:spPr>
              <a:xfrm>
                <a:off x="101600" y="-57150"/>
                <a:ext cx="2517520" cy="1142437"/>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lang="da-DK" sz="1800" noProof="0" dirty="0">
                  <a:solidFill>
                    <a:schemeClr val="dk1"/>
                  </a:solidFill>
                  <a:latin typeface="Calibri"/>
                  <a:ea typeface="Calibri"/>
                  <a:cs typeface="Calibri"/>
                  <a:sym typeface="Calibri"/>
                </a:endParaRPr>
              </a:p>
            </p:txBody>
          </p:sp>
        </p:grpSp>
        <p:grpSp>
          <p:nvGrpSpPr>
            <p:cNvPr id="879" name="Google Shape;879;p34">
              <a:extLst>
                <a:ext uri="{FF2B5EF4-FFF2-40B4-BE49-F238E27FC236}">
                  <a16:creationId xmlns:a16="http://schemas.microsoft.com/office/drawing/2014/main" id="{FB50B9EC-0CC2-95AB-ACA4-7A473CC033AF}"/>
                </a:ext>
              </a:extLst>
            </p:cNvPr>
            <p:cNvGrpSpPr/>
            <p:nvPr/>
          </p:nvGrpSpPr>
          <p:grpSpPr>
            <a:xfrm rot="583941">
              <a:off x="19120813" y="12038526"/>
              <a:ext cx="7989899" cy="5774814"/>
              <a:chOff x="0" y="-57150"/>
              <a:chExt cx="1578252" cy="1140704"/>
            </a:xfrm>
          </p:grpSpPr>
          <p:sp>
            <p:nvSpPr>
              <p:cNvPr id="880" name="Google Shape;880;p34">
                <a:extLst>
                  <a:ext uri="{FF2B5EF4-FFF2-40B4-BE49-F238E27FC236}">
                    <a16:creationId xmlns:a16="http://schemas.microsoft.com/office/drawing/2014/main" id="{D39D2446-417D-37BD-00CF-D4E0B5819501}"/>
                  </a:ext>
                </a:extLst>
              </p:cNvPr>
              <p:cNvSpPr/>
              <p:nvPr/>
            </p:nvSpPr>
            <p:spPr>
              <a:xfrm>
                <a:off x="0" y="0"/>
                <a:ext cx="1578252" cy="1083554"/>
              </a:xfrm>
              <a:custGeom>
                <a:avLst/>
                <a:gdLst/>
                <a:ahLst/>
                <a:cxnLst/>
                <a:rect l="l" t="t" r="r" b="b"/>
                <a:pathLst>
                  <a:path w="1578252" h="1083554" extrusionOk="0">
                    <a:moveTo>
                      <a:pt x="203200" y="0"/>
                    </a:moveTo>
                    <a:lnTo>
                      <a:pt x="1375052" y="0"/>
                    </a:lnTo>
                    <a:lnTo>
                      <a:pt x="1578252" y="1083554"/>
                    </a:lnTo>
                    <a:lnTo>
                      <a:pt x="0" y="1083554"/>
                    </a:lnTo>
                    <a:lnTo>
                      <a:pt x="203200" y="0"/>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da-DK" sz="1800" noProof="0" dirty="0">
                  <a:solidFill>
                    <a:schemeClr val="dk1"/>
                  </a:solidFill>
                  <a:latin typeface="Calibri"/>
                  <a:ea typeface="Calibri"/>
                  <a:cs typeface="Calibri"/>
                  <a:sym typeface="Calibri"/>
                </a:endParaRPr>
              </a:p>
            </p:txBody>
          </p:sp>
          <p:sp>
            <p:nvSpPr>
              <p:cNvPr id="881" name="Google Shape;881;p34">
                <a:extLst>
                  <a:ext uri="{FF2B5EF4-FFF2-40B4-BE49-F238E27FC236}">
                    <a16:creationId xmlns:a16="http://schemas.microsoft.com/office/drawing/2014/main" id="{5C288919-B311-88A8-FB1B-111D218590B5}"/>
                  </a:ext>
                </a:extLst>
              </p:cNvPr>
              <p:cNvSpPr txBox="1"/>
              <p:nvPr/>
            </p:nvSpPr>
            <p:spPr>
              <a:xfrm>
                <a:off x="127000" y="-57150"/>
                <a:ext cx="1324252" cy="1140704"/>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lang="da-DK" sz="1800" noProof="0" dirty="0">
                  <a:solidFill>
                    <a:schemeClr val="dk1"/>
                  </a:solidFill>
                  <a:latin typeface="Calibri"/>
                  <a:ea typeface="Calibri"/>
                  <a:cs typeface="Calibri"/>
                  <a:sym typeface="Calibri"/>
                </a:endParaRPr>
              </a:p>
            </p:txBody>
          </p:sp>
        </p:grpSp>
        <p:grpSp>
          <p:nvGrpSpPr>
            <p:cNvPr id="882" name="Google Shape;882;p34">
              <a:extLst>
                <a:ext uri="{FF2B5EF4-FFF2-40B4-BE49-F238E27FC236}">
                  <a16:creationId xmlns:a16="http://schemas.microsoft.com/office/drawing/2014/main" id="{CBEDC7EA-A45F-48FA-E643-9ABBD3DD3CAE}"/>
                </a:ext>
              </a:extLst>
            </p:cNvPr>
            <p:cNvGrpSpPr/>
            <p:nvPr/>
          </p:nvGrpSpPr>
          <p:grpSpPr>
            <a:xfrm rot="1166532">
              <a:off x="934790" y="3390463"/>
              <a:ext cx="23668083" cy="9671428"/>
              <a:chOff x="0" y="-57150"/>
              <a:chExt cx="4675177" cy="1910405"/>
            </a:xfrm>
          </p:grpSpPr>
          <p:sp>
            <p:nvSpPr>
              <p:cNvPr id="883" name="Google Shape;883;p34">
                <a:extLst>
                  <a:ext uri="{FF2B5EF4-FFF2-40B4-BE49-F238E27FC236}">
                    <a16:creationId xmlns:a16="http://schemas.microsoft.com/office/drawing/2014/main" id="{A683FB06-CB0C-2E84-D039-CE97728132E5}"/>
                  </a:ext>
                </a:extLst>
              </p:cNvPr>
              <p:cNvSpPr/>
              <p:nvPr/>
            </p:nvSpPr>
            <p:spPr>
              <a:xfrm>
                <a:off x="0" y="0"/>
                <a:ext cx="4675177" cy="1853255"/>
              </a:xfrm>
              <a:custGeom>
                <a:avLst/>
                <a:gdLst/>
                <a:ahLst/>
                <a:cxnLst/>
                <a:rect l="l" t="t" r="r" b="b"/>
                <a:pathLst>
                  <a:path w="4675177" h="1853255" extrusionOk="0">
                    <a:moveTo>
                      <a:pt x="0" y="0"/>
                    </a:moveTo>
                    <a:lnTo>
                      <a:pt x="4675177" y="0"/>
                    </a:lnTo>
                    <a:lnTo>
                      <a:pt x="4675177" y="1853255"/>
                    </a:lnTo>
                    <a:lnTo>
                      <a:pt x="0" y="1853255"/>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da-DK" sz="1800" noProof="0" dirty="0">
                  <a:solidFill>
                    <a:schemeClr val="dk1"/>
                  </a:solidFill>
                  <a:latin typeface="Calibri"/>
                  <a:ea typeface="Calibri"/>
                  <a:cs typeface="Calibri"/>
                  <a:sym typeface="Calibri"/>
                </a:endParaRPr>
              </a:p>
            </p:txBody>
          </p:sp>
          <p:sp>
            <p:nvSpPr>
              <p:cNvPr id="884" name="Google Shape;884;p34">
                <a:extLst>
                  <a:ext uri="{FF2B5EF4-FFF2-40B4-BE49-F238E27FC236}">
                    <a16:creationId xmlns:a16="http://schemas.microsoft.com/office/drawing/2014/main" id="{CA8EAAAB-6261-6990-8909-665A63E872CD}"/>
                  </a:ext>
                </a:extLst>
              </p:cNvPr>
              <p:cNvSpPr txBox="1"/>
              <p:nvPr/>
            </p:nvSpPr>
            <p:spPr>
              <a:xfrm>
                <a:off x="0" y="-57150"/>
                <a:ext cx="4675177" cy="1910404"/>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lang="da-DK" sz="1800" noProof="0" dirty="0">
                  <a:solidFill>
                    <a:schemeClr val="dk1"/>
                  </a:solidFill>
                  <a:latin typeface="Calibri"/>
                  <a:ea typeface="Calibri"/>
                  <a:cs typeface="Calibri"/>
                  <a:sym typeface="Calibri"/>
                </a:endParaRPr>
              </a:p>
            </p:txBody>
          </p:sp>
        </p:grpSp>
        <p:grpSp>
          <p:nvGrpSpPr>
            <p:cNvPr id="885" name="Google Shape;885;p34">
              <a:extLst>
                <a:ext uri="{FF2B5EF4-FFF2-40B4-BE49-F238E27FC236}">
                  <a16:creationId xmlns:a16="http://schemas.microsoft.com/office/drawing/2014/main" id="{82F5FB20-2545-07FA-C6E8-3294DCFA4393}"/>
                </a:ext>
              </a:extLst>
            </p:cNvPr>
            <p:cNvGrpSpPr/>
            <p:nvPr/>
          </p:nvGrpSpPr>
          <p:grpSpPr>
            <a:xfrm rot="3737206">
              <a:off x="6707101" y="8987085"/>
              <a:ext cx="6177883" cy="5405648"/>
              <a:chOff x="0" y="0"/>
              <a:chExt cx="812800" cy="711200"/>
            </a:xfrm>
          </p:grpSpPr>
          <p:sp>
            <p:nvSpPr>
              <p:cNvPr id="886" name="Google Shape;886;p34">
                <a:extLst>
                  <a:ext uri="{FF2B5EF4-FFF2-40B4-BE49-F238E27FC236}">
                    <a16:creationId xmlns:a16="http://schemas.microsoft.com/office/drawing/2014/main" id="{271A2ED7-13DE-0F41-615D-9CB183839324}"/>
                  </a:ext>
                </a:extLst>
              </p:cNvPr>
              <p:cNvSpPr/>
              <p:nvPr/>
            </p:nvSpPr>
            <p:spPr>
              <a:xfrm>
                <a:off x="0" y="0"/>
                <a:ext cx="812800" cy="711200"/>
              </a:xfrm>
              <a:custGeom>
                <a:avLst/>
                <a:gdLst/>
                <a:ahLst/>
                <a:cxnLst/>
                <a:rect l="l" t="t" r="r" b="b"/>
                <a:pathLst>
                  <a:path w="812800" h="711200" extrusionOk="0">
                    <a:moveTo>
                      <a:pt x="406400" y="0"/>
                    </a:moveTo>
                    <a:lnTo>
                      <a:pt x="812800" y="711200"/>
                    </a:lnTo>
                    <a:lnTo>
                      <a:pt x="0" y="711200"/>
                    </a:lnTo>
                    <a:lnTo>
                      <a:pt x="406400" y="0"/>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da-DK" sz="1800" noProof="0" dirty="0">
                  <a:solidFill>
                    <a:schemeClr val="dk1"/>
                  </a:solidFill>
                  <a:latin typeface="Calibri"/>
                  <a:ea typeface="Calibri"/>
                  <a:cs typeface="Calibri"/>
                  <a:sym typeface="Calibri"/>
                </a:endParaRPr>
              </a:p>
            </p:txBody>
          </p:sp>
          <p:sp>
            <p:nvSpPr>
              <p:cNvPr id="887" name="Google Shape;887;p34">
                <a:extLst>
                  <a:ext uri="{FF2B5EF4-FFF2-40B4-BE49-F238E27FC236}">
                    <a16:creationId xmlns:a16="http://schemas.microsoft.com/office/drawing/2014/main" id="{24DD0919-9AE7-DF71-E45A-1C60F0117985}"/>
                  </a:ext>
                </a:extLst>
              </p:cNvPr>
              <p:cNvSpPr txBox="1"/>
              <p:nvPr/>
            </p:nvSpPr>
            <p:spPr>
              <a:xfrm>
                <a:off x="127000" y="273050"/>
                <a:ext cx="558800" cy="3873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lang="da-DK" sz="1800" noProof="0" dirty="0">
                  <a:solidFill>
                    <a:schemeClr val="dk1"/>
                  </a:solidFill>
                  <a:latin typeface="Calibri"/>
                  <a:ea typeface="Calibri"/>
                  <a:cs typeface="Calibri"/>
                  <a:sym typeface="Calibri"/>
                </a:endParaRPr>
              </a:p>
            </p:txBody>
          </p:sp>
        </p:grpSp>
      </p:grpSp>
      <p:sp>
        <p:nvSpPr>
          <p:cNvPr id="888" name="Google Shape;888;p34">
            <a:extLst>
              <a:ext uri="{FF2B5EF4-FFF2-40B4-BE49-F238E27FC236}">
                <a16:creationId xmlns:a16="http://schemas.microsoft.com/office/drawing/2014/main" id="{8670ACFA-65F9-30D8-0D72-8D0F4654639E}"/>
              </a:ext>
            </a:extLst>
          </p:cNvPr>
          <p:cNvSpPr txBox="1"/>
          <p:nvPr/>
        </p:nvSpPr>
        <p:spPr>
          <a:xfrm>
            <a:off x="2587208" y="2417750"/>
            <a:ext cx="13388100" cy="4431983"/>
          </a:xfrm>
          <a:prstGeom prst="rect">
            <a:avLst/>
          </a:prstGeom>
          <a:noFill/>
          <a:ln>
            <a:noFill/>
          </a:ln>
        </p:spPr>
        <p:txBody>
          <a:bodyPr spcFirstLastPara="1" wrap="square" lIns="0" tIns="0" rIns="0" bIns="0" anchor="t" anchorCtr="0">
            <a:spAutoFit/>
          </a:bodyPr>
          <a:lstStyle/>
          <a:p>
            <a:pPr algn="ctr"/>
            <a:r>
              <a:rPr lang="da-DK" sz="9600" b="1" noProof="0" dirty="0">
                <a:solidFill>
                  <a:srgbClr val="FFFFFF"/>
                </a:solidFill>
                <a:latin typeface="Barlow"/>
                <a:ea typeface="Calibri"/>
                <a:cs typeface="Calibri"/>
                <a:sym typeface="Barlow"/>
              </a:rPr>
              <a:t>3. BEDSTE PRAKSIS FOR SENSORISKE TILPASNINGER</a:t>
            </a:r>
          </a:p>
        </p:txBody>
      </p:sp>
      <p:pic>
        <p:nvPicPr>
          <p:cNvPr id="19" name="Picture 18" descr="A rainbow with a red needle and a red arrow&#10;&#10;Description automatically generated">
            <a:extLst>
              <a:ext uri="{FF2B5EF4-FFF2-40B4-BE49-F238E27FC236}">
                <a16:creationId xmlns:a16="http://schemas.microsoft.com/office/drawing/2014/main" id="{4B65F1E2-951E-D609-4F27-2BCE56D8FB27}"/>
              </a:ext>
            </a:extLst>
          </p:cNvPr>
          <p:cNvPicPr>
            <a:picLocks noChangeAspect="1"/>
          </p:cNvPicPr>
          <p:nvPr/>
        </p:nvPicPr>
        <p:blipFill>
          <a:blip r:embed="rId3"/>
          <a:stretch>
            <a:fillRect/>
          </a:stretch>
        </p:blipFill>
        <p:spPr>
          <a:xfrm>
            <a:off x="540387" y="8922821"/>
            <a:ext cx="1803152" cy="1116238"/>
          </a:xfrm>
          <a:prstGeom prst="rect">
            <a:avLst/>
          </a:prstGeom>
        </p:spPr>
      </p:pic>
      <p:sp>
        <p:nvSpPr>
          <p:cNvPr id="20" name="Rectangle 19">
            <a:extLst>
              <a:ext uri="{FF2B5EF4-FFF2-40B4-BE49-F238E27FC236}">
                <a16:creationId xmlns:a16="http://schemas.microsoft.com/office/drawing/2014/main" id="{E668098C-0781-AB45-50D6-09EF7A88FDBC}"/>
              </a:ext>
            </a:extLst>
          </p:cNvPr>
          <p:cNvSpPr/>
          <p:nvPr/>
        </p:nvSpPr>
        <p:spPr>
          <a:xfrm>
            <a:off x="6541889" y="9700505"/>
            <a:ext cx="5152373" cy="338554"/>
          </a:xfrm>
          <a:prstGeom prst="rect">
            <a:avLst/>
          </a:prstGeom>
        </p:spPr>
        <p:txBody>
          <a:bodyPr wrap="none">
            <a:spAutoFit/>
          </a:bodyPr>
          <a:lstStyle/>
          <a:p>
            <a:r>
              <a:rPr lang="da-DK" sz="1600" b="1" noProof="0" dirty="0"/>
              <a:t>Project Number 2023-1-IT01-KA220-VET-000152721</a:t>
            </a:r>
          </a:p>
        </p:txBody>
      </p:sp>
      <p:pic>
        <p:nvPicPr>
          <p:cNvPr id="21" name="Picture 7">
            <a:extLst>
              <a:ext uri="{FF2B5EF4-FFF2-40B4-BE49-F238E27FC236}">
                <a16:creationId xmlns:a16="http://schemas.microsoft.com/office/drawing/2014/main" id="{D5B1F369-5108-541B-B5A1-7D74140F0E2F}"/>
              </a:ext>
            </a:extLst>
          </p:cNvPr>
          <p:cNvPicPr>
            <a:picLocks noChangeAspect="1"/>
          </p:cNvPicPr>
          <p:nvPr/>
        </p:nvPicPr>
        <p:blipFill>
          <a:blip r:embed="rId4">
            <a:alphaModFix amt="65999"/>
          </a:blip>
          <a:srcRect/>
          <a:stretch>
            <a:fillRect/>
          </a:stretch>
        </p:blipFill>
        <p:spPr>
          <a:xfrm>
            <a:off x="7233829" y="8785157"/>
            <a:ext cx="3231376" cy="876511"/>
          </a:xfrm>
          <a:prstGeom prst="rect">
            <a:avLst/>
          </a:prstGeom>
        </p:spPr>
      </p:pic>
    </p:spTree>
    <p:extLst>
      <p:ext uri="{BB962C8B-B14F-4D97-AF65-F5344CB8AC3E}">
        <p14:creationId xmlns:p14="http://schemas.microsoft.com/office/powerpoint/2010/main" val="578283564"/>
      </p:ext>
    </p:extLst>
  </p:cSld>
  <p:clrMapOvr>
    <a:masterClrMapping/>
  </p:clrMapOvr>
  <p:transition>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81">
          <a:extLst>
            <a:ext uri="{FF2B5EF4-FFF2-40B4-BE49-F238E27FC236}">
              <a16:creationId xmlns:a16="http://schemas.microsoft.com/office/drawing/2014/main" id="{A9BF83C0-527E-C7E7-D56D-45ABF3E13003}"/>
            </a:ext>
          </a:extLst>
        </p:cNvPr>
        <p:cNvGrpSpPr/>
        <p:nvPr/>
      </p:nvGrpSpPr>
      <p:grpSpPr>
        <a:xfrm>
          <a:off x="0" y="0"/>
          <a:ext cx="0" cy="0"/>
          <a:chOff x="0" y="0"/>
          <a:chExt cx="0" cy="0"/>
        </a:xfrm>
      </p:grpSpPr>
      <p:pic>
        <p:nvPicPr>
          <p:cNvPr id="17" name="Billede 16">
            <a:extLst>
              <a:ext uri="{FF2B5EF4-FFF2-40B4-BE49-F238E27FC236}">
                <a16:creationId xmlns:a16="http://schemas.microsoft.com/office/drawing/2014/main" id="{7B52E5F5-306C-B343-0BFD-6A69B0ECB205}"/>
              </a:ext>
            </a:extLst>
          </p:cNvPr>
          <p:cNvPicPr>
            <a:picLocks noChangeAspect="1"/>
          </p:cNvPicPr>
          <p:nvPr/>
        </p:nvPicPr>
        <p:blipFill>
          <a:blip r:embed="rId3">
            <a:alphaModFix amt="35000"/>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783928" y="2597894"/>
            <a:ext cx="3975100" cy="3657600"/>
          </a:xfrm>
          <a:prstGeom prst="rect">
            <a:avLst/>
          </a:prstGeom>
        </p:spPr>
      </p:pic>
      <p:pic>
        <p:nvPicPr>
          <p:cNvPr id="15" name="Billede 14" descr="Et billede, der indeholder skitse, tegning, clipart, cirkel&#10;&#10;Indhold genereret af kunstig intelligens kan være forkert.">
            <a:extLst>
              <a:ext uri="{FF2B5EF4-FFF2-40B4-BE49-F238E27FC236}">
                <a16:creationId xmlns:a16="http://schemas.microsoft.com/office/drawing/2014/main" id="{16EC294C-C911-B398-26B0-030E8C2DBE78}"/>
              </a:ext>
            </a:extLst>
          </p:cNvPr>
          <p:cNvPicPr>
            <a:picLocks noChangeAspect="1"/>
          </p:cNvPicPr>
          <p:nvPr/>
        </p:nvPicPr>
        <p:blipFill>
          <a:blip r:embed="rId5">
            <a:alphaModFix amt="20000"/>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6541889" y="5119146"/>
            <a:ext cx="8533988" cy="5096688"/>
          </a:xfrm>
          <a:prstGeom prst="rect">
            <a:avLst/>
          </a:prstGeom>
        </p:spPr>
      </p:pic>
      <p:pic>
        <p:nvPicPr>
          <p:cNvPr id="13" name="Billede 12" descr="Et billede, der indeholder Tegnesprog, hånd&#10;&#10;Indhold genereret af kunstig intelligens kan være forkert.">
            <a:extLst>
              <a:ext uri="{FF2B5EF4-FFF2-40B4-BE49-F238E27FC236}">
                <a16:creationId xmlns:a16="http://schemas.microsoft.com/office/drawing/2014/main" id="{2F933697-BBAC-BDE1-3600-C87A2D9F91F8}"/>
              </a:ext>
            </a:extLst>
          </p:cNvPr>
          <p:cNvPicPr>
            <a:picLocks noChangeAspect="1"/>
          </p:cNvPicPr>
          <p:nvPr/>
        </p:nvPicPr>
        <p:blipFill>
          <a:blip r:embed="rId7">
            <a:alphaModFix amt="35000"/>
          </a:blip>
          <a:stretch>
            <a:fillRect/>
          </a:stretch>
        </p:blipFill>
        <p:spPr>
          <a:xfrm rot="13724729">
            <a:off x="14687532" y="1369418"/>
            <a:ext cx="4438372" cy="2806618"/>
          </a:xfrm>
          <a:prstGeom prst="rect">
            <a:avLst/>
          </a:prstGeom>
        </p:spPr>
      </p:pic>
      <p:grpSp>
        <p:nvGrpSpPr>
          <p:cNvPr id="485" name="Google Shape;485;p24">
            <a:extLst>
              <a:ext uri="{FF2B5EF4-FFF2-40B4-BE49-F238E27FC236}">
                <a16:creationId xmlns:a16="http://schemas.microsoft.com/office/drawing/2014/main" id="{95E0CBFC-64CC-7FA3-A473-B2E2AB0AAB23}"/>
              </a:ext>
            </a:extLst>
          </p:cNvPr>
          <p:cNvGrpSpPr/>
          <p:nvPr/>
        </p:nvGrpSpPr>
        <p:grpSpPr>
          <a:xfrm>
            <a:off x="0" y="-340110"/>
            <a:ext cx="18288000" cy="1240415"/>
            <a:chOff x="0" y="-57150"/>
            <a:chExt cx="4816593" cy="326693"/>
          </a:xfrm>
        </p:grpSpPr>
        <p:sp>
          <p:nvSpPr>
            <p:cNvPr id="486" name="Google Shape;486;p24">
              <a:extLst>
                <a:ext uri="{FF2B5EF4-FFF2-40B4-BE49-F238E27FC236}">
                  <a16:creationId xmlns:a16="http://schemas.microsoft.com/office/drawing/2014/main" id="{C07C28F3-7992-9AD3-42D8-CC80CDAC0DE2}"/>
                </a:ext>
              </a:extLst>
            </p:cNvPr>
            <p:cNvSpPr/>
            <p:nvPr/>
          </p:nvSpPr>
          <p:spPr>
            <a:xfrm>
              <a:off x="0" y="0"/>
              <a:ext cx="4816592" cy="269543"/>
            </a:xfrm>
            <a:custGeom>
              <a:avLst/>
              <a:gdLst/>
              <a:ahLst/>
              <a:cxnLst/>
              <a:rect l="l" t="t" r="r" b="b"/>
              <a:pathLst>
                <a:path w="4816592" h="269543" extrusionOk="0">
                  <a:moveTo>
                    <a:pt x="0" y="0"/>
                  </a:moveTo>
                  <a:lnTo>
                    <a:pt x="4816592" y="0"/>
                  </a:lnTo>
                  <a:lnTo>
                    <a:pt x="4816592" y="269543"/>
                  </a:lnTo>
                  <a:lnTo>
                    <a:pt x="0" y="269543"/>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da-DK" sz="1800" noProof="0" dirty="0">
                <a:solidFill>
                  <a:schemeClr val="dk1"/>
                </a:solidFill>
                <a:latin typeface="Calibri"/>
                <a:ea typeface="Calibri"/>
                <a:cs typeface="Calibri"/>
                <a:sym typeface="Calibri"/>
              </a:endParaRPr>
            </a:p>
          </p:txBody>
        </p:sp>
        <p:sp>
          <p:nvSpPr>
            <p:cNvPr id="487" name="Google Shape;487;p24">
              <a:extLst>
                <a:ext uri="{FF2B5EF4-FFF2-40B4-BE49-F238E27FC236}">
                  <a16:creationId xmlns:a16="http://schemas.microsoft.com/office/drawing/2014/main" id="{55F6E424-1344-34A2-708E-262F9AB72ADF}"/>
                </a:ext>
              </a:extLst>
            </p:cNvPr>
            <p:cNvSpPr txBox="1"/>
            <p:nvPr/>
          </p:nvSpPr>
          <p:spPr>
            <a:xfrm>
              <a:off x="0" y="-57150"/>
              <a:ext cx="4816593" cy="32669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lang="da-DK" sz="1800" noProof="0" dirty="0">
                <a:solidFill>
                  <a:schemeClr val="dk1"/>
                </a:solidFill>
                <a:latin typeface="Calibri"/>
                <a:ea typeface="Calibri"/>
                <a:cs typeface="Calibri"/>
                <a:sym typeface="Calibri"/>
              </a:endParaRPr>
            </a:p>
          </p:txBody>
        </p:sp>
      </p:grpSp>
      <p:pic>
        <p:nvPicPr>
          <p:cNvPr id="8" name="Picture 7" descr="A rainbow with a red needle and a red arrow&#10;&#10;Description automatically generated">
            <a:extLst>
              <a:ext uri="{FF2B5EF4-FFF2-40B4-BE49-F238E27FC236}">
                <a16:creationId xmlns:a16="http://schemas.microsoft.com/office/drawing/2014/main" id="{D8421B83-C34E-6070-5D80-A79CE7F59FEC}"/>
              </a:ext>
            </a:extLst>
          </p:cNvPr>
          <p:cNvPicPr>
            <a:picLocks noChangeAspect="1"/>
          </p:cNvPicPr>
          <p:nvPr/>
        </p:nvPicPr>
        <p:blipFill>
          <a:blip r:embed="rId8"/>
          <a:stretch>
            <a:fillRect/>
          </a:stretch>
        </p:blipFill>
        <p:spPr>
          <a:xfrm>
            <a:off x="540387" y="8922821"/>
            <a:ext cx="1803152" cy="1116238"/>
          </a:xfrm>
          <a:prstGeom prst="rect">
            <a:avLst/>
          </a:prstGeom>
        </p:spPr>
      </p:pic>
      <p:sp>
        <p:nvSpPr>
          <p:cNvPr id="9" name="Rectangle 8">
            <a:extLst>
              <a:ext uri="{FF2B5EF4-FFF2-40B4-BE49-F238E27FC236}">
                <a16:creationId xmlns:a16="http://schemas.microsoft.com/office/drawing/2014/main" id="{00512A5A-491C-D9B1-48EA-9532884ADC5E}"/>
              </a:ext>
            </a:extLst>
          </p:cNvPr>
          <p:cNvSpPr/>
          <p:nvPr/>
        </p:nvSpPr>
        <p:spPr>
          <a:xfrm>
            <a:off x="6541889" y="9700505"/>
            <a:ext cx="5152373" cy="338554"/>
          </a:xfrm>
          <a:prstGeom prst="rect">
            <a:avLst/>
          </a:prstGeom>
        </p:spPr>
        <p:txBody>
          <a:bodyPr wrap="none">
            <a:spAutoFit/>
          </a:bodyPr>
          <a:lstStyle/>
          <a:p>
            <a:r>
              <a:rPr lang="da-DK" sz="1600" b="1" noProof="0" dirty="0"/>
              <a:t>Project Number 2023-1-IT01-KA220-VET-000152721</a:t>
            </a:r>
          </a:p>
        </p:txBody>
      </p:sp>
      <p:pic>
        <p:nvPicPr>
          <p:cNvPr id="10" name="Picture 7">
            <a:extLst>
              <a:ext uri="{FF2B5EF4-FFF2-40B4-BE49-F238E27FC236}">
                <a16:creationId xmlns:a16="http://schemas.microsoft.com/office/drawing/2014/main" id="{CFBDD09A-7398-4A62-6DBA-E5C71438B254}"/>
              </a:ext>
            </a:extLst>
          </p:cNvPr>
          <p:cNvPicPr>
            <a:picLocks noChangeAspect="1"/>
          </p:cNvPicPr>
          <p:nvPr/>
        </p:nvPicPr>
        <p:blipFill>
          <a:blip r:embed="rId9">
            <a:alphaModFix amt="65999"/>
          </a:blip>
          <a:srcRect/>
          <a:stretch>
            <a:fillRect/>
          </a:stretch>
        </p:blipFill>
        <p:spPr>
          <a:xfrm>
            <a:off x="14828024" y="9262249"/>
            <a:ext cx="3231376" cy="876511"/>
          </a:xfrm>
          <a:prstGeom prst="rect">
            <a:avLst/>
          </a:prstGeom>
        </p:spPr>
      </p:pic>
      <p:sp>
        <p:nvSpPr>
          <p:cNvPr id="5" name="TextBox 4">
            <a:extLst>
              <a:ext uri="{FF2B5EF4-FFF2-40B4-BE49-F238E27FC236}">
                <a16:creationId xmlns:a16="http://schemas.microsoft.com/office/drawing/2014/main" id="{3191C159-E7FC-C57E-1732-E3D2B64C23F3}"/>
              </a:ext>
            </a:extLst>
          </p:cNvPr>
          <p:cNvSpPr txBox="1"/>
          <p:nvPr/>
        </p:nvSpPr>
        <p:spPr>
          <a:xfrm>
            <a:off x="815148" y="2597894"/>
            <a:ext cx="4752049" cy="55553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da-DK" sz="2400" noProof="0" dirty="0">
                <a:solidFill>
                  <a:srgbClr val="244061"/>
                </a:solidFill>
                <a:latin typeface="Barlow"/>
                <a:cs typeface="Calibri"/>
              </a:rPr>
              <a:t>              </a:t>
            </a:r>
            <a:r>
              <a:rPr lang="da-DK" sz="2400" b="1" noProof="0" dirty="0">
                <a:solidFill>
                  <a:srgbClr val="472AF0"/>
                </a:solidFill>
                <a:latin typeface="Barlow"/>
                <a:cs typeface="Calibri"/>
              </a:rPr>
              <a:t>Lyd (auditiv)</a:t>
            </a:r>
          </a:p>
          <a:p>
            <a:pPr marL="342900" lvl="3" indent="-342900">
              <a:lnSpc>
                <a:spcPct val="150000"/>
              </a:lnSpc>
              <a:buFont typeface="Arial" panose="020B0604020202020204" pitchFamily="34" charset="0"/>
              <a:buChar char="•"/>
            </a:pPr>
            <a:r>
              <a:rPr lang="da-DK" sz="2400" noProof="0" dirty="0">
                <a:solidFill>
                  <a:srgbClr val="244061"/>
                </a:solidFill>
                <a:latin typeface="Barlow"/>
                <a:cs typeface="Calibri"/>
              </a:rPr>
              <a:t>Tilbyd støjreducerende hovedtelefoner eller ørepropper
Tildel mere støjsvage opgaver eller zoner, når det er muligt
Minimer baggrundsstøj i personaleområder
Giv skriftlige instruktioner som supplement til de mundtlige</a:t>
            </a:r>
          </a:p>
          <a:p>
            <a:pPr>
              <a:lnSpc>
                <a:spcPct val="150000"/>
              </a:lnSpc>
              <a:buNone/>
            </a:pPr>
            <a:endParaRPr lang="da-DK" sz="2400" noProof="0" dirty="0">
              <a:solidFill>
                <a:srgbClr val="244061"/>
              </a:solidFill>
              <a:latin typeface="Barlow"/>
              <a:cs typeface="Calibri"/>
            </a:endParaRPr>
          </a:p>
        </p:txBody>
      </p:sp>
      <p:sp>
        <p:nvSpPr>
          <p:cNvPr id="6" name="Tekstfelt 5">
            <a:extLst>
              <a:ext uri="{FF2B5EF4-FFF2-40B4-BE49-F238E27FC236}">
                <a16:creationId xmlns:a16="http://schemas.microsoft.com/office/drawing/2014/main" id="{84DD7AEC-4457-C5D4-302E-4A78756C2CD6}"/>
              </a:ext>
            </a:extLst>
          </p:cNvPr>
          <p:cNvSpPr txBox="1"/>
          <p:nvPr/>
        </p:nvSpPr>
        <p:spPr>
          <a:xfrm>
            <a:off x="13321175" y="2597894"/>
            <a:ext cx="4151677" cy="6109365"/>
          </a:xfrm>
          <a:prstGeom prst="rect">
            <a:avLst/>
          </a:prstGeom>
          <a:noFill/>
        </p:spPr>
        <p:txBody>
          <a:bodyPr wrap="square">
            <a:spAutoFit/>
          </a:bodyPr>
          <a:lstStyle/>
          <a:p>
            <a:pPr>
              <a:lnSpc>
                <a:spcPct val="150000"/>
              </a:lnSpc>
              <a:buFont typeface="Arial"/>
              <a:buNone/>
            </a:pPr>
            <a:r>
              <a:rPr lang="da-DK" sz="2400" b="1" noProof="0" dirty="0">
                <a:solidFill>
                  <a:srgbClr val="244061"/>
                </a:solidFill>
                <a:latin typeface="Barlow"/>
                <a:cs typeface="Calibri"/>
              </a:rPr>
              <a:t>             </a:t>
            </a:r>
            <a:r>
              <a:rPr lang="da-DK" sz="2400" b="1" noProof="0" dirty="0">
                <a:solidFill>
                  <a:srgbClr val="472AF0"/>
                </a:solidFill>
                <a:latin typeface="Barlow"/>
                <a:cs typeface="Calibri"/>
              </a:rPr>
              <a:t>Berøring (taktil)</a:t>
            </a:r>
          </a:p>
          <a:p>
            <a:pPr marL="342900" indent="-342900">
              <a:lnSpc>
                <a:spcPct val="150000"/>
              </a:lnSpc>
              <a:buFont typeface="Arial" panose="020B0604020202020204" pitchFamily="34" charset="0"/>
              <a:buChar char="•"/>
            </a:pPr>
            <a:r>
              <a:rPr lang="da-DK" sz="2400" noProof="0" dirty="0">
                <a:solidFill>
                  <a:srgbClr val="244061"/>
                </a:solidFill>
                <a:latin typeface="Barlow"/>
                <a:cs typeface="Calibri"/>
              </a:rPr>
              <a:t>Tillad alternative ensartede stoffer
Respekter personligt rum og fysiske kontaktpræferencer
Giv fidget-værktøjer eller sensoriske genstande, hvis det er nyttigt
Tilbyd rolige pauseområder til regulering</a:t>
            </a:r>
          </a:p>
        </p:txBody>
      </p:sp>
      <p:sp>
        <p:nvSpPr>
          <p:cNvPr id="11" name="Tekstfelt 10">
            <a:extLst>
              <a:ext uri="{FF2B5EF4-FFF2-40B4-BE49-F238E27FC236}">
                <a16:creationId xmlns:a16="http://schemas.microsoft.com/office/drawing/2014/main" id="{886310E7-A694-2415-543E-46676AFEC56C}"/>
              </a:ext>
            </a:extLst>
          </p:cNvPr>
          <p:cNvSpPr txBox="1"/>
          <p:nvPr/>
        </p:nvSpPr>
        <p:spPr>
          <a:xfrm>
            <a:off x="7038648" y="2597894"/>
            <a:ext cx="4752049" cy="4955203"/>
          </a:xfrm>
          <a:prstGeom prst="rect">
            <a:avLst/>
          </a:prstGeom>
          <a:noFill/>
        </p:spPr>
        <p:txBody>
          <a:bodyPr wrap="square">
            <a:spAutoFit/>
          </a:bodyPr>
          <a:lstStyle/>
          <a:p>
            <a:pPr>
              <a:lnSpc>
                <a:spcPct val="150000"/>
              </a:lnSpc>
            </a:pPr>
            <a:r>
              <a:rPr lang="da-DK" sz="2400" b="1" noProof="0" dirty="0">
                <a:solidFill>
                  <a:srgbClr val="472AF0"/>
                </a:solidFill>
                <a:latin typeface="Barlow"/>
                <a:cs typeface="Calibri"/>
              </a:rPr>
              <a:t>                   Lys (visuel)</a:t>
            </a:r>
          </a:p>
          <a:p>
            <a:pPr marL="342900" indent="-342900">
              <a:lnSpc>
                <a:spcPct val="200000"/>
              </a:lnSpc>
              <a:buFont typeface="Arial" panose="020B0604020202020204" pitchFamily="34" charset="0"/>
              <a:buChar char="•"/>
            </a:pPr>
            <a:r>
              <a:rPr lang="da-DK" sz="2400" noProof="0" dirty="0">
                <a:solidFill>
                  <a:srgbClr val="244061"/>
                </a:solidFill>
                <a:latin typeface="Barlow"/>
                <a:cs typeface="Calibri"/>
              </a:rPr>
              <a:t>Brug blød, justerbar belysning (undgå lysstofrør)
Installer persienner eller tillad solbriller/kasketter
Reducer visuelt rod i delte rum
Giv klar, enkel skiltning</a:t>
            </a:r>
          </a:p>
        </p:txBody>
      </p:sp>
    </p:spTree>
    <p:extLst>
      <p:ext uri="{BB962C8B-B14F-4D97-AF65-F5344CB8AC3E}">
        <p14:creationId xmlns:p14="http://schemas.microsoft.com/office/powerpoint/2010/main" val="20233972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74">
          <a:extLst>
            <a:ext uri="{FF2B5EF4-FFF2-40B4-BE49-F238E27FC236}">
              <a16:creationId xmlns:a16="http://schemas.microsoft.com/office/drawing/2014/main" id="{D7F96554-515E-13C4-821B-B5E7787C8E57}"/>
            </a:ext>
          </a:extLst>
        </p:cNvPr>
        <p:cNvGrpSpPr/>
        <p:nvPr/>
      </p:nvGrpSpPr>
      <p:grpSpPr>
        <a:xfrm>
          <a:off x="0" y="0"/>
          <a:ext cx="0" cy="0"/>
          <a:chOff x="0" y="0"/>
          <a:chExt cx="0" cy="0"/>
        </a:xfrm>
      </p:grpSpPr>
      <p:grpSp>
        <p:nvGrpSpPr>
          <p:cNvPr id="875" name="Google Shape;875;p34">
            <a:extLst>
              <a:ext uri="{FF2B5EF4-FFF2-40B4-BE49-F238E27FC236}">
                <a16:creationId xmlns:a16="http://schemas.microsoft.com/office/drawing/2014/main" id="{2F8698E4-0C95-323C-5ABB-CE83097F9AEA}"/>
              </a:ext>
            </a:extLst>
          </p:cNvPr>
          <p:cNvGrpSpPr/>
          <p:nvPr/>
        </p:nvGrpSpPr>
        <p:grpSpPr>
          <a:xfrm>
            <a:off x="-2412023" y="-2528906"/>
            <a:ext cx="23112044" cy="14039954"/>
            <a:chOff x="-1" y="-272823"/>
            <a:chExt cx="30816058" cy="18719937"/>
          </a:xfrm>
        </p:grpSpPr>
        <p:grpSp>
          <p:nvGrpSpPr>
            <p:cNvPr id="876" name="Google Shape;876;p34">
              <a:extLst>
                <a:ext uri="{FF2B5EF4-FFF2-40B4-BE49-F238E27FC236}">
                  <a16:creationId xmlns:a16="http://schemas.microsoft.com/office/drawing/2014/main" id="{55A3708C-5F25-2BD8-8B9B-2E400FF8B1D6}"/>
                </a:ext>
              </a:extLst>
            </p:cNvPr>
            <p:cNvGrpSpPr/>
            <p:nvPr/>
          </p:nvGrpSpPr>
          <p:grpSpPr>
            <a:xfrm>
              <a:off x="17042413" y="2719851"/>
              <a:ext cx="13773644" cy="5783589"/>
              <a:chOff x="0" y="-57150"/>
              <a:chExt cx="2720720" cy="1142437"/>
            </a:xfrm>
          </p:grpSpPr>
          <p:sp>
            <p:nvSpPr>
              <p:cNvPr id="877" name="Google Shape;877;p34">
                <a:extLst>
                  <a:ext uri="{FF2B5EF4-FFF2-40B4-BE49-F238E27FC236}">
                    <a16:creationId xmlns:a16="http://schemas.microsoft.com/office/drawing/2014/main" id="{688BA293-36BD-2613-8CA4-9733FCE4EAF2}"/>
                  </a:ext>
                </a:extLst>
              </p:cNvPr>
              <p:cNvSpPr/>
              <p:nvPr/>
            </p:nvSpPr>
            <p:spPr>
              <a:xfrm>
                <a:off x="0" y="0"/>
                <a:ext cx="2720720" cy="1085287"/>
              </a:xfrm>
              <a:custGeom>
                <a:avLst/>
                <a:gdLst/>
                <a:ahLst/>
                <a:cxnLst/>
                <a:rect l="l" t="t" r="r" b="b"/>
                <a:pathLst>
                  <a:path w="2720720" h="1085287" extrusionOk="0">
                    <a:moveTo>
                      <a:pt x="2517520" y="0"/>
                    </a:moveTo>
                    <a:lnTo>
                      <a:pt x="0" y="0"/>
                    </a:lnTo>
                    <a:lnTo>
                      <a:pt x="203200" y="1085287"/>
                    </a:lnTo>
                    <a:lnTo>
                      <a:pt x="2720720" y="1085287"/>
                    </a:lnTo>
                    <a:lnTo>
                      <a:pt x="2517520" y="0"/>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da-DK" sz="1800" noProof="0" dirty="0">
                  <a:solidFill>
                    <a:schemeClr val="dk1"/>
                  </a:solidFill>
                  <a:latin typeface="Calibri"/>
                  <a:ea typeface="Calibri"/>
                  <a:cs typeface="Calibri"/>
                  <a:sym typeface="Calibri"/>
                </a:endParaRPr>
              </a:p>
            </p:txBody>
          </p:sp>
          <p:sp>
            <p:nvSpPr>
              <p:cNvPr id="878" name="Google Shape;878;p34">
                <a:extLst>
                  <a:ext uri="{FF2B5EF4-FFF2-40B4-BE49-F238E27FC236}">
                    <a16:creationId xmlns:a16="http://schemas.microsoft.com/office/drawing/2014/main" id="{75315769-72A2-BD43-B393-EFB2D86BC02A}"/>
                  </a:ext>
                </a:extLst>
              </p:cNvPr>
              <p:cNvSpPr txBox="1"/>
              <p:nvPr/>
            </p:nvSpPr>
            <p:spPr>
              <a:xfrm>
                <a:off x="101600" y="-57150"/>
                <a:ext cx="2517520" cy="1142437"/>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lang="da-DK" sz="1800" noProof="0" dirty="0">
                  <a:solidFill>
                    <a:schemeClr val="dk1"/>
                  </a:solidFill>
                  <a:latin typeface="Calibri"/>
                  <a:ea typeface="Calibri"/>
                  <a:cs typeface="Calibri"/>
                  <a:sym typeface="Calibri"/>
                </a:endParaRPr>
              </a:p>
            </p:txBody>
          </p:sp>
        </p:grpSp>
        <p:grpSp>
          <p:nvGrpSpPr>
            <p:cNvPr id="879" name="Google Shape;879;p34">
              <a:extLst>
                <a:ext uri="{FF2B5EF4-FFF2-40B4-BE49-F238E27FC236}">
                  <a16:creationId xmlns:a16="http://schemas.microsoft.com/office/drawing/2014/main" id="{A8ED8ACC-2F3E-ED17-457F-D57DCDCDD254}"/>
                </a:ext>
              </a:extLst>
            </p:cNvPr>
            <p:cNvGrpSpPr/>
            <p:nvPr/>
          </p:nvGrpSpPr>
          <p:grpSpPr>
            <a:xfrm rot="583941">
              <a:off x="19120813" y="12038526"/>
              <a:ext cx="7989899" cy="5774814"/>
              <a:chOff x="0" y="-57150"/>
              <a:chExt cx="1578252" cy="1140704"/>
            </a:xfrm>
          </p:grpSpPr>
          <p:sp>
            <p:nvSpPr>
              <p:cNvPr id="880" name="Google Shape;880;p34">
                <a:extLst>
                  <a:ext uri="{FF2B5EF4-FFF2-40B4-BE49-F238E27FC236}">
                    <a16:creationId xmlns:a16="http://schemas.microsoft.com/office/drawing/2014/main" id="{AC24D6D9-2888-5998-1E2D-7F073678563E}"/>
                  </a:ext>
                </a:extLst>
              </p:cNvPr>
              <p:cNvSpPr/>
              <p:nvPr/>
            </p:nvSpPr>
            <p:spPr>
              <a:xfrm>
                <a:off x="0" y="0"/>
                <a:ext cx="1578252" cy="1083554"/>
              </a:xfrm>
              <a:custGeom>
                <a:avLst/>
                <a:gdLst/>
                <a:ahLst/>
                <a:cxnLst/>
                <a:rect l="l" t="t" r="r" b="b"/>
                <a:pathLst>
                  <a:path w="1578252" h="1083554" extrusionOk="0">
                    <a:moveTo>
                      <a:pt x="203200" y="0"/>
                    </a:moveTo>
                    <a:lnTo>
                      <a:pt x="1375052" y="0"/>
                    </a:lnTo>
                    <a:lnTo>
                      <a:pt x="1578252" y="1083554"/>
                    </a:lnTo>
                    <a:lnTo>
                      <a:pt x="0" y="1083554"/>
                    </a:lnTo>
                    <a:lnTo>
                      <a:pt x="203200" y="0"/>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da-DK" sz="1800" noProof="0" dirty="0">
                  <a:solidFill>
                    <a:schemeClr val="dk1"/>
                  </a:solidFill>
                  <a:latin typeface="Calibri"/>
                  <a:ea typeface="Calibri"/>
                  <a:cs typeface="Calibri"/>
                  <a:sym typeface="Calibri"/>
                </a:endParaRPr>
              </a:p>
            </p:txBody>
          </p:sp>
          <p:sp>
            <p:nvSpPr>
              <p:cNvPr id="881" name="Google Shape;881;p34">
                <a:extLst>
                  <a:ext uri="{FF2B5EF4-FFF2-40B4-BE49-F238E27FC236}">
                    <a16:creationId xmlns:a16="http://schemas.microsoft.com/office/drawing/2014/main" id="{E7F93C67-0D0B-31BA-B8A8-B68DE44AB4AE}"/>
                  </a:ext>
                </a:extLst>
              </p:cNvPr>
              <p:cNvSpPr txBox="1"/>
              <p:nvPr/>
            </p:nvSpPr>
            <p:spPr>
              <a:xfrm>
                <a:off x="127000" y="-57150"/>
                <a:ext cx="1324252" cy="1140704"/>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lang="da-DK" sz="1800" noProof="0" dirty="0">
                  <a:solidFill>
                    <a:schemeClr val="dk1"/>
                  </a:solidFill>
                  <a:latin typeface="Calibri"/>
                  <a:ea typeface="Calibri"/>
                  <a:cs typeface="Calibri"/>
                  <a:sym typeface="Calibri"/>
                </a:endParaRPr>
              </a:p>
            </p:txBody>
          </p:sp>
        </p:grpSp>
        <p:grpSp>
          <p:nvGrpSpPr>
            <p:cNvPr id="882" name="Google Shape;882;p34">
              <a:extLst>
                <a:ext uri="{FF2B5EF4-FFF2-40B4-BE49-F238E27FC236}">
                  <a16:creationId xmlns:a16="http://schemas.microsoft.com/office/drawing/2014/main" id="{6F0A8BBA-1153-7183-0612-399E1EB98A0A}"/>
                </a:ext>
              </a:extLst>
            </p:cNvPr>
            <p:cNvGrpSpPr/>
            <p:nvPr/>
          </p:nvGrpSpPr>
          <p:grpSpPr>
            <a:xfrm rot="1166532">
              <a:off x="934790" y="3390463"/>
              <a:ext cx="23668083" cy="9671428"/>
              <a:chOff x="0" y="-57150"/>
              <a:chExt cx="4675177" cy="1910405"/>
            </a:xfrm>
          </p:grpSpPr>
          <p:sp>
            <p:nvSpPr>
              <p:cNvPr id="883" name="Google Shape;883;p34">
                <a:extLst>
                  <a:ext uri="{FF2B5EF4-FFF2-40B4-BE49-F238E27FC236}">
                    <a16:creationId xmlns:a16="http://schemas.microsoft.com/office/drawing/2014/main" id="{28218CDD-0195-EBFD-2959-C0B69824687B}"/>
                  </a:ext>
                </a:extLst>
              </p:cNvPr>
              <p:cNvSpPr/>
              <p:nvPr/>
            </p:nvSpPr>
            <p:spPr>
              <a:xfrm>
                <a:off x="0" y="0"/>
                <a:ext cx="4675177" cy="1853255"/>
              </a:xfrm>
              <a:custGeom>
                <a:avLst/>
                <a:gdLst/>
                <a:ahLst/>
                <a:cxnLst/>
                <a:rect l="l" t="t" r="r" b="b"/>
                <a:pathLst>
                  <a:path w="4675177" h="1853255" extrusionOk="0">
                    <a:moveTo>
                      <a:pt x="0" y="0"/>
                    </a:moveTo>
                    <a:lnTo>
                      <a:pt x="4675177" y="0"/>
                    </a:lnTo>
                    <a:lnTo>
                      <a:pt x="4675177" y="1853255"/>
                    </a:lnTo>
                    <a:lnTo>
                      <a:pt x="0" y="1853255"/>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da-DK" sz="1800" noProof="0" dirty="0">
                  <a:solidFill>
                    <a:schemeClr val="dk1"/>
                  </a:solidFill>
                  <a:latin typeface="Calibri"/>
                  <a:ea typeface="Calibri"/>
                  <a:cs typeface="Calibri"/>
                  <a:sym typeface="Calibri"/>
                </a:endParaRPr>
              </a:p>
            </p:txBody>
          </p:sp>
          <p:sp>
            <p:nvSpPr>
              <p:cNvPr id="884" name="Google Shape;884;p34">
                <a:extLst>
                  <a:ext uri="{FF2B5EF4-FFF2-40B4-BE49-F238E27FC236}">
                    <a16:creationId xmlns:a16="http://schemas.microsoft.com/office/drawing/2014/main" id="{BE658FF2-5DDF-6691-5A3E-FDE49FA0DED8}"/>
                  </a:ext>
                </a:extLst>
              </p:cNvPr>
              <p:cNvSpPr txBox="1"/>
              <p:nvPr/>
            </p:nvSpPr>
            <p:spPr>
              <a:xfrm>
                <a:off x="0" y="-57150"/>
                <a:ext cx="4675177" cy="1910404"/>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lang="da-DK" sz="1800" noProof="0" dirty="0">
                  <a:solidFill>
                    <a:schemeClr val="dk1"/>
                  </a:solidFill>
                  <a:latin typeface="Calibri"/>
                  <a:ea typeface="Calibri"/>
                  <a:cs typeface="Calibri"/>
                  <a:sym typeface="Calibri"/>
                </a:endParaRPr>
              </a:p>
            </p:txBody>
          </p:sp>
        </p:grpSp>
        <p:grpSp>
          <p:nvGrpSpPr>
            <p:cNvPr id="885" name="Google Shape;885;p34">
              <a:extLst>
                <a:ext uri="{FF2B5EF4-FFF2-40B4-BE49-F238E27FC236}">
                  <a16:creationId xmlns:a16="http://schemas.microsoft.com/office/drawing/2014/main" id="{6A14B816-6DFB-9494-79D7-E778D7C2B001}"/>
                </a:ext>
              </a:extLst>
            </p:cNvPr>
            <p:cNvGrpSpPr/>
            <p:nvPr/>
          </p:nvGrpSpPr>
          <p:grpSpPr>
            <a:xfrm rot="3737206">
              <a:off x="6707101" y="8987085"/>
              <a:ext cx="6177883" cy="5405648"/>
              <a:chOff x="0" y="0"/>
              <a:chExt cx="812800" cy="711200"/>
            </a:xfrm>
          </p:grpSpPr>
          <p:sp>
            <p:nvSpPr>
              <p:cNvPr id="886" name="Google Shape;886;p34">
                <a:extLst>
                  <a:ext uri="{FF2B5EF4-FFF2-40B4-BE49-F238E27FC236}">
                    <a16:creationId xmlns:a16="http://schemas.microsoft.com/office/drawing/2014/main" id="{8A4BCB6C-2878-B6F0-6AE0-66C5080E18F6}"/>
                  </a:ext>
                </a:extLst>
              </p:cNvPr>
              <p:cNvSpPr/>
              <p:nvPr/>
            </p:nvSpPr>
            <p:spPr>
              <a:xfrm>
                <a:off x="0" y="0"/>
                <a:ext cx="812800" cy="711200"/>
              </a:xfrm>
              <a:custGeom>
                <a:avLst/>
                <a:gdLst/>
                <a:ahLst/>
                <a:cxnLst/>
                <a:rect l="l" t="t" r="r" b="b"/>
                <a:pathLst>
                  <a:path w="812800" h="711200" extrusionOk="0">
                    <a:moveTo>
                      <a:pt x="406400" y="0"/>
                    </a:moveTo>
                    <a:lnTo>
                      <a:pt x="812800" y="711200"/>
                    </a:lnTo>
                    <a:lnTo>
                      <a:pt x="0" y="711200"/>
                    </a:lnTo>
                    <a:lnTo>
                      <a:pt x="406400" y="0"/>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da-DK" sz="1800" noProof="0" dirty="0">
                  <a:solidFill>
                    <a:schemeClr val="dk1"/>
                  </a:solidFill>
                  <a:latin typeface="Calibri"/>
                  <a:ea typeface="Calibri"/>
                  <a:cs typeface="Calibri"/>
                  <a:sym typeface="Calibri"/>
                </a:endParaRPr>
              </a:p>
            </p:txBody>
          </p:sp>
          <p:sp>
            <p:nvSpPr>
              <p:cNvPr id="887" name="Google Shape;887;p34">
                <a:extLst>
                  <a:ext uri="{FF2B5EF4-FFF2-40B4-BE49-F238E27FC236}">
                    <a16:creationId xmlns:a16="http://schemas.microsoft.com/office/drawing/2014/main" id="{A52FF5F0-3136-F4AC-36E8-D565B9DE56B9}"/>
                  </a:ext>
                </a:extLst>
              </p:cNvPr>
              <p:cNvSpPr txBox="1"/>
              <p:nvPr/>
            </p:nvSpPr>
            <p:spPr>
              <a:xfrm>
                <a:off x="127000" y="273050"/>
                <a:ext cx="558800" cy="3873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lang="da-DK" sz="1800" noProof="0" dirty="0">
                  <a:solidFill>
                    <a:schemeClr val="dk1"/>
                  </a:solidFill>
                  <a:latin typeface="Calibri"/>
                  <a:ea typeface="Calibri"/>
                  <a:cs typeface="Calibri"/>
                  <a:sym typeface="Calibri"/>
                </a:endParaRPr>
              </a:p>
            </p:txBody>
          </p:sp>
        </p:grpSp>
      </p:grpSp>
      <p:sp>
        <p:nvSpPr>
          <p:cNvPr id="888" name="Google Shape;888;p34">
            <a:extLst>
              <a:ext uri="{FF2B5EF4-FFF2-40B4-BE49-F238E27FC236}">
                <a16:creationId xmlns:a16="http://schemas.microsoft.com/office/drawing/2014/main" id="{5B53C4F6-03FA-340A-33FF-2B892821A15E}"/>
              </a:ext>
            </a:extLst>
          </p:cNvPr>
          <p:cNvSpPr txBox="1"/>
          <p:nvPr/>
        </p:nvSpPr>
        <p:spPr>
          <a:xfrm>
            <a:off x="2566367" y="2225097"/>
            <a:ext cx="13155265" cy="4431983"/>
          </a:xfrm>
          <a:prstGeom prst="rect">
            <a:avLst/>
          </a:prstGeom>
          <a:noFill/>
          <a:ln>
            <a:noFill/>
          </a:ln>
        </p:spPr>
        <p:txBody>
          <a:bodyPr spcFirstLastPara="1" wrap="square" lIns="0" tIns="0" rIns="0" bIns="0" anchor="t" anchorCtr="0">
            <a:spAutoFit/>
          </a:bodyPr>
          <a:lstStyle/>
          <a:p>
            <a:pPr algn="ctr"/>
            <a:r>
              <a:rPr lang="da-DK" sz="9600" b="1" noProof="0" dirty="0">
                <a:solidFill>
                  <a:srgbClr val="FFFFFF"/>
                </a:solidFill>
                <a:latin typeface="Barlow"/>
                <a:ea typeface="Calibri"/>
                <a:cs typeface="Calibri"/>
                <a:sym typeface="Barlow"/>
              </a:rPr>
              <a:t>4. INKLUDERENDE LEDELSES-KOMPETENCER</a:t>
            </a:r>
            <a:endParaRPr lang="da-DK" noProof="0" dirty="0"/>
          </a:p>
        </p:txBody>
      </p:sp>
      <p:pic>
        <p:nvPicPr>
          <p:cNvPr id="19" name="Picture 18" descr="A rainbow with a red needle and a red arrow&#10;&#10;Description automatically generated">
            <a:extLst>
              <a:ext uri="{FF2B5EF4-FFF2-40B4-BE49-F238E27FC236}">
                <a16:creationId xmlns:a16="http://schemas.microsoft.com/office/drawing/2014/main" id="{83D6CFA3-62FF-5311-DE54-F73A10D46F20}"/>
              </a:ext>
            </a:extLst>
          </p:cNvPr>
          <p:cNvPicPr>
            <a:picLocks noChangeAspect="1"/>
          </p:cNvPicPr>
          <p:nvPr/>
        </p:nvPicPr>
        <p:blipFill>
          <a:blip r:embed="rId3"/>
          <a:stretch>
            <a:fillRect/>
          </a:stretch>
        </p:blipFill>
        <p:spPr>
          <a:xfrm>
            <a:off x="540387" y="8922821"/>
            <a:ext cx="1803152" cy="1116238"/>
          </a:xfrm>
          <a:prstGeom prst="rect">
            <a:avLst/>
          </a:prstGeom>
        </p:spPr>
      </p:pic>
      <p:sp>
        <p:nvSpPr>
          <p:cNvPr id="20" name="Rectangle 19">
            <a:extLst>
              <a:ext uri="{FF2B5EF4-FFF2-40B4-BE49-F238E27FC236}">
                <a16:creationId xmlns:a16="http://schemas.microsoft.com/office/drawing/2014/main" id="{80FBBF3E-B684-6AB6-397F-CA0AB4CE7C26}"/>
              </a:ext>
            </a:extLst>
          </p:cNvPr>
          <p:cNvSpPr/>
          <p:nvPr/>
        </p:nvSpPr>
        <p:spPr>
          <a:xfrm>
            <a:off x="6541889" y="9700505"/>
            <a:ext cx="5152373" cy="338554"/>
          </a:xfrm>
          <a:prstGeom prst="rect">
            <a:avLst/>
          </a:prstGeom>
        </p:spPr>
        <p:txBody>
          <a:bodyPr wrap="none">
            <a:spAutoFit/>
          </a:bodyPr>
          <a:lstStyle/>
          <a:p>
            <a:r>
              <a:rPr lang="da-DK" sz="1600" b="1" noProof="0" dirty="0"/>
              <a:t>Project Number 2023-1-IT01-KA220-VET-000152721</a:t>
            </a:r>
          </a:p>
        </p:txBody>
      </p:sp>
      <p:pic>
        <p:nvPicPr>
          <p:cNvPr id="21" name="Picture 7">
            <a:extLst>
              <a:ext uri="{FF2B5EF4-FFF2-40B4-BE49-F238E27FC236}">
                <a16:creationId xmlns:a16="http://schemas.microsoft.com/office/drawing/2014/main" id="{2A2F6033-310E-B611-326D-807309FA3397}"/>
              </a:ext>
            </a:extLst>
          </p:cNvPr>
          <p:cNvPicPr>
            <a:picLocks noChangeAspect="1"/>
          </p:cNvPicPr>
          <p:nvPr/>
        </p:nvPicPr>
        <p:blipFill>
          <a:blip r:embed="rId4">
            <a:alphaModFix amt="65999"/>
          </a:blip>
          <a:srcRect/>
          <a:stretch>
            <a:fillRect/>
          </a:stretch>
        </p:blipFill>
        <p:spPr>
          <a:xfrm>
            <a:off x="7233829" y="8785157"/>
            <a:ext cx="3231376" cy="876511"/>
          </a:xfrm>
          <a:prstGeom prst="rect">
            <a:avLst/>
          </a:prstGeom>
        </p:spPr>
      </p:pic>
    </p:spTree>
    <p:extLst>
      <p:ext uri="{BB962C8B-B14F-4D97-AF65-F5344CB8AC3E}">
        <p14:creationId xmlns:p14="http://schemas.microsoft.com/office/powerpoint/2010/main" val="3122660831"/>
      </p:ext>
    </p:extLst>
  </p:cSld>
  <p:clrMapOvr>
    <a:masterClrMapping/>
  </p:clrMapOvr>
  <p:transition>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81">
          <a:extLst>
            <a:ext uri="{FF2B5EF4-FFF2-40B4-BE49-F238E27FC236}">
              <a16:creationId xmlns:a16="http://schemas.microsoft.com/office/drawing/2014/main" id="{2F0B8602-34A8-66F6-C2AF-887ECF06681C}"/>
            </a:ext>
          </a:extLst>
        </p:cNvPr>
        <p:cNvGrpSpPr/>
        <p:nvPr/>
      </p:nvGrpSpPr>
      <p:grpSpPr>
        <a:xfrm>
          <a:off x="0" y="0"/>
          <a:ext cx="0" cy="0"/>
          <a:chOff x="0" y="0"/>
          <a:chExt cx="0" cy="0"/>
        </a:xfrm>
      </p:grpSpPr>
      <p:pic>
        <p:nvPicPr>
          <p:cNvPr id="23" name="Billede 22" descr="Et billede, der indeholder blomst, plante, solsikke&#10;&#10;Indhold genereret af kunstig intelligens kan være forkert.">
            <a:extLst>
              <a:ext uri="{FF2B5EF4-FFF2-40B4-BE49-F238E27FC236}">
                <a16:creationId xmlns:a16="http://schemas.microsoft.com/office/drawing/2014/main" id="{0104BBB3-3F80-CE84-A86F-F4089401FCDE}"/>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5638404" y="3957624"/>
            <a:ext cx="6223000" cy="6223000"/>
          </a:xfrm>
          <a:prstGeom prst="rect">
            <a:avLst/>
          </a:prstGeom>
        </p:spPr>
      </p:pic>
      <p:grpSp>
        <p:nvGrpSpPr>
          <p:cNvPr id="485" name="Google Shape;485;p24">
            <a:extLst>
              <a:ext uri="{FF2B5EF4-FFF2-40B4-BE49-F238E27FC236}">
                <a16:creationId xmlns:a16="http://schemas.microsoft.com/office/drawing/2014/main" id="{5E6BBCCC-F889-D1CC-52F1-27CD0AE78CF2}"/>
              </a:ext>
            </a:extLst>
          </p:cNvPr>
          <p:cNvGrpSpPr/>
          <p:nvPr/>
        </p:nvGrpSpPr>
        <p:grpSpPr>
          <a:xfrm>
            <a:off x="0" y="-216992"/>
            <a:ext cx="18288000" cy="1240415"/>
            <a:chOff x="0" y="-57150"/>
            <a:chExt cx="4816593" cy="326693"/>
          </a:xfrm>
        </p:grpSpPr>
        <p:sp>
          <p:nvSpPr>
            <p:cNvPr id="486" name="Google Shape;486;p24">
              <a:extLst>
                <a:ext uri="{FF2B5EF4-FFF2-40B4-BE49-F238E27FC236}">
                  <a16:creationId xmlns:a16="http://schemas.microsoft.com/office/drawing/2014/main" id="{A51090DC-CB40-219E-23A7-A325DABD94BE}"/>
                </a:ext>
              </a:extLst>
            </p:cNvPr>
            <p:cNvSpPr/>
            <p:nvPr/>
          </p:nvSpPr>
          <p:spPr>
            <a:xfrm>
              <a:off x="0" y="0"/>
              <a:ext cx="4816592" cy="269543"/>
            </a:xfrm>
            <a:custGeom>
              <a:avLst/>
              <a:gdLst/>
              <a:ahLst/>
              <a:cxnLst/>
              <a:rect l="l" t="t" r="r" b="b"/>
              <a:pathLst>
                <a:path w="4816592" h="269543" extrusionOk="0">
                  <a:moveTo>
                    <a:pt x="0" y="0"/>
                  </a:moveTo>
                  <a:lnTo>
                    <a:pt x="4816592" y="0"/>
                  </a:lnTo>
                  <a:lnTo>
                    <a:pt x="4816592" y="269543"/>
                  </a:lnTo>
                  <a:lnTo>
                    <a:pt x="0" y="269543"/>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da-DK" sz="1800" noProof="0" dirty="0">
                <a:solidFill>
                  <a:schemeClr val="dk1"/>
                </a:solidFill>
                <a:latin typeface="Calibri"/>
                <a:ea typeface="Calibri"/>
                <a:cs typeface="Calibri"/>
                <a:sym typeface="Calibri"/>
              </a:endParaRPr>
            </a:p>
          </p:txBody>
        </p:sp>
        <p:sp>
          <p:nvSpPr>
            <p:cNvPr id="487" name="Google Shape;487;p24">
              <a:extLst>
                <a:ext uri="{FF2B5EF4-FFF2-40B4-BE49-F238E27FC236}">
                  <a16:creationId xmlns:a16="http://schemas.microsoft.com/office/drawing/2014/main" id="{AA71B4A4-9A49-DDEC-9226-34033BC090E0}"/>
                </a:ext>
              </a:extLst>
            </p:cNvPr>
            <p:cNvSpPr txBox="1"/>
            <p:nvPr/>
          </p:nvSpPr>
          <p:spPr>
            <a:xfrm>
              <a:off x="0" y="-57150"/>
              <a:ext cx="4816593" cy="32669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lang="da-DK" sz="1800" noProof="0" dirty="0">
                <a:solidFill>
                  <a:schemeClr val="dk1"/>
                </a:solidFill>
                <a:latin typeface="Calibri"/>
                <a:ea typeface="Calibri"/>
                <a:cs typeface="Calibri"/>
                <a:sym typeface="Calibri"/>
              </a:endParaRPr>
            </a:p>
          </p:txBody>
        </p:sp>
      </p:grpSp>
      <p:pic>
        <p:nvPicPr>
          <p:cNvPr id="8" name="Picture 7" descr="A rainbow with a red needle and a red arrow&#10;&#10;Description automatically generated">
            <a:extLst>
              <a:ext uri="{FF2B5EF4-FFF2-40B4-BE49-F238E27FC236}">
                <a16:creationId xmlns:a16="http://schemas.microsoft.com/office/drawing/2014/main" id="{953B2499-FB5E-B3FD-111C-65EDA7F472B4}"/>
              </a:ext>
            </a:extLst>
          </p:cNvPr>
          <p:cNvPicPr>
            <a:picLocks noChangeAspect="1"/>
          </p:cNvPicPr>
          <p:nvPr/>
        </p:nvPicPr>
        <p:blipFill>
          <a:blip r:embed="rId5"/>
          <a:stretch>
            <a:fillRect/>
          </a:stretch>
        </p:blipFill>
        <p:spPr>
          <a:xfrm>
            <a:off x="540387" y="8922821"/>
            <a:ext cx="1803152" cy="1116238"/>
          </a:xfrm>
          <a:prstGeom prst="rect">
            <a:avLst/>
          </a:prstGeom>
        </p:spPr>
      </p:pic>
      <p:sp>
        <p:nvSpPr>
          <p:cNvPr id="9" name="Rectangle 8">
            <a:extLst>
              <a:ext uri="{FF2B5EF4-FFF2-40B4-BE49-F238E27FC236}">
                <a16:creationId xmlns:a16="http://schemas.microsoft.com/office/drawing/2014/main" id="{208CBD23-47A1-5F8B-D1F7-5CB7E6E0C0B3}"/>
              </a:ext>
            </a:extLst>
          </p:cNvPr>
          <p:cNvSpPr/>
          <p:nvPr/>
        </p:nvSpPr>
        <p:spPr>
          <a:xfrm>
            <a:off x="6541889" y="9700505"/>
            <a:ext cx="5152373" cy="338554"/>
          </a:xfrm>
          <a:prstGeom prst="rect">
            <a:avLst/>
          </a:prstGeom>
        </p:spPr>
        <p:txBody>
          <a:bodyPr wrap="none">
            <a:spAutoFit/>
          </a:bodyPr>
          <a:lstStyle/>
          <a:p>
            <a:r>
              <a:rPr lang="da-DK" sz="1600" b="1" noProof="0" dirty="0"/>
              <a:t>Project Number 2023-1-IT01-KA220-VET-000152721</a:t>
            </a:r>
          </a:p>
        </p:txBody>
      </p:sp>
      <p:pic>
        <p:nvPicPr>
          <p:cNvPr id="10" name="Picture 7">
            <a:extLst>
              <a:ext uri="{FF2B5EF4-FFF2-40B4-BE49-F238E27FC236}">
                <a16:creationId xmlns:a16="http://schemas.microsoft.com/office/drawing/2014/main" id="{B14BC88E-0B3A-6886-CC0A-435DA3CB1BD9}"/>
              </a:ext>
            </a:extLst>
          </p:cNvPr>
          <p:cNvPicPr>
            <a:picLocks noChangeAspect="1"/>
          </p:cNvPicPr>
          <p:nvPr/>
        </p:nvPicPr>
        <p:blipFill>
          <a:blip r:embed="rId6">
            <a:alphaModFix amt="65999"/>
          </a:blip>
          <a:srcRect/>
          <a:stretch>
            <a:fillRect/>
          </a:stretch>
        </p:blipFill>
        <p:spPr>
          <a:xfrm>
            <a:off x="14828024" y="9262249"/>
            <a:ext cx="3231376" cy="876511"/>
          </a:xfrm>
          <a:prstGeom prst="rect">
            <a:avLst/>
          </a:prstGeom>
        </p:spPr>
      </p:pic>
      <p:sp>
        <p:nvSpPr>
          <p:cNvPr id="5" name="Tekstfelt 4">
            <a:extLst>
              <a:ext uri="{FF2B5EF4-FFF2-40B4-BE49-F238E27FC236}">
                <a16:creationId xmlns:a16="http://schemas.microsoft.com/office/drawing/2014/main" id="{009E96AA-81D9-3375-6F90-79813129A3E0}"/>
              </a:ext>
            </a:extLst>
          </p:cNvPr>
          <p:cNvSpPr txBox="1"/>
          <p:nvPr/>
        </p:nvSpPr>
        <p:spPr>
          <a:xfrm>
            <a:off x="882995" y="3547211"/>
            <a:ext cx="7627395" cy="4468531"/>
          </a:xfrm>
          <a:prstGeom prst="rect">
            <a:avLst/>
          </a:prstGeom>
          <a:noFill/>
        </p:spPr>
        <p:txBody>
          <a:bodyPr wrap="square">
            <a:spAutoFit/>
          </a:bodyPr>
          <a:lstStyle/>
          <a:p>
            <a:pPr>
              <a:lnSpc>
                <a:spcPct val="150000"/>
              </a:lnSpc>
            </a:pPr>
            <a:r>
              <a:rPr lang="da-DK" sz="3900" noProof="0" dirty="0">
                <a:solidFill>
                  <a:srgbClr val="244061"/>
                </a:solidFill>
                <a:latin typeface="Barlow"/>
                <a:cs typeface="Calibri"/>
              </a:rPr>
              <a:t>Giv ekstra struktur 
Tilpas kommunikationsformer
Tilpas feedbackformer
Tildel opgaver baseret på styrker
Respekter følelsesmæssigt udtryk</a:t>
            </a:r>
          </a:p>
        </p:txBody>
      </p:sp>
      <p:sp>
        <p:nvSpPr>
          <p:cNvPr id="19" name="Tekstfelt 18">
            <a:extLst>
              <a:ext uri="{FF2B5EF4-FFF2-40B4-BE49-F238E27FC236}">
                <a16:creationId xmlns:a16="http://schemas.microsoft.com/office/drawing/2014/main" id="{744916B8-9611-4829-08BD-6C5535757719}"/>
              </a:ext>
            </a:extLst>
          </p:cNvPr>
          <p:cNvSpPr txBox="1"/>
          <p:nvPr/>
        </p:nvSpPr>
        <p:spPr>
          <a:xfrm>
            <a:off x="532429" y="1648217"/>
            <a:ext cx="15238875" cy="1569660"/>
          </a:xfrm>
          <a:prstGeom prst="rect">
            <a:avLst/>
          </a:prstGeom>
          <a:noFill/>
        </p:spPr>
        <p:txBody>
          <a:bodyPr wrap="square">
            <a:spAutoFit/>
          </a:bodyPr>
          <a:lstStyle/>
          <a:p>
            <a:r>
              <a:rPr lang="da-DK" sz="9600" noProof="0" dirty="0">
                <a:latin typeface="Six Caps"/>
              </a:rPr>
              <a:t>At støtte autistiske medarbejdere gennem inkluderende ledelse</a:t>
            </a:r>
            <a:endParaRPr lang="da-DK" noProof="0" dirty="0"/>
          </a:p>
        </p:txBody>
      </p:sp>
      <p:sp>
        <p:nvSpPr>
          <p:cNvPr id="21" name="Tekstfelt 20">
            <a:extLst>
              <a:ext uri="{FF2B5EF4-FFF2-40B4-BE49-F238E27FC236}">
                <a16:creationId xmlns:a16="http://schemas.microsoft.com/office/drawing/2014/main" id="{28E40B62-50B4-D8E5-1F2F-209F233C3E35}"/>
              </a:ext>
            </a:extLst>
          </p:cNvPr>
          <p:cNvSpPr txBox="1"/>
          <p:nvPr/>
        </p:nvSpPr>
        <p:spPr>
          <a:xfrm>
            <a:off x="10676358" y="3547211"/>
            <a:ext cx="7075382" cy="3568285"/>
          </a:xfrm>
          <a:prstGeom prst="rect">
            <a:avLst/>
          </a:prstGeom>
          <a:noFill/>
        </p:spPr>
        <p:txBody>
          <a:bodyPr wrap="square">
            <a:spAutoFit/>
          </a:bodyPr>
          <a:lstStyle/>
          <a:p>
            <a:pPr>
              <a:lnSpc>
                <a:spcPct val="150000"/>
              </a:lnSpc>
            </a:pPr>
            <a:r>
              <a:rPr lang="da-DK" sz="3900" noProof="0" dirty="0">
                <a:solidFill>
                  <a:srgbClr val="244061"/>
                </a:solidFill>
                <a:latin typeface="Barlow"/>
                <a:cs typeface="Calibri"/>
              </a:rPr>
              <a:t>Gentænkt social deltagelse
Undgå antagelser
Fremme autonomi
Træn ledere og teams</a:t>
            </a:r>
            <a:endParaRPr lang="da-DK" sz="2400" b="1" noProof="0" dirty="0">
              <a:solidFill>
                <a:srgbClr val="472AF0"/>
              </a:solidFill>
              <a:latin typeface="Barlow"/>
              <a:cs typeface="Calibri"/>
            </a:endParaRPr>
          </a:p>
        </p:txBody>
      </p:sp>
    </p:spTree>
    <p:extLst>
      <p:ext uri="{BB962C8B-B14F-4D97-AF65-F5344CB8AC3E}">
        <p14:creationId xmlns:p14="http://schemas.microsoft.com/office/powerpoint/2010/main" val="12685228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74">
          <a:extLst>
            <a:ext uri="{FF2B5EF4-FFF2-40B4-BE49-F238E27FC236}">
              <a16:creationId xmlns:a16="http://schemas.microsoft.com/office/drawing/2014/main" id="{35EAB272-ED86-29EA-9CD4-2A2DC6751E96}"/>
            </a:ext>
          </a:extLst>
        </p:cNvPr>
        <p:cNvGrpSpPr/>
        <p:nvPr/>
      </p:nvGrpSpPr>
      <p:grpSpPr>
        <a:xfrm>
          <a:off x="0" y="0"/>
          <a:ext cx="0" cy="0"/>
          <a:chOff x="0" y="0"/>
          <a:chExt cx="0" cy="0"/>
        </a:xfrm>
      </p:grpSpPr>
      <p:grpSp>
        <p:nvGrpSpPr>
          <p:cNvPr id="875" name="Google Shape;875;p34">
            <a:extLst>
              <a:ext uri="{FF2B5EF4-FFF2-40B4-BE49-F238E27FC236}">
                <a16:creationId xmlns:a16="http://schemas.microsoft.com/office/drawing/2014/main" id="{B2D79607-C4CE-8EAC-98C3-68EA851F4915}"/>
              </a:ext>
            </a:extLst>
          </p:cNvPr>
          <p:cNvGrpSpPr/>
          <p:nvPr/>
        </p:nvGrpSpPr>
        <p:grpSpPr>
          <a:xfrm>
            <a:off x="-2412023" y="-2528906"/>
            <a:ext cx="23112044" cy="14039954"/>
            <a:chOff x="-1" y="-272823"/>
            <a:chExt cx="30816058" cy="18719937"/>
          </a:xfrm>
        </p:grpSpPr>
        <p:grpSp>
          <p:nvGrpSpPr>
            <p:cNvPr id="876" name="Google Shape;876;p34">
              <a:extLst>
                <a:ext uri="{FF2B5EF4-FFF2-40B4-BE49-F238E27FC236}">
                  <a16:creationId xmlns:a16="http://schemas.microsoft.com/office/drawing/2014/main" id="{2B374FFC-4E06-65C4-1B17-BDF0C84B32EE}"/>
                </a:ext>
              </a:extLst>
            </p:cNvPr>
            <p:cNvGrpSpPr/>
            <p:nvPr/>
          </p:nvGrpSpPr>
          <p:grpSpPr>
            <a:xfrm>
              <a:off x="17042413" y="2719851"/>
              <a:ext cx="13773644" cy="5783589"/>
              <a:chOff x="0" y="-57150"/>
              <a:chExt cx="2720720" cy="1142437"/>
            </a:xfrm>
          </p:grpSpPr>
          <p:sp>
            <p:nvSpPr>
              <p:cNvPr id="877" name="Google Shape;877;p34">
                <a:extLst>
                  <a:ext uri="{FF2B5EF4-FFF2-40B4-BE49-F238E27FC236}">
                    <a16:creationId xmlns:a16="http://schemas.microsoft.com/office/drawing/2014/main" id="{F3CC6B96-BE90-CFA3-0B36-AB9EF7DD981A}"/>
                  </a:ext>
                </a:extLst>
              </p:cNvPr>
              <p:cNvSpPr/>
              <p:nvPr/>
            </p:nvSpPr>
            <p:spPr>
              <a:xfrm>
                <a:off x="0" y="0"/>
                <a:ext cx="2720720" cy="1085287"/>
              </a:xfrm>
              <a:custGeom>
                <a:avLst/>
                <a:gdLst/>
                <a:ahLst/>
                <a:cxnLst/>
                <a:rect l="l" t="t" r="r" b="b"/>
                <a:pathLst>
                  <a:path w="2720720" h="1085287" extrusionOk="0">
                    <a:moveTo>
                      <a:pt x="2517520" y="0"/>
                    </a:moveTo>
                    <a:lnTo>
                      <a:pt x="0" y="0"/>
                    </a:lnTo>
                    <a:lnTo>
                      <a:pt x="203200" y="1085287"/>
                    </a:lnTo>
                    <a:lnTo>
                      <a:pt x="2720720" y="1085287"/>
                    </a:lnTo>
                    <a:lnTo>
                      <a:pt x="2517520" y="0"/>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da-DK" sz="1800" noProof="0" dirty="0">
                  <a:solidFill>
                    <a:schemeClr val="dk1"/>
                  </a:solidFill>
                  <a:latin typeface="Calibri"/>
                  <a:ea typeface="Calibri"/>
                  <a:cs typeface="Calibri"/>
                  <a:sym typeface="Calibri"/>
                </a:endParaRPr>
              </a:p>
            </p:txBody>
          </p:sp>
          <p:sp>
            <p:nvSpPr>
              <p:cNvPr id="878" name="Google Shape;878;p34">
                <a:extLst>
                  <a:ext uri="{FF2B5EF4-FFF2-40B4-BE49-F238E27FC236}">
                    <a16:creationId xmlns:a16="http://schemas.microsoft.com/office/drawing/2014/main" id="{1819ECC2-F235-351E-5E82-E20B645A3188}"/>
                  </a:ext>
                </a:extLst>
              </p:cNvPr>
              <p:cNvSpPr txBox="1"/>
              <p:nvPr/>
            </p:nvSpPr>
            <p:spPr>
              <a:xfrm>
                <a:off x="101600" y="-57150"/>
                <a:ext cx="2517520" cy="1142437"/>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lang="da-DK" sz="1800" noProof="0" dirty="0">
                  <a:solidFill>
                    <a:schemeClr val="dk1"/>
                  </a:solidFill>
                  <a:latin typeface="Calibri"/>
                  <a:ea typeface="Calibri"/>
                  <a:cs typeface="Calibri"/>
                  <a:sym typeface="Calibri"/>
                </a:endParaRPr>
              </a:p>
            </p:txBody>
          </p:sp>
        </p:grpSp>
        <p:grpSp>
          <p:nvGrpSpPr>
            <p:cNvPr id="879" name="Google Shape;879;p34">
              <a:extLst>
                <a:ext uri="{FF2B5EF4-FFF2-40B4-BE49-F238E27FC236}">
                  <a16:creationId xmlns:a16="http://schemas.microsoft.com/office/drawing/2014/main" id="{AFCAEBFA-D497-FCBC-9129-455234464A64}"/>
                </a:ext>
              </a:extLst>
            </p:cNvPr>
            <p:cNvGrpSpPr/>
            <p:nvPr/>
          </p:nvGrpSpPr>
          <p:grpSpPr>
            <a:xfrm rot="583941">
              <a:off x="19120813" y="12038526"/>
              <a:ext cx="7989899" cy="5774814"/>
              <a:chOff x="0" y="-57150"/>
              <a:chExt cx="1578252" cy="1140704"/>
            </a:xfrm>
          </p:grpSpPr>
          <p:sp>
            <p:nvSpPr>
              <p:cNvPr id="880" name="Google Shape;880;p34">
                <a:extLst>
                  <a:ext uri="{FF2B5EF4-FFF2-40B4-BE49-F238E27FC236}">
                    <a16:creationId xmlns:a16="http://schemas.microsoft.com/office/drawing/2014/main" id="{C9358EAA-20D4-CA43-B538-1884C928383A}"/>
                  </a:ext>
                </a:extLst>
              </p:cNvPr>
              <p:cNvSpPr/>
              <p:nvPr/>
            </p:nvSpPr>
            <p:spPr>
              <a:xfrm>
                <a:off x="0" y="0"/>
                <a:ext cx="1578252" cy="1083554"/>
              </a:xfrm>
              <a:custGeom>
                <a:avLst/>
                <a:gdLst/>
                <a:ahLst/>
                <a:cxnLst/>
                <a:rect l="l" t="t" r="r" b="b"/>
                <a:pathLst>
                  <a:path w="1578252" h="1083554" extrusionOk="0">
                    <a:moveTo>
                      <a:pt x="203200" y="0"/>
                    </a:moveTo>
                    <a:lnTo>
                      <a:pt x="1375052" y="0"/>
                    </a:lnTo>
                    <a:lnTo>
                      <a:pt x="1578252" y="1083554"/>
                    </a:lnTo>
                    <a:lnTo>
                      <a:pt x="0" y="1083554"/>
                    </a:lnTo>
                    <a:lnTo>
                      <a:pt x="203200" y="0"/>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da-DK" sz="1800" noProof="0" dirty="0">
                  <a:solidFill>
                    <a:schemeClr val="dk1"/>
                  </a:solidFill>
                  <a:latin typeface="Calibri"/>
                  <a:ea typeface="Calibri"/>
                  <a:cs typeface="Calibri"/>
                  <a:sym typeface="Calibri"/>
                </a:endParaRPr>
              </a:p>
            </p:txBody>
          </p:sp>
          <p:sp>
            <p:nvSpPr>
              <p:cNvPr id="881" name="Google Shape;881;p34">
                <a:extLst>
                  <a:ext uri="{FF2B5EF4-FFF2-40B4-BE49-F238E27FC236}">
                    <a16:creationId xmlns:a16="http://schemas.microsoft.com/office/drawing/2014/main" id="{54B06B20-13AE-13D1-F057-A5121049BE36}"/>
                  </a:ext>
                </a:extLst>
              </p:cNvPr>
              <p:cNvSpPr txBox="1"/>
              <p:nvPr/>
            </p:nvSpPr>
            <p:spPr>
              <a:xfrm>
                <a:off x="127000" y="-57150"/>
                <a:ext cx="1324252" cy="1140704"/>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lang="da-DK" sz="1800" noProof="0" dirty="0">
                  <a:solidFill>
                    <a:schemeClr val="dk1"/>
                  </a:solidFill>
                  <a:latin typeface="Calibri"/>
                  <a:ea typeface="Calibri"/>
                  <a:cs typeface="Calibri"/>
                  <a:sym typeface="Calibri"/>
                </a:endParaRPr>
              </a:p>
            </p:txBody>
          </p:sp>
        </p:grpSp>
        <p:grpSp>
          <p:nvGrpSpPr>
            <p:cNvPr id="882" name="Google Shape;882;p34">
              <a:extLst>
                <a:ext uri="{FF2B5EF4-FFF2-40B4-BE49-F238E27FC236}">
                  <a16:creationId xmlns:a16="http://schemas.microsoft.com/office/drawing/2014/main" id="{0DF7DCC6-3B63-6674-B2A0-0BA1E179BABF}"/>
                </a:ext>
              </a:extLst>
            </p:cNvPr>
            <p:cNvGrpSpPr/>
            <p:nvPr/>
          </p:nvGrpSpPr>
          <p:grpSpPr>
            <a:xfrm rot="1166532">
              <a:off x="934790" y="3390463"/>
              <a:ext cx="23668083" cy="9671428"/>
              <a:chOff x="0" y="-57150"/>
              <a:chExt cx="4675177" cy="1910405"/>
            </a:xfrm>
          </p:grpSpPr>
          <p:sp>
            <p:nvSpPr>
              <p:cNvPr id="883" name="Google Shape;883;p34">
                <a:extLst>
                  <a:ext uri="{FF2B5EF4-FFF2-40B4-BE49-F238E27FC236}">
                    <a16:creationId xmlns:a16="http://schemas.microsoft.com/office/drawing/2014/main" id="{10BE95EC-B975-0399-1E1F-8C1D5305927F}"/>
                  </a:ext>
                </a:extLst>
              </p:cNvPr>
              <p:cNvSpPr/>
              <p:nvPr/>
            </p:nvSpPr>
            <p:spPr>
              <a:xfrm>
                <a:off x="0" y="0"/>
                <a:ext cx="4675177" cy="1853255"/>
              </a:xfrm>
              <a:custGeom>
                <a:avLst/>
                <a:gdLst/>
                <a:ahLst/>
                <a:cxnLst/>
                <a:rect l="l" t="t" r="r" b="b"/>
                <a:pathLst>
                  <a:path w="4675177" h="1853255" extrusionOk="0">
                    <a:moveTo>
                      <a:pt x="0" y="0"/>
                    </a:moveTo>
                    <a:lnTo>
                      <a:pt x="4675177" y="0"/>
                    </a:lnTo>
                    <a:lnTo>
                      <a:pt x="4675177" y="1853255"/>
                    </a:lnTo>
                    <a:lnTo>
                      <a:pt x="0" y="1853255"/>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da-DK" sz="1800" noProof="0" dirty="0">
                  <a:solidFill>
                    <a:schemeClr val="dk1"/>
                  </a:solidFill>
                  <a:latin typeface="Calibri"/>
                  <a:ea typeface="Calibri"/>
                  <a:cs typeface="Calibri"/>
                  <a:sym typeface="Calibri"/>
                </a:endParaRPr>
              </a:p>
            </p:txBody>
          </p:sp>
          <p:sp>
            <p:nvSpPr>
              <p:cNvPr id="884" name="Google Shape;884;p34">
                <a:extLst>
                  <a:ext uri="{FF2B5EF4-FFF2-40B4-BE49-F238E27FC236}">
                    <a16:creationId xmlns:a16="http://schemas.microsoft.com/office/drawing/2014/main" id="{E8A15263-0CB3-6F97-6F97-27AF03A66861}"/>
                  </a:ext>
                </a:extLst>
              </p:cNvPr>
              <p:cNvSpPr txBox="1"/>
              <p:nvPr/>
            </p:nvSpPr>
            <p:spPr>
              <a:xfrm>
                <a:off x="0" y="-57150"/>
                <a:ext cx="4675177" cy="1910404"/>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lang="da-DK" sz="1800" noProof="0" dirty="0">
                  <a:solidFill>
                    <a:schemeClr val="dk1"/>
                  </a:solidFill>
                  <a:latin typeface="Calibri"/>
                  <a:ea typeface="Calibri"/>
                  <a:cs typeface="Calibri"/>
                  <a:sym typeface="Calibri"/>
                </a:endParaRPr>
              </a:p>
            </p:txBody>
          </p:sp>
        </p:grpSp>
        <p:grpSp>
          <p:nvGrpSpPr>
            <p:cNvPr id="885" name="Google Shape;885;p34">
              <a:extLst>
                <a:ext uri="{FF2B5EF4-FFF2-40B4-BE49-F238E27FC236}">
                  <a16:creationId xmlns:a16="http://schemas.microsoft.com/office/drawing/2014/main" id="{B07FFAF8-FE46-0C90-F10F-60C3A4F2420F}"/>
                </a:ext>
              </a:extLst>
            </p:cNvPr>
            <p:cNvGrpSpPr/>
            <p:nvPr/>
          </p:nvGrpSpPr>
          <p:grpSpPr>
            <a:xfrm rot="3737206">
              <a:off x="6707101" y="8987085"/>
              <a:ext cx="6177883" cy="5405648"/>
              <a:chOff x="0" y="0"/>
              <a:chExt cx="812800" cy="711200"/>
            </a:xfrm>
          </p:grpSpPr>
          <p:sp>
            <p:nvSpPr>
              <p:cNvPr id="886" name="Google Shape;886;p34">
                <a:extLst>
                  <a:ext uri="{FF2B5EF4-FFF2-40B4-BE49-F238E27FC236}">
                    <a16:creationId xmlns:a16="http://schemas.microsoft.com/office/drawing/2014/main" id="{2E6BBBC7-1EE7-A05C-7D71-E2F7D39AB6A9}"/>
                  </a:ext>
                </a:extLst>
              </p:cNvPr>
              <p:cNvSpPr/>
              <p:nvPr/>
            </p:nvSpPr>
            <p:spPr>
              <a:xfrm>
                <a:off x="0" y="0"/>
                <a:ext cx="812800" cy="711200"/>
              </a:xfrm>
              <a:custGeom>
                <a:avLst/>
                <a:gdLst/>
                <a:ahLst/>
                <a:cxnLst/>
                <a:rect l="l" t="t" r="r" b="b"/>
                <a:pathLst>
                  <a:path w="812800" h="711200" extrusionOk="0">
                    <a:moveTo>
                      <a:pt x="406400" y="0"/>
                    </a:moveTo>
                    <a:lnTo>
                      <a:pt x="812800" y="711200"/>
                    </a:lnTo>
                    <a:lnTo>
                      <a:pt x="0" y="711200"/>
                    </a:lnTo>
                    <a:lnTo>
                      <a:pt x="406400" y="0"/>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da-DK" sz="1800" noProof="0" dirty="0">
                  <a:solidFill>
                    <a:schemeClr val="dk1"/>
                  </a:solidFill>
                  <a:latin typeface="Calibri"/>
                  <a:ea typeface="Calibri"/>
                  <a:cs typeface="Calibri"/>
                  <a:sym typeface="Calibri"/>
                </a:endParaRPr>
              </a:p>
            </p:txBody>
          </p:sp>
          <p:sp>
            <p:nvSpPr>
              <p:cNvPr id="887" name="Google Shape;887;p34">
                <a:extLst>
                  <a:ext uri="{FF2B5EF4-FFF2-40B4-BE49-F238E27FC236}">
                    <a16:creationId xmlns:a16="http://schemas.microsoft.com/office/drawing/2014/main" id="{B0E2066D-EC5E-ED9D-EEC5-C59288F7EF1A}"/>
                  </a:ext>
                </a:extLst>
              </p:cNvPr>
              <p:cNvSpPr txBox="1"/>
              <p:nvPr/>
            </p:nvSpPr>
            <p:spPr>
              <a:xfrm>
                <a:off x="127000" y="273050"/>
                <a:ext cx="558800" cy="3873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lang="da-DK" sz="1800" noProof="0" dirty="0">
                  <a:solidFill>
                    <a:schemeClr val="dk1"/>
                  </a:solidFill>
                  <a:latin typeface="Calibri"/>
                  <a:ea typeface="Calibri"/>
                  <a:cs typeface="Calibri"/>
                  <a:sym typeface="Calibri"/>
                </a:endParaRPr>
              </a:p>
            </p:txBody>
          </p:sp>
        </p:grpSp>
      </p:grpSp>
      <p:sp>
        <p:nvSpPr>
          <p:cNvPr id="888" name="Google Shape;888;p34">
            <a:extLst>
              <a:ext uri="{FF2B5EF4-FFF2-40B4-BE49-F238E27FC236}">
                <a16:creationId xmlns:a16="http://schemas.microsoft.com/office/drawing/2014/main" id="{B3B4B2A5-9085-24DF-B323-30C0E1DDB42D}"/>
              </a:ext>
            </a:extLst>
          </p:cNvPr>
          <p:cNvSpPr txBox="1"/>
          <p:nvPr/>
        </p:nvSpPr>
        <p:spPr>
          <a:xfrm>
            <a:off x="2566367" y="2934621"/>
            <a:ext cx="13155265" cy="3693319"/>
          </a:xfrm>
          <a:prstGeom prst="rect">
            <a:avLst/>
          </a:prstGeom>
          <a:noFill/>
          <a:ln>
            <a:noFill/>
          </a:ln>
        </p:spPr>
        <p:txBody>
          <a:bodyPr spcFirstLastPara="1" wrap="square" lIns="0" tIns="0" rIns="0" bIns="0" anchor="t" anchorCtr="0">
            <a:spAutoFit/>
          </a:bodyPr>
          <a:lstStyle/>
          <a:p>
            <a:pPr algn="ctr"/>
            <a:r>
              <a:rPr lang="da-DK" sz="8000" b="1" noProof="0" dirty="0">
                <a:solidFill>
                  <a:srgbClr val="FFFFFF"/>
                </a:solidFill>
                <a:latin typeface="Barlow"/>
                <a:ea typeface="Calibri"/>
                <a:cs typeface="Calibri"/>
                <a:sym typeface="Barlow"/>
              </a:rPr>
              <a:t>5. TEAMLEDELSE OG OPBYGNING AF INKLUDERENDE TEAMS</a:t>
            </a:r>
            <a:endParaRPr lang="da-DK" sz="1100" noProof="0" dirty="0"/>
          </a:p>
        </p:txBody>
      </p:sp>
      <p:pic>
        <p:nvPicPr>
          <p:cNvPr id="19" name="Picture 18" descr="A rainbow with a red needle and a red arrow&#10;&#10;Description automatically generated">
            <a:extLst>
              <a:ext uri="{FF2B5EF4-FFF2-40B4-BE49-F238E27FC236}">
                <a16:creationId xmlns:a16="http://schemas.microsoft.com/office/drawing/2014/main" id="{6B1013DC-1EF6-6A0C-C620-1CC8FB58D19D}"/>
              </a:ext>
            </a:extLst>
          </p:cNvPr>
          <p:cNvPicPr>
            <a:picLocks noChangeAspect="1"/>
          </p:cNvPicPr>
          <p:nvPr/>
        </p:nvPicPr>
        <p:blipFill>
          <a:blip r:embed="rId3"/>
          <a:stretch>
            <a:fillRect/>
          </a:stretch>
        </p:blipFill>
        <p:spPr>
          <a:xfrm>
            <a:off x="540387" y="8922821"/>
            <a:ext cx="1803152" cy="1116238"/>
          </a:xfrm>
          <a:prstGeom prst="rect">
            <a:avLst/>
          </a:prstGeom>
        </p:spPr>
      </p:pic>
      <p:sp>
        <p:nvSpPr>
          <p:cNvPr id="20" name="Rectangle 19">
            <a:extLst>
              <a:ext uri="{FF2B5EF4-FFF2-40B4-BE49-F238E27FC236}">
                <a16:creationId xmlns:a16="http://schemas.microsoft.com/office/drawing/2014/main" id="{CF264645-C1D5-6F4C-AD4D-7617EDF94AD6}"/>
              </a:ext>
            </a:extLst>
          </p:cNvPr>
          <p:cNvSpPr/>
          <p:nvPr/>
        </p:nvSpPr>
        <p:spPr>
          <a:xfrm>
            <a:off x="6541889" y="9700505"/>
            <a:ext cx="5152373" cy="338554"/>
          </a:xfrm>
          <a:prstGeom prst="rect">
            <a:avLst/>
          </a:prstGeom>
        </p:spPr>
        <p:txBody>
          <a:bodyPr wrap="none">
            <a:spAutoFit/>
          </a:bodyPr>
          <a:lstStyle/>
          <a:p>
            <a:r>
              <a:rPr lang="da-DK" sz="1600" b="1" noProof="0" dirty="0"/>
              <a:t>Project Number 2023-1-IT01-KA220-VET-000152721</a:t>
            </a:r>
          </a:p>
        </p:txBody>
      </p:sp>
      <p:pic>
        <p:nvPicPr>
          <p:cNvPr id="21" name="Picture 7">
            <a:extLst>
              <a:ext uri="{FF2B5EF4-FFF2-40B4-BE49-F238E27FC236}">
                <a16:creationId xmlns:a16="http://schemas.microsoft.com/office/drawing/2014/main" id="{2E7BEA11-837D-A483-8210-4B9F8E8BCE11}"/>
              </a:ext>
            </a:extLst>
          </p:cNvPr>
          <p:cNvPicPr>
            <a:picLocks noChangeAspect="1"/>
          </p:cNvPicPr>
          <p:nvPr/>
        </p:nvPicPr>
        <p:blipFill>
          <a:blip r:embed="rId4">
            <a:alphaModFix amt="65999"/>
          </a:blip>
          <a:srcRect/>
          <a:stretch>
            <a:fillRect/>
          </a:stretch>
        </p:blipFill>
        <p:spPr>
          <a:xfrm>
            <a:off x="7233829" y="8785157"/>
            <a:ext cx="3231376" cy="876511"/>
          </a:xfrm>
          <a:prstGeom prst="rect">
            <a:avLst/>
          </a:prstGeom>
        </p:spPr>
      </p:pic>
    </p:spTree>
    <p:extLst>
      <p:ext uri="{BB962C8B-B14F-4D97-AF65-F5344CB8AC3E}">
        <p14:creationId xmlns:p14="http://schemas.microsoft.com/office/powerpoint/2010/main" val="2641999306"/>
      </p:ext>
    </p:extLst>
  </p:cSld>
  <p:clrMapOvr>
    <a:masterClrMapping/>
  </p:clrMapOvr>
  <p:transition>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grpSp>
        <p:nvGrpSpPr>
          <p:cNvPr id="409" name="Google Shape;409;p22"/>
          <p:cNvGrpSpPr/>
          <p:nvPr/>
        </p:nvGrpSpPr>
        <p:grpSpPr>
          <a:xfrm>
            <a:off x="0" y="-279337"/>
            <a:ext cx="18288000" cy="1334644"/>
            <a:chOff x="0" y="-57150"/>
            <a:chExt cx="4816593" cy="326693"/>
          </a:xfrm>
        </p:grpSpPr>
        <p:sp>
          <p:nvSpPr>
            <p:cNvPr id="410" name="Google Shape;410;p22"/>
            <p:cNvSpPr/>
            <p:nvPr/>
          </p:nvSpPr>
          <p:spPr>
            <a:xfrm>
              <a:off x="0" y="0"/>
              <a:ext cx="4816592" cy="269543"/>
            </a:xfrm>
            <a:custGeom>
              <a:avLst/>
              <a:gdLst/>
              <a:ahLst/>
              <a:cxnLst/>
              <a:rect l="l" t="t" r="r" b="b"/>
              <a:pathLst>
                <a:path w="4816592" h="269543" extrusionOk="0">
                  <a:moveTo>
                    <a:pt x="0" y="0"/>
                  </a:moveTo>
                  <a:lnTo>
                    <a:pt x="4816592" y="0"/>
                  </a:lnTo>
                  <a:lnTo>
                    <a:pt x="4816592" y="269543"/>
                  </a:lnTo>
                  <a:lnTo>
                    <a:pt x="0" y="269543"/>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da-DK" sz="1800" noProof="0" dirty="0">
                <a:solidFill>
                  <a:schemeClr val="dk1"/>
                </a:solidFill>
                <a:latin typeface="Calibri"/>
                <a:ea typeface="Calibri"/>
                <a:cs typeface="Calibri"/>
                <a:sym typeface="Calibri"/>
              </a:endParaRPr>
            </a:p>
          </p:txBody>
        </p:sp>
        <p:sp>
          <p:nvSpPr>
            <p:cNvPr id="411" name="Google Shape;411;p22"/>
            <p:cNvSpPr txBox="1"/>
            <p:nvPr/>
          </p:nvSpPr>
          <p:spPr>
            <a:xfrm>
              <a:off x="0" y="-57150"/>
              <a:ext cx="4816593" cy="32669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lang="da-DK" sz="1800" noProof="0" dirty="0">
                <a:solidFill>
                  <a:schemeClr val="dk1"/>
                </a:solidFill>
                <a:latin typeface="Calibri"/>
                <a:ea typeface="Calibri"/>
                <a:cs typeface="Calibri"/>
                <a:sym typeface="Calibri"/>
              </a:endParaRPr>
            </a:p>
          </p:txBody>
        </p:sp>
      </p:grpSp>
      <p:grpSp>
        <p:nvGrpSpPr>
          <p:cNvPr id="422" name="Google Shape;422;p22"/>
          <p:cNvGrpSpPr/>
          <p:nvPr/>
        </p:nvGrpSpPr>
        <p:grpSpPr>
          <a:xfrm>
            <a:off x="10311434" y="3005081"/>
            <a:ext cx="7636591" cy="1648169"/>
            <a:chOff x="0" y="-57150"/>
            <a:chExt cx="812800" cy="140545"/>
          </a:xfrm>
        </p:grpSpPr>
        <p:sp>
          <p:nvSpPr>
            <p:cNvPr id="423" name="Google Shape;423;p22"/>
            <p:cNvSpPr/>
            <p:nvPr/>
          </p:nvSpPr>
          <p:spPr>
            <a:xfrm>
              <a:off x="0" y="0"/>
              <a:ext cx="812800" cy="83395"/>
            </a:xfrm>
            <a:custGeom>
              <a:avLst/>
              <a:gdLst/>
              <a:ahLst/>
              <a:cxnLst/>
              <a:rect l="l" t="t" r="r" b="b"/>
              <a:pathLst>
                <a:path w="812800" h="83395" extrusionOk="0">
                  <a:moveTo>
                    <a:pt x="41697" y="0"/>
                  </a:moveTo>
                  <a:lnTo>
                    <a:pt x="771103" y="0"/>
                  </a:lnTo>
                  <a:cubicBezTo>
                    <a:pt x="782162" y="0"/>
                    <a:pt x="792767" y="4393"/>
                    <a:pt x="800587" y="12213"/>
                  </a:cubicBezTo>
                  <a:cubicBezTo>
                    <a:pt x="808407" y="20033"/>
                    <a:pt x="812800" y="30638"/>
                    <a:pt x="812800" y="41697"/>
                  </a:cubicBezTo>
                  <a:lnTo>
                    <a:pt x="812800" y="41697"/>
                  </a:lnTo>
                  <a:cubicBezTo>
                    <a:pt x="812800" y="64726"/>
                    <a:pt x="794131" y="83395"/>
                    <a:pt x="771103" y="83395"/>
                  </a:cubicBezTo>
                  <a:lnTo>
                    <a:pt x="41697" y="83395"/>
                  </a:lnTo>
                  <a:cubicBezTo>
                    <a:pt x="30638" y="83395"/>
                    <a:pt x="20033" y="79002"/>
                    <a:pt x="12213" y="71182"/>
                  </a:cubicBezTo>
                  <a:cubicBezTo>
                    <a:pt x="4393" y="63362"/>
                    <a:pt x="0" y="52756"/>
                    <a:pt x="0" y="41697"/>
                  </a:cubicBezTo>
                  <a:lnTo>
                    <a:pt x="0" y="41697"/>
                  </a:lnTo>
                  <a:cubicBezTo>
                    <a:pt x="0" y="30638"/>
                    <a:pt x="4393" y="20033"/>
                    <a:pt x="12213" y="12213"/>
                  </a:cubicBezTo>
                  <a:cubicBezTo>
                    <a:pt x="20033" y="4393"/>
                    <a:pt x="30638" y="0"/>
                    <a:pt x="41697" y="0"/>
                  </a:cubicBezTo>
                  <a:close/>
                </a:path>
              </a:pathLst>
            </a:custGeom>
            <a:solidFill>
              <a:srgbClr val="000000">
                <a:alpha val="0"/>
              </a:srgbClr>
            </a:solidFill>
            <a:ln w="19050" cap="rnd" cmpd="sng">
              <a:solidFill>
                <a:srgbClr val="462AF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lang="da-DK" sz="1800" noProof="0" dirty="0">
                <a:solidFill>
                  <a:schemeClr val="dk1"/>
                </a:solidFill>
                <a:latin typeface="Barlow"/>
                <a:ea typeface="Calibri"/>
                <a:cs typeface="Calibri"/>
                <a:sym typeface="Calibri"/>
              </a:endParaRPr>
            </a:p>
          </p:txBody>
        </p:sp>
        <p:sp>
          <p:nvSpPr>
            <p:cNvPr id="424" name="Google Shape;424;p22"/>
            <p:cNvSpPr txBox="1"/>
            <p:nvPr/>
          </p:nvSpPr>
          <p:spPr>
            <a:xfrm>
              <a:off x="0" y="-57150"/>
              <a:ext cx="812800" cy="14054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lang="da-DK" sz="1800" noProof="0" dirty="0">
                <a:solidFill>
                  <a:schemeClr val="dk1"/>
                </a:solidFill>
                <a:latin typeface="Barlow"/>
                <a:ea typeface="Calibri"/>
                <a:cs typeface="Calibri"/>
                <a:sym typeface="Calibri"/>
              </a:endParaRPr>
            </a:p>
          </p:txBody>
        </p:sp>
      </p:grpSp>
      <p:grpSp>
        <p:nvGrpSpPr>
          <p:cNvPr id="425" name="Google Shape;425;p22"/>
          <p:cNvGrpSpPr/>
          <p:nvPr/>
        </p:nvGrpSpPr>
        <p:grpSpPr>
          <a:xfrm>
            <a:off x="10311434" y="4669268"/>
            <a:ext cx="7636592" cy="1648169"/>
            <a:chOff x="0" y="-57150"/>
            <a:chExt cx="812800" cy="140545"/>
          </a:xfrm>
        </p:grpSpPr>
        <p:sp>
          <p:nvSpPr>
            <p:cNvPr id="426" name="Google Shape;426;p22"/>
            <p:cNvSpPr/>
            <p:nvPr/>
          </p:nvSpPr>
          <p:spPr>
            <a:xfrm>
              <a:off x="0" y="0"/>
              <a:ext cx="812800" cy="83395"/>
            </a:xfrm>
            <a:custGeom>
              <a:avLst/>
              <a:gdLst/>
              <a:ahLst/>
              <a:cxnLst/>
              <a:rect l="l" t="t" r="r" b="b"/>
              <a:pathLst>
                <a:path w="812800" h="83395" extrusionOk="0">
                  <a:moveTo>
                    <a:pt x="41697" y="0"/>
                  </a:moveTo>
                  <a:lnTo>
                    <a:pt x="771103" y="0"/>
                  </a:lnTo>
                  <a:cubicBezTo>
                    <a:pt x="782162" y="0"/>
                    <a:pt x="792767" y="4393"/>
                    <a:pt x="800587" y="12213"/>
                  </a:cubicBezTo>
                  <a:cubicBezTo>
                    <a:pt x="808407" y="20033"/>
                    <a:pt x="812800" y="30638"/>
                    <a:pt x="812800" y="41697"/>
                  </a:cubicBezTo>
                  <a:lnTo>
                    <a:pt x="812800" y="41697"/>
                  </a:lnTo>
                  <a:cubicBezTo>
                    <a:pt x="812800" y="64726"/>
                    <a:pt x="794131" y="83395"/>
                    <a:pt x="771103" y="83395"/>
                  </a:cubicBezTo>
                  <a:lnTo>
                    <a:pt x="41697" y="83395"/>
                  </a:lnTo>
                  <a:cubicBezTo>
                    <a:pt x="30638" y="83395"/>
                    <a:pt x="20033" y="79002"/>
                    <a:pt x="12213" y="71182"/>
                  </a:cubicBezTo>
                  <a:cubicBezTo>
                    <a:pt x="4393" y="63362"/>
                    <a:pt x="0" y="52756"/>
                    <a:pt x="0" y="41697"/>
                  </a:cubicBezTo>
                  <a:lnTo>
                    <a:pt x="0" y="41697"/>
                  </a:lnTo>
                  <a:cubicBezTo>
                    <a:pt x="0" y="30638"/>
                    <a:pt x="4393" y="20033"/>
                    <a:pt x="12213" y="12213"/>
                  </a:cubicBezTo>
                  <a:cubicBezTo>
                    <a:pt x="20033" y="4393"/>
                    <a:pt x="30638" y="0"/>
                    <a:pt x="41697" y="0"/>
                  </a:cubicBezTo>
                  <a:close/>
                </a:path>
              </a:pathLst>
            </a:custGeom>
            <a:solidFill>
              <a:srgbClr val="000000">
                <a:alpha val="0"/>
              </a:srgbClr>
            </a:solidFill>
            <a:ln w="19050" cap="rnd" cmpd="sng">
              <a:solidFill>
                <a:srgbClr val="462AF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lang="da-DK" sz="1800" noProof="0" dirty="0">
                <a:solidFill>
                  <a:schemeClr val="dk1"/>
                </a:solidFill>
                <a:latin typeface="Barlow"/>
                <a:ea typeface="Calibri"/>
                <a:cs typeface="Calibri"/>
                <a:sym typeface="Calibri"/>
              </a:endParaRPr>
            </a:p>
          </p:txBody>
        </p:sp>
        <p:sp>
          <p:nvSpPr>
            <p:cNvPr id="427" name="Google Shape;427;p22"/>
            <p:cNvSpPr txBox="1"/>
            <p:nvPr/>
          </p:nvSpPr>
          <p:spPr>
            <a:xfrm>
              <a:off x="0" y="-57150"/>
              <a:ext cx="812800" cy="14054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lang="da-DK" sz="1800" noProof="0" dirty="0">
                <a:solidFill>
                  <a:schemeClr val="dk1"/>
                </a:solidFill>
                <a:latin typeface="Barlow"/>
                <a:ea typeface="Calibri"/>
                <a:cs typeface="Calibri"/>
                <a:sym typeface="Calibri"/>
              </a:endParaRPr>
            </a:p>
          </p:txBody>
        </p:sp>
      </p:grpSp>
      <p:grpSp>
        <p:nvGrpSpPr>
          <p:cNvPr id="428" name="Google Shape;428;p22"/>
          <p:cNvGrpSpPr/>
          <p:nvPr/>
        </p:nvGrpSpPr>
        <p:grpSpPr>
          <a:xfrm>
            <a:off x="10219043" y="5856485"/>
            <a:ext cx="7728368" cy="2376075"/>
            <a:chOff x="0" y="-57150"/>
            <a:chExt cx="812800" cy="140545"/>
          </a:xfrm>
        </p:grpSpPr>
        <p:sp>
          <p:nvSpPr>
            <p:cNvPr id="429" name="Google Shape;429;p22"/>
            <p:cNvSpPr/>
            <p:nvPr/>
          </p:nvSpPr>
          <p:spPr>
            <a:xfrm>
              <a:off x="0" y="0"/>
              <a:ext cx="812800" cy="83395"/>
            </a:xfrm>
            <a:custGeom>
              <a:avLst/>
              <a:gdLst/>
              <a:ahLst/>
              <a:cxnLst/>
              <a:rect l="l" t="t" r="r" b="b"/>
              <a:pathLst>
                <a:path w="812800" h="83395" extrusionOk="0">
                  <a:moveTo>
                    <a:pt x="41697" y="0"/>
                  </a:moveTo>
                  <a:lnTo>
                    <a:pt x="771103" y="0"/>
                  </a:lnTo>
                  <a:cubicBezTo>
                    <a:pt x="782162" y="0"/>
                    <a:pt x="792767" y="4393"/>
                    <a:pt x="800587" y="12213"/>
                  </a:cubicBezTo>
                  <a:cubicBezTo>
                    <a:pt x="808407" y="20033"/>
                    <a:pt x="812800" y="30638"/>
                    <a:pt x="812800" y="41697"/>
                  </a:cubicBezTo>
                  <a:lnTo>
                    <a:pt x="812800" y="41697"/>
                  </a:lnTo>
                  <a:cubicBezTo>
                    <a:pt x="812800" y="64726"/>
                    <a:pt x="794131" y="83395"/>
                    <a:pt x="771103" y="83395"/>
                  </a:cubicBezTo>
                  <a:lnTo>
                    <a:pt x="41697" y="83395"/>
                  </a:lnTo>
                  <a:cubicBezTo>
                    <a:pt x="30638" y="83395"/>
                    <a:pt x="20033" y="79002"/>
                    <a:pt x="12213" y="71182"/>
                  </a:cubicBezTo>
                  <a:cubicBezTo>
                    <a:pt x="4393" y="63362"/>
                    <a:pt x="0" y="52756"/>
                    <a:pt x="0" y="41697"/>
                  </a:cubicBezTo>
                  <a:lnTo>
                    <a:pt x="0" y="41697"/>
                  </a:lnTo>
                  <a:cubicBezTo>
                    <a:pt x="0" y="30638"/>
                    <a:pt x="4393" y="20033"/>
                    <a:pt x="12213" y="12213"/>
                  </a:cubicBezTo>
                  <a:cubicBezTo>
                    <a:pt x="20033" y="4393"/>
                    <a:pt x="30638" y="0"/>
                    <a:pt x="41697" y="0"/>
                  </a:cubicBezTo>
                  <a:close/>
                </a:path>
              </a:pathLst>
            </a:custGeom>
            <a:solidFill>
              <a:srgbClr val="000000">
                <a:alpha val="0"/>
              </a:srgbClr>
            </a:solidFill>
            <a:ln w="19050" cap="rnd" cmpd="sng">
              <a:solidFill>
                <a:srgbClr val="462AF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lang="da-DK" sz="1800" noProof="0" dirty="0">
                <a:solidFill>
                  <a:schemeClr val="dk1"/>
                </a:solidFill>
                <a:latin typeface="Barlow"/>
                <a:ea typeface="Calibri"/>
                <a:cs typeface="Calibri"/>
                <a:sym typeface="Calibri"/>
              </a:endParaRPr>
            </a:p>
          </p:txBody>
        </p:sp>
        <p:sp>
          <p:nvSpPr>
            <p:cNvPr id="430" name="Google Shape;430;p22"/>
            <p:cNvSpPr txBox="1"/>
            <p:nvPr/>
          </p:nvSpPr>
          <p:spPr>
            <a:xfrm>
              <a:off x="0" y="-57150"/>
              <a:ext cx="812800" cy="14054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lang="da-DK" sz="1800" noProof="0" dirty="0">
                <a:solidFill>
                  <a:schemeClr val="dk1"/>
                </a:solidFill>
                <a:latin typeface="Barlow"/>
                <a:ea typeface="Calibri"/>
                <a:cs typeface="Calibri"/>
                <a:sym typeface="Calibri"/>
              </a:endParaRPr>
            </a:p>
          </p:txBody>
        </p:sp>
      </p:grpSp>
      <p:grpSp>
        <p:nvGrpSpPr>
          <p:cNvPr id="431" name="Google Shape;431;p22"/>
          <p:cNvGrpSpPr/>
          <p:nvPr/>
        </p:nvGrpSpPr>
        <p:grpSpPr>
          <a:xfrm>
            <a:off x="8640393" y="3689752"/>
            <a:ext cx="985498" cy="985498"/>
            <a:chOff x="0" y="0"/>
            <a:chExt cx="812800" cy="812800"/>
          </a:xfrm>
        </p:grpSpPr>
        <p:sp>
          <p:nvSpPr>
            <p:cNvPr id="432" name="Google Shape;432;p2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da-DK" sz="1800" noProof="0" dirty="0">
                <a:solidFill>
                  <a:schemeClr val="dk1"/>
                </a:solidFill>
                <a:latin typeface="Barlow"/>
                <a:ea typeface="Calibri"/>
                <a:cs typeface="Calibri"/>
                <a:sym typeface="Calibri"/>
              </a:endParaRPr>
            </a:p>
          </p:txBody>
        </p:sp>
        <p:sp>
          <p:nvSpPr>
            <p:cNvPr id="433" name="Google Shape;433;p22"/>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lang="da-DK" sz="1800" noProof="0" dirty="0">
                <a:solidFill>
                  <a:schemeClr val="dk1"/>
                </a:solidFill>
                <a:latin typeface="Barlow"/>
                <a:ea typeface="Calibri"/>
                <a:cs typeface="Calibri"/>
                <a:sym typeface="Calibri"/>
              </a:endParaRPr>
            </a:p>
          </p:txBody>
        </p:sp>
      </p:grpSp>
      <p:grpSp>
        <p:nvGrpSpPr>
          <p:cNvPr id="434" name="Google Shape;434;p22"/>
          <p:cNvGrpSpPr/>
          <p:nvPr/>
        </p:nvGrpSpPr>
        <p:grpSpPr>
          <a:xfrm>
            <a:off x="8640393" y="5233129"/>
            <a:ext cx="985498" cy="985498"/>
            <a:chOff x="0" y="0"/>
            <a:chExt cx="812800" cy="812800"/>
          </a:xfrm>
        </p:grpSpPr>
        <p:sp>
          <p:nvSpPr>
            <p:cNvPr id="435" name="Google Shape;435;p2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da-DK" sz="1800" noProof="0" dirty="0">
                <a:solidFill>
                  <a:schemeClr val="dk1"/>
                </a:solidFill>
                <a:latin typeface="Barlow"/>
                <a:ea typeface="Calibri"/>
                <a:cs typeface="Calibri"/>
                <a:sym typeface="Calibri"/>
              </a:endParaRPr>
            </a:p>
          </p:txBody>
        </p:sp>
        <p:sp>
          <p:nvSpPr>
            <p:cNvPr id="436" name="Google Shape;436;p22"/>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lang="da-DK" sz="1800" noProof="0" dirty="0">
                <a:solidFill>
                  <a:schemeClr val="dk1"/>
                </a:solidFill>
                <a:latin typeface="Barlow"/>
                <a:ea typeface="Calibri"/>
                <a:cs typeface="Calibri"/>
                <a:sym typeface="Calibri"/>
              </a:endParaRPr>
            </a:p>
          </p:txBody>
        </p:sp>
      </p:grpSp>
      <p:grpSp>
        <p:nvGrpSpPr>
          <p:cNvPr id="437" name="Google Shape;437;p22"/>
          <p:cNvGrpSpPr/>
          <p:nvPr/>
        </p:nvGrpSpPr>
        <p:grpSpPr>
          <a:xfrm>
            <a:off x="8640393" y="6776506"/>
            <a:ext cx="985498" cy="985498"/>
            <a:chOff x="0" y="0"/>
            <a:chExt cx="812800" cy="812800"/>
          </a:xfrm>
        </p:grpSpPr>
        <p:sp>
          <p:nvSpPr>
            <p:cNvPr id="438" name="Google Shape;438;p2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da-DK" sz="1800" noProof="0" dirty="0">
                <a:solidFill>
                  <a:schemeClr val="dk1"/>
                </a:solidFill>
                <a:latin typeface="Barlow"/>
                <a:ea typeface="Calibri"/>
                <a:cs typeface="Calibri"/>
                <a:sym typeface="Calibri"/>
              </a:endParaRPr>
            </a:p>
          </p:txBody>
        </p:sp>
        <p:sp>
          <p:nvSpPr>
            <p:cNvPr id="439" name="Google Shape;439;p22"/>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lang="da-DK" sz="1800" noProof="0" dirty="0">
                <a:solidFill>
                  <a:schemeClr val="dk1"/>
                </a:solidFill>
                <a:latin typeface="Barlow"/>
                <a:ea typeface="Calibri"/>
                <a:cs typeface="Calibri"/>
                <a:sym typeface="Calibri"/>
              </a:endParaRPr>
            </a:p>
          </p:txBody>
        </p:sp>
      </p:grpSp>
      <p:sp>
        <p:nvSpPr>
          <p:cNvPr id="440" name="Google Shape;440;p22"/>
          <p:cNvSpPr txBox="1"/>
          <p:nvPr/>
        </p:nvSpPr>
        <p:spPr>
          <a:xfrm>
            <a:off x="8470508" y="3912675"/>
            <a:ext cx="8428203" cy="517065"/>
          </a:xfrm>
          <a:prstGeom prst="rect">
            <a:avLst/>
          </a:prstGeom>
          <a:noFill/>
          <a:ln>
            <a:noFill/>
          </a:ln>
        </p:spPr>
        <p:txBody>
          <a:bodyPr spcFirstLastPara="1" wrap="square" lIns="0" tIns="0" rIns="0" bIns="0" anchor="t" anchorCtr="0">
            <a:spAutoFit/>
          </a:bodyPr>
          <a:lstStyle/>
          <a:p>
            <a:pPr algn="r">
              <a:lnSpc>
                <a:spcPct val="120005"/>
              </a:lnSpc>
            </a:pPr>
            <a:r>
              <a:rPr lang="da-DK" sz="2800" noProof="0" dirty="0">
                <a:solidFill>
                  <a:schemeClr val="bg2"/>
                </a:solidFill>
                <a:latin typeface="Barlow" pitchFamily="2" charset="77"/>
                <a:ea typeface="Calibri"/>
                <a:cs typeface="Calibri"/>
                <a:sym typeface="Calibri"/>
              </a:rPr>
              <a:t>Projektresultat 1: PERFORM HR-platform</a:t>
            </a:r>
            <a:endParaRPr lang="da-DK" sz="2800" noProof="0" dirty="0">
              <a:solidFill>
                <a:schemeClr val="bg2"/>
              </a:solidFill>
              <a:latin typeface="Barlow" pitchFamily="2" charset="77"/>
            </a:endParaRPr>
          </a:p>
        </p:txBody>
      </p:sp>
      <p:sp>
        <p:nvSpPr>
          <p:cNvPr id="441" name="Google Shape;441;p22"/>
          <p:cNvSpPr txBox="1"/>
          <p:nvPr/>
        </p:nvSpPr>
        <p:spPr>
          <a:xfrm>
            <a:off x="10559632" y="1394853"/>
            <a:ext cx="7728368" cy="1846659"/>
          </a:xfrm>
          <a:prstGeom prst="rect">
            <a:avLst/>
          </a:prstGeom>
          <a:noFill/>
          <a:ln>
            <a:noFill/>
          </a:ln>
        </p:spPr>
        <p:txBody>
          <a:bodyPr spcFirstLastPara="1" wrap="square" lIns="0" tIns="0" rIns="0" bIns="0" anchor="t" anchorCtr="0">
            <a:spAutoFit/>
          </a:bodyPr>
          <a:lstStyle/>
          <a:p>
            <a:pPr lvl="0"/>
            <a:r>
              <a:rPr lang="da-DK" sz="12000" noProof="0" dirty="0">
                <a:latin typeface="Six Caps"/>
                <a:ea typeface="Six Caps"/>
                <a:cs typeface="Six Caps"/>
                <a:sym typeface="Six Caps"/>
              </a:rPr>
              <a:t>PROJEKTETS </a:t>
            </a:r>
            <a:r>
              <a:rPr lang="da-DK" sz="12000" noProof="0" dirty="0">
                <a:solidFill>
                  <a:srgbClr val="472AF0"/>
                </a:solidFill>
                <a:latin typeface="Six Caps"/>
                <a:ea typeface="Six Caps"/>
                <a:cs typeface="Six Caps"/>
                <a:sym typeface="Six Caps"/>
              </a:rPr>
              <a:t>RESULTATER</a:t>
            </a:r>
            <a:endParaRPr lang="da-DK" sz="12000" noProof="0" dirty="0">
              <a:solidFill>
                <a:srgbClr val="472AF0"/>
              </a:solidFill>
            </a:endParaRPr>
          </a:p>
        </p:txBody>
      </p:sp>
      <p:sp>
        <p:nvSpPr>
          <p:cNvPr id="446" name="Google Shape;446;p22"/>
          <p:cNvSpPr txBox="1"/>
          <p:nvPr/>
        </p:nvSpPr>
        <p:spPr>
          <a:xfrm>
            <a:off x="8732783" y="5585941"/>
            <a:ext cx="8428203" cy="517065"/>
          </a:xfrm>
          <a:prstGeom prst="rect">
            <a:avLst/>
          </a:prstGeom>
          <a:noFill/>
          <a:ln>
            <a:noFill/>
          </a:ln>
        </p:spPr>
        <p:txBody>
          <a:bodyPr spcFirstLastPara="1" wrap="square" lIns="0" tIns="0" rIns="0" bIns="0" anchor="t" anchorCtr="0">
            <a:spAutoFit/>
          </a:bodyPr>
          <a:lstStyle/>
          <a:p>
            <a:pPr algn="r">
              <a:lnSpc>
                <a:spcPct val="120005"/>
              </a:lnSpc>
            </a:pPr>
            <a:r>
              <a:rPr lang="da-DK" sz="2800" noProof="0" dirty="0">
                <a:solidFill>
                  <a:schemeClr val="bg2"/>
                </a:solidFill>
                <a:latin typeface="Barlow" pitchFamily="2" charset="77"/>
                <a:ea typeface="Calibri"/>
                <a:cs typeface="Calibri"/>
                <a:sym typeface="Calibri"/>
              </a:rPr>
              <a:t>Projektresultat 2: PERFORM Digital Toolkit</a:t>
            </a:r>
            <a:endParaRPr lang="da-DK" sz="2800" noProof="0" dirty="0">
              <a:solidFill>
                <a:schemeClr val="bg2"/>
              </a:solidFill>
              <a:latin typeface="Barlow" pitchFamily="2" charset="77"/>
            </a:endParaRPr>
          </a:p>
        </p:txBody>
      </p:sp>
      <p:sp>
        <p:nvSpPr>
          <p:cNvPr id="447" name="Google Shape;447;p22"/>
          <p:cNvSpPr txBox="1"/>
          <p:nvPr/>
        </p:nvSpPr>
        <p:spPr>
          <a:xfrm>
            <a:off x="10720581" y="7039015"/>
            <a:ext cx="8428203" cy="923330"/>
          </a:xfrm>
          <a:prstGeom prst="rect">
            <a:avLst/>
          </a:prstGeom>
          <a:noFill/>
          <a:ln>
            <a:noFill/>
          </a:ln>
        </p:spPr>
        <p:txBody>
          <a:bodyPr spcFirstLastPara="1" wrap="square" lIns="0" tIns="0" rIns="0" bIns="0" anchor="t" anchorCtr="0">
            <a:spAutoFit/>
          </a:bodyPr>
          <a:lstStyle/>
          <a:p>
            <a:pPr>
              <a:lnSpc>
                <a:spcPct val="120005"/>
              </a:lnSpc>
            </a:pPr>
            <a:r>
              <a:rPr lang="da-DK" sz="2500" noProof="0" dirty="0">
                <a:solidFill>
                  <a:schemeClr val="bg2"/>
                </a:solidFill>
                <a:latin typeface="Barlow" pitchFamily="2" charset="77"/>
                <a:ea typeface="Calibri"/>
                <a:cs typeface="Calibri"/>
                <a:sym typeface="Calibri"/>
              </a:rPr>
              <a:t>Projektresultat 3: VET kursus for hotel- og restaurationsbranchens ledere og HR-eksperter</a:t>
            </a:r>
            <a:endParaRPr lang="da-DK" sz="2500" noProof="0" dirty="0">
              <a:solidFill>
                <a:schemeClr val="bg2"/>
              </a:solidFill>
              <a:latin typeface="Barlow" pitchFamily="2" charset="77"/>
            </a:endParaRPr>
          </a:p>
        </p:txBody>
      </p:sp>
      <p:sp>
        <p:nvSpPr>
          <p:cNvPr id="448" name="Google Shape;448;p22"/>
          <p:cNvSpPr txBox="1"/>
          <p:nvPr/>
        </p:nvSpPr>
        <p:spPr>
          <a:xfrm>
            <a:off x="8915242" y="3777326"/>
            <a:ext cx="405668" cy="700192"/>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da-DK" sz="3500" noProof="0" dirty="0">
                <a:solidFill>
                  <a:srgbClr val="FFFFFF"/>
                </a:solidFill>
                <a:latin typeface="Barlow"/>
                <a:ea typeface="Six Caps"/>
                <a:cs typeface="Six Caps"/>
                <a:sym typeface="Six Caps"/>
              </a:rPr>
              <a:t>1</a:t>
            </a:r>
            <a:endParaRPr lang="da-DK" noProof="0" dirty="0">
              <a:latin typeface="Barlow"/>
            </a:endParaRPr>
          </a:p>
        </p:txBody>
      </p:sp>
      <p:sp>
        <p:nvSpPr>
          <p:cNvPr id="449" name="Google Shape;449;p22"/>
          <p:cNvSpPr txBox="1"/>
          <p:nvPr/>
        </p:nvSpPr>
        <p:spPr>
          <a:xfrm>
            <a:off x="8946557" y="5382043"/>
            <a:ext cx="405668" cy="700192"/>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da-DK" sz="3500" noProof="0" dirty="0">
                <a:solidFill>
                  <a:srgbClr val="FFFFFF"/>
                </a:solidFill>
                <a:latin typeface="Barlow"/>
                <a:ea typeface="Six Caps"/>
                <a:cs typeface="Six Caps"/>
                <a:sym typeface="Six Caps"/>
              </a:rPr>
              <a:t>2</a:t>
            </a:r>
            <a:endParaRPr lang="da-DK" noProof="0" dirty="0">
              <a:latin typeface="Barlow"/>
            </a:endParaRPr>
          </a:p>
        </p:txBody>
      </p:sp>
      <p:sp>
        <p:nvSpPr>
          <p:cNvPr id="450" name="Google Shape;450;p22"/>
          <p:cNvSpPr txBox="1"/>
          <p:nvPr/>
        </p:nvSpPr>
        <p:spPr>
          <a:xfrm>
            <a:off x="8946557" y="6924129"/>
            <a:ext cx="405668" cy="700192"/>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da-DK" sz="3500" noProof="0" dirty="0">
                <a:solidFill>
                  <a:srgbClr val="FFFFFF"/>
                </a:solidFill>
                <a:latin typeface="Barlow"/>
                <a:ea typeface="Six Caps"/>
                <a:cs typeface="Six Caps"/>
                <a:sym typeface="Six Caps"/>
              </a:rPr>
              <a:t>3</a:t>
            </a:r>
            <a:endParaRPr lang="da-DK" noProof="0" dirty="0">
              <a:latin typeface="Barlow"/>
            </a:endParaRPr>
          </a:p>
        </p:txBody>
      </p:sp>
      <p:pic>
        <p:nvPicPr>
          <p:cNvPr id="3" name="Picture 2" descr="A rainbow with a red needle and a red arrow&#10;&#10;Description automatically generated">
            <a:extLst>
              <a:ext uri="{FF2B5EF4-FFF2-40B4-BE49-F238E27FC236}">
                <a16:creationId xmlns:a16="http://schemas.microsoft.com/office/drawing/2014/main" id="{9B9AEE52-17DB-B952-45DB-A053B8449750}"/>
              </a:ext>
            </a:extLst>
          </p:cNvPr>
          <p:cNvPicPr>
            <a:picLocks noChangeAspect="1"/>
          </p:cNvPicPr>
          <p:nvPr/>
        </p:nvPicPr>
        <p:blipFill>
          <a:blip r:embed="rId3"/>
          <a:stretch>
            <a:fillRect/>
          </a:stretch>
        </p:blipFill>
        <p:spPr>
          <a:xfrm>
            <a:off x="540387" y="8922821"/>
            <a:ext cx="1803152" cy="1116238"/>
          </a:xfrm>
          <a:prstGeom prst="rect">
            <a:avLst/>
          </a:prstGeom>
        </p:spPr>
      </p:pic>
      <p:sp>
        <p:nvSpPr>
          <p:cNvPr id="4" name="Google Shape;441;p22">
            <a:extLst>
              <a:ext uri="{FF2B5EF4-FFF2-40B4-BE49-F238E27FC236}">
                <a16:creationId xmlns:a16="http://schemas.microsoft.com/office/drawing/2014/main" id="{B6356569-B78B-D524-84C5-44E4A54FA64A}"/>
              </a:ext>
            </a:extLst>
          </p:cNvPr>
          <p:cNvSpPr txBox="1"/>
          <p:nvPr/>
        </p:nvSpPr>
        <p:spPr>
          <a:xfrm>
            <a:off x="359922" y="1359146"/>
            <a:ext cx="2533650" cy="184665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da-DK" sz="12000" u="none" strike="noStrike" noProof="0" dirty="0">
                <a:solidFill>
                  <a:srgbClr val="000000"/>
                </a:solidFill>
                <a:latin typeface="Six Caps"/>
                <a:ea typeface="Six Caps"/>
                <a:cs typeface="Six Caps"/>
                <a:sym typeface="Six Caps"/>
              </a:rPr>
              <a:t>Om:</a:t>
            </a:r>
            <a:endParaRPr lang="da-DK" sz="12000" noProof="0" dirty="0"/>
          </a:p>
        </p:txBody>
      </p:sp>
      <p:sp>
        <p:nvSpPr>
          <p:cNvPr id="5" name="Google Shape;440;p22">
            <a:extLst>
              <a:ext uri="{FF2B5EF4-FFF2-40B4-BE49-F238E27FC236}">
                <a16:creationId xmlns:a16="http://schemas.microsoft.com/office/drawing/2014/main" id="{5FDCF533-851B-3FF9-5DB0-10EA24703C1F}"/>
              </a:ext>
            </a:extLst>
          </p:cNvPr>
          <p:cNvSpPr txBox="1"/>
          <p:nvPr/>
        </p:nvSpPr>
        <p:spPr>
          <a:xfrm>
            <a:off x="359922" y="3762513"/>
            <a:ext cx="6912510" cy="4727448"/>
          </a:xfrm>
          <a:prstGeom prst="rect">
            <a:avLst/>
          </a:prstGeom>
          <a:noFill/>
          <a:ln>
            <a:noFill/>
          </a:ln>
        </p:spPr>
        <p:txBody>
          <a:bodyPr spcFirstLastPara="1" wrap="square" lIns="0" tIns="0" rIns="0" bIns="0" anchor="t" anchorCtr="0">
            <a:spAutoFit/>
          </a:bodyPr>
          <a:lstStyle/>
          <a:p>
            <a:pPr>
              <a:lnSpc>
                <a:spcPct val="120005"/>
              </a:lnSpc>
            </a:pPr>
            <a:r>
              <a:rPr lang="da-DK" sz="3200" noProof="0" dirty="0">
                <a:solidFill>
                  <a:schemeClr val="bg2"/>
                </a:solidFill>
                <a:latin typeface="Barlow" pitchFamily="2" charset="77"/>
                <a:cs typeface="Calibri"/>
                <a:sym typeface="Calibri"/>
              </a:rPr>
              <a:t>'PERFORM'-projektet handler om at uddanne hospitality managers og HR-eksperter i at udvikle og støtte autistisk personale i EU's hotel- og restaurationssektor. Det leverer også en innovativ HR-platform til præstationsvurderinger og medarbejderovervågning.</a:t>
            </a:r>
            <a:endParaRPr lang="da-DK" sz="3200" noProof="0" dirty="0">
              <a:solidFill>
                <a:schemeClr val="bg2"/>
              </a:solidFill>
              <a:latin typeface="Barlow" pitchFamily="2" charset="77"/>
            </a:endParaRPr>
          </a:p>
        </p:txBody>
      </p:sp>
      <p:sp>
        <p:nvSpPr>
          <p:cNvPr id="33" name="Rectangle 32"/>
          <p:cNvSpPr/>
          <p:nvPr/>
        </p:nvSpPr>
        <p:spPr>
          <a:xfrm>
            <a:off x="6541889" y="9700505"/>
            <a:ext cx="5152373" cy="338554"/>
          </a:xfrm>
          <a:prstGeom prst="rect">
            <a:avLst/>
          </a:prstGeom>
        </p:spPr>
        <p:txBody>
          <a:bodyPr wrap="none">
            <a:spAutoFit/>
          </a:bodyPr>
          <a:lstStyle/>
          <a:p>
            <a:r>
              <a:rPr lang="da-DK" sz="1600" b="1" noProof="0" dirty="0"/>
              <a:t>Project Number 2023-1-IT01-KA220-VET-000152721</a:t>
            </a:r>
          </a:p>
        </p:txBody>
      </p:sp>
      <p:pic>
        <p:nvPicPr>
          <p:cNvPr id="34" name="Picture 7">
            <a:extLst>
              <a:ext uri="{FF2B5EF4-FFF2-40B4-BE49-F238E27FC236}">
                <a16:creationId xmlns:a16="http://schemas.microsoft.com/office/drawing/2014/main" id="{476A7AB0-51D3-F55B-D462-6DFD2DA529C6}"/>
              </a:ext>
            </a:extLst>
          </p:cNvPr>
          <p:cNvPicPr>
            <a:picLocks noChangeAspect="1"/>
          </p:cNvPicPr>
          <p:nvPr/>
        </p:nvPicPr>
        <p:blipFill>
          <a:blip r:embed="rId4">
            <a:alphaModFix amt="65999"/>
          </a:blip>
          <a:srcRect/>
          <a:stretch>
            <a:fillRect/>
          </a:stretch>
        </p:blipFill>
        <p:spPr>
          <a:xfrm>
            <a:off x="14828024" y="9262249"/>
            <a:ext cx="3231376" cy="87651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81">
          <a:extLst>
            <a:ext uri="{FF2B5EF4-FFF2-40B4-BE49-F238E27FC236}">
              <a16:creationId xmlns:a16="http://schemas.microsoft.com/office/drawing/2014/main" id="{0A961408-2A33-A402-DC0F-8CFB3CEB25A8}"/>
            </a:ext>
          </a:extLst>
        </p:cNvPr>
        <p:cNvGrpSpPr/>
        <p:nvPr/>
      </p:nvGrpSpPr>
      <p:grpSpPr>
        <a:xfrm>
          <a:off x="0" y="0"/>
          <a:ext cx="0" cy="0"/>
          <a:chOff x="0" y="0"/>
          <a:chExt cx="0" cy="0"/>
        </a:xfrm>
      </p:grpSpPr>
      <p:pic>
        <p:nvPicPr>
          <p:cNvPr id="6" name="Picture 5" descr="A blue question mark on a white background&#10;&#10;AI-generated content may be incorrect.">
            <a:extLst>
              <a:ext uri="{FF2B5EF4-FFF2-40B4-BE49-F238E27FC236}">
                <a16:creationId xmlns:a16="http://schemas.microsoft.com/office/drawing/2014/main" id="{3F9F913C-5819-1119-ACAC-1DB4AE056DB5}"/>
              </a:ext>
            </a:extLst>
          </p:cNvPr>
          <p:cNvPicPr>
            <a:picLocks noChangeAspect="1"/>
          </p:cNvPicPr>
          <p:nvPr/>
        </p:nvPicPr>
        <p:blipFill>
          <a:blip r:embed="rId3">
            <a:alphaModFix amt="34000"/>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5334000" y="1333500"/>
            <a:ext cx="7620000" cy="7620000"/>
          </a:xfrm>
          <a:prstGeom prst="rect">
            <a:avLst/>
          </a:prstGeom>
        </p:spPr>
      </p:pic>
      <p:grpSp>
        <p:nvGrpSpPr>
          <p:cNvPr id="485" name="Google Shape;485;p24">
            <a:extLst>
              <a:ext uri="{FF2B5EF4-FFF2-40B4-BE49-F238E27FC236}">
                <a16:creationId xmlns:a16="http://schemas.microsoft.com/office/drawing/2014/main" id="{58869969-90A5-EDD7-0724-828BBF844CB4}"/>
              </a:ext>
            </a:extLst>
          </p:cNvPr>
          <p:cNvGrpSpPr/>
          <p:nvPr/>
        </p:nvGrpSpPr>
        <p:grpSpPr>
          <a:xfrm>
            <a:off x="0" y="-216992"/>
            <a:ext cx="18288000" cy="1240415"/>
            <a:chOff x="0" y="-57150"/>
            <a:chExt cx="4816593" cy="326693"/>
          </a:xfrm>
        </p:grpSpPr>
        <p:sp>
          <p:nvSpPr>
            <p:cNvPr id="486" name="Google Shape;486;p24">
              <a:extLst>
                <a:ext uri="{FF2B5EF4-FFF2-40B4-BE49-F238E27FC236}">
                  <a16:creationId xmlns:a16="http://schemas.microsoft.com/office/drawing/2014/main" id="{08EBF804-A800-817B-8B8B-ACEBB9FEDDF7}"/>
                </a:ext>
              </a:extLst>
            </p:cNvPr>
            <p:cNvSpPr/>
            <p:nvPr/>
          </p:nvSpPr>
          <p:spPr>
            <a:xfrm>
              <a:off x="0" y="0"/>
              <a:ext cx="4816592" cy="269543"/>
            </a:xfrm>
            <a:custGeom>
              <a:avLst/>
              <a:gdLst/>
              <a:ahLst/>
              <a:cxnLst/>
              <a:rect l="l" t="t" r="r" b="b"/>
              <a:pathLst>
                <a:path w="4816592" h="269543" extrusionOk="0">
                  <a:moveTo>
                    <a:pt x="0" y="0"/>
                  </a:moveTo>
                  <a:lnTo>
                    <a:pt x="4816592" y="0"/>
                  </a:lnTo>
                  <a:lnTo>
                    <a:pt x="4816592" y="269543"/>
                  </a:lnTo>
                  <a:lnTo>
                    <a:pt x="0" y="269543"/>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da-DK" sz="1800" noProof="0" dirty="0">
                <a:solidFill>
                  <a:schemeClr val="dk1"/>
                </a:solidFill>
                <a:latin typeface="Calibri"/>
                <a:ea typeface="Calibri"/>
                <a:cs typeface="Calibri"/>
                <a:sym typeface="Calibri"/>
              </a:endParaRPr>
            </a:p>
          </p:txBody>
        </p:sp>
        <p:sp>
          <p:nvSpPr>
            <p:cNvPr id="487" name="Google Shape;487;p24">
              <a:extLst>
                <a:ext uri="{FF2B5EF4-FFF2-40B4-BE49-F238E27FC236}">
                  <a16:creationId xmlns:a16="http://schemas.microsoft.com/office/drawing/2014/main" id="{9F56ACC4-F21C-0AAC-BCEF-9B4094598255}"/>
                </a:ext>
              </a:extLst>
            </p:cNvPr>
            <p:cNvSpPr txBox="1"/>
            <p:nvPr/>
          </p:nvSpPr>
          <p:spPr>
            <a:xfrm>
              <a:off x="0" y="-57150"/>
              <a:ext cx="4816593" cy="32669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lang="da-DK" sz="1800" noProof="0" dirty="0">
                <a:solidFill>
                  <a:schemeClr val="dk1"/>
                </a:solidFill>
                <a:latin typeface="Calibri"/>
                <a:ea typeface="Calibri"/>
                <a:cs typeface="Calibri"/>
                <a:sym typeface="Calibri"/>
              </a:endParaRPr>
            </a:p>
          </p:txBody>
        </p:sp>
      </p:grpSp>
      <p:pic>
        <p:nvPicPr>
          <p:cNvPr id="8" name="Picture 7" descr="A rainbow with a red needle and a red arrow&#10;&#10;Description automatically generated">
            <a:extLst>
              <a:ext uri="{FF2B5EF4-FFF2-40B4-BE49-F238E27FC236}">
                <a16:creationId xmlns:a16="http://schemas.microsoft.com/office/drawing/2014/main" id="{98F4EC81-0AAE-A5D7-3470-7D22A4B2F9B2}"/>
              </a:ext>
            </a:extLst>
          </p:cNvPr>
          <p:cNvPicPr>
            <a:picLocks noChangeAspect="1"/>
          </p:cNvPicPr>
          <p:nvPr/>
        </p:nvPicPr>
        <p:blipFill>
          <a:blip r:embed="rId5"/>
          <a:stretch>
            <a:fillRect/>
          </a:stretch>
        </p:blipFill>
        <p:spPr>
          <a:xfrm>
            <a:off x="540387" y="8922821"/>
            <a:ext cx="1803152" cy="1116238"/>
          </a:xfrm>
          <a:prstGeom prst="rect">
            <a:avLst/>
          </a:prstGeom>
        </p:spPr>
      </p:pic>
      <p:sp>
        <p:nvSpPr>
          <p:cNvPr id="9" name="Rectangle 8">
            <a:extLst>
              <a:ext uri="{FF2B5EF4-FFF2-40B4-BE49-F238E27FC236}">
                <a16:creationId xmlns:a16="http://schemas.microsoft.com/office/drawing/2014/main" id="{3CDB9736-58CF-BDF1-2266-888A77E4B754}"/>
              </a:ext>
            </a:extLst>
          </p:cNvPr>
          <p:cNvSpPr/>
          <p:nvPr/>
        </p:nvSpPr>
        <p:spPr>
          <a:xfrm>
            <a:off x="6541889" y="9700505"/>
            <a:ext cx="5152373" cy="338554"/>
          </a:xfrm>
          <a:prstGeom prst="rect">
            <a:avLst/>
          </a:prstGeom>
        </p:spPr>
        <p:txBody>
          <a:bodyPr wrap="none">
            <a:spAutoFit/>
          </a:bodyPr>
          <a:lstStyle/>
          <a:p>
            <a:r>
              <a:rPr lang="da-DK" sz="1600" b="1" noProof="0" dirty="0"/>
              <a:t>Project Number 2023-1-IT01-KA220-VET-000152721</a:t>
            </a:r>
          </a:p>
        </p:txBody>
      </p:sp>
      <p:pic>
        <p:nvPicPr>
          <p:cNvPr id="10" name="Picture 7">
            <a:extLst>
              <a:ext uri="{FF2B5EF4-FFF2-40B4-BE49-F238E27FC236}">
                <a16:creationId xmlns:a16="http://schemas.microsoft.com/office/drawing/2014/main" id="{73EB832B-D354-CD02-6CD1-9CD845C0F853}"/>
              </a:ext>
            </a:extLst>
          </p:cNvPr>
          <p:cNvPicPr>
            <a:picLocks noChangeAspect="1"/>
          </p:cNvPicPr>
          <p:nvPr/>
        </p:nvPicPr>
        <p:blipFill>
          <a:blip r:embed="rId6">
            <a:alphaModFix amt="65999"/>
          </a:blip>
          <a:srcRect/>
          <a:stretch>
            <a:fillRect/>
          </a:stretch>
        </p:blipFill>
        <p:spPr>
          <a:xfrm>
            <a:off x="14828024" y="9262249"/>
            <a:ext cx="3231376" cy="876511"/>
          </a:xfrm>
          <a:prstGeom prst="rect">
            <a:avLst/>
          </a:prstGeom>
        </p:spPr>
      </p:pic>
      <p:sp>
        <p:nvSpPr>
          <p:cNvPr id="2" name="TextBox 1">
            <a:extLst>
              <a:ext uri="{FF2B5EF4-FFF2-40B4-BE49-F238E27FC236}">
                <a16:creationId xmlns:a16="http://schemas.microsoft.com/office/drawing/2014/main" id="{EDF571A3-0FC4-9979-F03D-DDCB83D0BB15}"/>
              </a:ext>
            </a:extLst>
          </p:cNvPr>
          <p:cNvSpPr txBox="1"/>
          <p:nvPr/>
        </p:nvSpPr>
        <p:spPr>
          <a:xfrm>
            <a:off x="1004209" y="4241921"/>
            <a:ext cx="7662028"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z="3900" noProof="0" dirty="0">
                <a:solidFill>
                  <a:srgbClr val="244061"/>
                </a:solidFill>
                <a:latin typeface="Calibri"/>
              </a:rPr>
              <a:t>Hvad gør et team inkluderende for autister?</a:t>
            </a:r>
          </a:p>
        </p:txBody>
      </p:sp>
      <p:sp>
        <p:nvSpPr>
          <p:cNvPr id="3" name="TextBox 2">
            <a:extLst>
              <a:ext uri="{FF2B5EF4-FFF2-40B4-BE49-F238E27FC236}">
                <a16:creationId xmlns:a16="http://schemas.microsoft.com/office/drawing/2014/main" id="{8E07FC47-CBC3-2A46-C5F0-0ECB5E81C777}"/>
              </a:ext>
            </a:extLst>
          </p:cNvPr>
          <p:cNvSpPr txBox="1"/>
          <p:nvPr/>
        </p:nvSpPr>
        <p:spPr>
          <a:xfrm>
            <a:off x="9621765" y="4349642"/>
            <a:ext cx="7638690"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z="3900" noProof="0" dirty="0">
                <a:solidFill>
                  <a:srgbClr val="244061"/>
                </a:solidFill>
                <a:latin typeface="Calibri"/>
              </a:rPr>
              <a:t>Hvad gør et team eksklusivt for autister?</a:t>
            </a:r>
          </a:p>
        </p:txBody>
      </p:sp>
    </p:spTree>
    <p:extLst>
      <p:ext uri="{BB962C8B-B14F-4D97-AF65-F5344CB8AC3E}">
        <p14:creationId xmlns:p14="http://schemas.microsoft.com/office/powerpoint/2010/main" val="8056579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74">
          <a:extLst>
            <a:ext uri="{FF2B5EF4-FFF2-40B4-BE49-F238E27FC236}">
              <a16:creationId xmlns:a16="http://schemas.microsoft.com/office/drawing/2014/main" id="{A61358BE-2BBE-9776-FB09-65A79A4DE8F3}"/>
            </a:ext>
          </a:extLst>
        </p:cNvPr>
        <p:cNvGrpSpPr/>
        <p:nvPr/>
      </p:nvGrpSpPr>
      <p:grpSpPr>
        <a:xfrm>
          <a:off x="0" y="0"/>
          <a:ext cx="0" cy="0"/>
          <a:chOff x="0" y="0"/>
          <a:chExt cx="0" cy="0"/>
        </a:xfrm>
      </p:grpSpPr>
      <p:grpSp>
        <p:nvGrpSpPr>
          <p:cNvPr id="875" name="Google Shape;875;p34">
            <a:extLst>
              <a:ext uri="{FF2B5EF4-FFF2-40B4-BE49-F238E27FC236}">
                <a16:creationId xmlns:a16="http://schemas.microsoft.com/office/drawing/2014/main" id="{78E73BC0-8909-4470-15BB-CFE09404BE23}"/>
              </a:ext>
            </a:extLst>
          </p:cNvPr>
          <p:cNvGrpSpPr/>
          <p:nvPr/>
        </p:nvGrpSpPr>
        <p:grpSpPr>
          <a:xfrm>
            <a:off x="-2087826" y="-2552353"/>
            <a:ext cx="23112044" cy="14039954"/>
            <a:chOff x="-1" y="-272823"/>
            <a:chExt cx="30816058" cy="18719937"/>
          </a:xfrm>
        </p:grpSpPr>
        <p:grpSp>
          <p:nvGrpSpPr>
            <p:cNvPr id="876" name="Google Shape;876;p34">
              <a:extLst>
                <a:ext uri="{FF2B5EF4-FFF2-40B4-BE49-F238E27FC236}">
                  <a16:creationId xmlns:a16="http://schemas.microsoft.com/office/drawing/2014/main" id="{EA92F6B7-DF68-6B9C-3211-03D28894C457}"/>
                </a:ext>
              </a:extLst>
            </p:cNvPr>
            <p:cNvGrpSpPr/>
            <p:nvPr/>
          </p:nvGrpSpPr>
          <p:grpSpPr>
            <a:xfrm>
              <a:off x="17042413" y="2719851"/>
              <a:ext cx="13773644" cy="5783589"/>
              <a:chOff x="0" y="-57150"/>
              <a:chExt cx="2720720" cy="1142437"/>
            </a:xfrm>
          </p:grpSpPr>
          <p:sp>
            <p:nvSpPr>
              <p:cNvPr id="877" name="Google Shape;877;p34">
                <a:extLst>
                  <a:ext uri="{FF2B5EF4-FFF2-40B4-BE49-F238E27FC236}">
                    <a16:creationId xmlns:a16="http://schemas.microsoft.com/office/drawing/2014/main" id="{7C5B9A5E-AFB9-5FE5-82E6-044EC4AA2424}"/>
                  </a:ext>
                </a:extLst>
              </p:cNvPr>
              <p:cNvSpPr/>
              <p:nvPr/>
            </p:nvSpPr>
            <p:spPr>
              <a:xfrm>
                <a:off x="0" y="0"/>
                <a:ext cx="2720720" cy="1085287"/>
              </a:xfrm>
              <a:custGeom>
                <a:avLst/>
                <a:gdLst/>
                <a:ahLst/>
                <a:cxnLst/>
                <a:rect l="l" t="t" r="r" b="b"/>
                <a:pathLst>
                  <a:path w="2720720" h="1085287" extrusionOk="0">
                    <a:moveTo>
                      <a:pt x="2517520" y="0"/>
                    </a:moveTo>
                    <a:lnTo>
                      <a:pt x="0" y="0"/>
                    </a:lnTo>
                    <a:lnTo>
                      <a:pt x="203200" y="1085287"/>
                    </a:lnTo>
                    <a:lnTo>
                      <a:pt x="2720720" y="1085287"/>
                    </a:lnTo>
                    <a:lnTo>
                      <a:pt x="2517520" y="0"/>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da-DK" sz="1800" noProof="0" dirty="0">
                  <a:solidFill>
                    <a:schemeClr val="dk1"/>
                  </a:solidFill>
                  <a:latin typeface="Calibri"/>
                  <a:ea typeface="Calibri"/>
                  <a:cs typeface="Calibri"/>
                  <a:sym typeface="Calibri"/>
                </a:endParaRPr>
              </a:p>
            </p:txBody>
          </p:sp>
          <p:sp>
            <p:nvSpPr>
              <p:cNvPr id="878" name="Google Shape;878;p34">
                <a:extLst>
                  <a:ext uri="{FF2B5EF4-FFF2-40B4-BE49-F238E27FC236}">
                    <a16:creationId xmlns:a16="http://schemas.microsoft.com/office/drawing/2014/main" id="{3344C613-B21D-A844-0857-78996345AA2F}"/>
                  </a:ext>
                </a:extLst>
              </p:cNvPr>
              <p:cNvSpPr txBox="1"/>
              <p:nvPr/>
            </p:nvSpPr>
            <p:spPr>
              <a:xfrm>
                <a:off x="101600" y="-57150"/>
                <a:ext cx="2517520" cy="1142437"/>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lang="da-DK" sz="1800" noProof="0" dirty="0">
                  <a:solidFill>
                    <a:schemeClr val="dk1"/>
                  </a:solidFill>
                  <a:latin typeface="Calibri"/>
                  <a:ea typeface="Calibri"/>
                  <a:cs typeface="Calibri"/>
                  <a:sym typeface="Calibri"/>
                </a:endParaRPr>
              </a:p>
            </p:txBody>
          </p:sp>
        </p:grpSp>
        <p:grpSp>
          <p:nvGrpSpPr>
            <p:cNvPr id="879" name="Google Shape;879;p34">
              <a:extLst>
                <a:ext uri="{FF2B5EF4-FFF2-40B4-BE49-F238E27FC236}">
                  <a16:creationId xmlns:a16="http://schemas.microsoft.com/office/drawing/2014/main" id="{701CCE80-9E8D-EBD4-A6F4-A30F435B5E00}"/>
                </a:ext>
              </a:extLst>
            </p:cNvPr>
            <p:cNvGrpSpPr/>
            <p:nvPr/>
          </p:nvGrpSpPr>
          <p:grpSpPr>
            <a:xfrm rot="583941">
              <a:off x="19120813" y="12038526"/>
              <a:ext cx="7989899" cy="5774814"/>
              <a:chOff x="0" y="-57150"/>
              <a:chExt cx="1578252" cy="1140704"/>
            </a:xfrm>
          </p:grpSpPr>
          <p:sp>
            <p:nvSpPr>
              <p:cNvPr id="880" name="Google Shape;880;p34">
                <a:extLst>
                  <a:ext uri="{FF2B5EF4-FFF2-40B4-BE49-F238E27FC236}">
                    <a16:creationId xmlns:a16="http://schemas.microsoft.com/office/drawing/2014/main" id="{4D953AE8-9A52-EBA2-2552-6F64D0CD2BB3}"/>
                  </a:ext>
                </a:extLst>
              </p:cNvPr>
              <p:cNvSpPr/>
              <p:nvPr/>
            </p:nvSpPr>
            <p:spPr>
              <a:xfrm>
                <a:off x="0" y="0"/>
                <a:ext cx="1578252" cy="1083554"/>
              </a:xfrm>
              <a:custGeom>
                <a:avLst/>
                <a:gdLst/>
                <a:ahLst/>
                <a:cxnLst/>
                <a:rect l="l" t="t" r="r" b="b"/>
                <a:pathLst>
                  <a:path w="1578252" h="1083554" extrusionOk="0">
                    <a:moveTo>
                      <a:pt x="203200" y="0"/>
                    </a:moveTo>
                    <a:lnTo>
                      <a:pt x="1375052" y="0"/>
                    </a:lnTo>
                    <a:lnTo>
                      <a:pt x="1578252" y="1083554"/>
                    </a:lnTo>
                    <a:lnTo>
                      <a:pt x="0" y="1083554"/>
                    </a:lnTo>
                    <a:lnTo>
                      <a:pt x="203200" y="0"/>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da-DK" sz="1800" noProof="0" dirty="0">
                  <a:solidFill>
                    <a:schemeClr val="dk1"/>
                  </a:solidFill>
                  <a:latin typeface="Calibri"/>
                  <a:ea typeface="Calibri"/>
                  <a:cs typeface="Calibri"/>
                  <a:sym typeface="Calibri"/>
                </a:endParaRPr>
              </a:p>
            </p:txBody>
          </p:sp>
          <p:sp>
            <p:nvSpPr>
              <p:cNvPr id="881" name="Google Shape;881;p34">
                <a:extLst>
                  <a:ext uri="{FF2B5EF4-FFF2-40B4-BE49-F238E27FC236}">
                    <a16:creationId xmlns:a16="http://schemas.microsoft.com/office/drawing/2014/main" id="{5319F5F9-3590-9047-1B64-E7D02859A079}"/>
                  </a:ext>
                </a:extLst>
              </p:cNvPr>
              <p:cNvSpPr txBox="1"/>
              <p:nvPr/>
            </p:nvSpPr>
            <p:spPr>
              <a:xfrm>
                <a:off x="127000" y="-57150"/>
                <a:ext cx="1324252" cy="1140704"/>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lang="da-DK" sz="1800" noProof="0" dirty="0">
                  <a:solidFill>
                    <a:schemeClr val="dk1"/>
                  </a:solidFill>
                  <a:latin typeface="Calibri"/>
                  <a:ea typeface="Calibri"/>
                  <a:cs typeface="Calibri"/>
                  <a:sym typeface="Calibri"/>
                </a:endParaRPr>
              </a:p>
            </p:txBody>
          </p:sp>
        </p:grpSp>
        <p:grpSp>
          <p:nvGrpSpPr>
            <p:cNvPr id="882" name="Google Shape;882;p34">
              <a:extLst>
                <a:ext uri="{FF2B5EF4-FFF2-40B4-BE49-F238E27FC236}">
                  <a16:creationId xmlns:a16="http://schemas.microsoft.com/office/drawing/2014/main" id="{55F66214-50ED-0293-F5D2-DB42F456330A}"/>
                </a:ext>
              </a:extLst>
            </p:cNvPr>
            <p:cNvGrpSpPr/>
            <p:nvPr/>
          </p:nvGrpSpPr>
          <p:grpSpPr>
            <a:xfrm rot="1166532">
              <a:off x="934790" y="3390463"/>
              <a:ext cx="23668083" cy="9671428"/>
              <a:chOff x="0" y="-57150"/>
              <a:chExt cx="4675177" cy="1910405"/>
            </a:xfrm>
          </p:grpSpPr>
          <p:sp>
            <p:nvSpPr>
              <p:cNvPr id="883" name="Google Shape;883;p34">
                <a:extLst>
                  <a:ext uri="{FF2B5EF4-FFF2-40B4-BE49-F238E27FC236}">
                    <a16:creationId xmlns:a16="http://schemas.microsoft.com/office/drawing/2014/main" id="{05F71DE1-8C51-F1F1-3533-FDFD575AFB76}"/>
                  </a:ext>
                </a:extLst>
              </p:cNvPr>
              <p:cNvSpPr/>
              <p:nvPr/>
            </p:nvSpPr>
            <p:spPr>
              <a:xfrm>
                <a:off x="0" y="0"/>
                <a:ext cx="4675177" cy="1853255"/>
              </a:xfrm>
              <a:custGeom>
                <a:avLst/>
                <a:gdLst/>
                <a:ahLst/>
                <a:cxnLst/>
                <a:rect l="l" t="t" r="r" b="b"/>
                <a:pathLst>
                  <a:path w="4675177" h="1853255" extrusionOk="0">
                    <a:moveTo>
                      <a:pt x="0" y="0"/>
                    </a:moveTo>
                    <a:lnTo>
                      <a:pt x="4675177" y="0"/>
                    </a:lnTo>
                    <a:lnTo>
                      <a:pt x="4675177" y="1853255"/>
                    </a:lnTo>
                    <a:lnTo>
                      <a:pt x="0" y="1853255"/>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da-DK" sz="1800" noProof="0" dirty="0">
                  <a:solidFill>
                    <a:schemeClr val="dk1"/>
                  </a:solidFill>
                  <a:latin typeface="Calibri"/>
                  <a:ea typeface="Calibri"/>
                  <a:cs typeface="Calibri"/>
                  <a:sym typeface="Calibri"/>
                </a:endParaRPr>
              </a:p>
            </p:txBody>
          </p:sp>
          <p:sp>
            <p:nvSpPr>
              <p:cNvPr id="884" name="Google Shape;884;p34">
                <a:extLst>
                  <a:ext uri="{FF2B5EF4-FFF2-40B4-BE49-F238E27FC236}">
                    <a16:creationId xmlns:a16="http://schemas.microsoft.com/office/drawing/2014/main" id="{7F78D4B9-2031-D7AF-13CC-C42DD53326EA}"/>
                  </a:ext>
                </a:extLst>
              </p:cNvPr>
              <p:cNvSpPr txBox="1"/>
              <p:nvPr/>
            </p:nvSpPr>
            <p:spPr>
              <a:xfrm>
                <a:off x="0" y="-57150"/>
                <a:ext cx="4675177" cy="1910404"/>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lang="da-DK" sz="1800" noProof="0" dirty="0">
                  <a:solidFill>
                    <a:schemeClr val="dk1"/>
                  </a:solidFill>
                  <a:latin typeface="Calibri"/>
                  <a:ea typeface="Calibri"/>
                  <a:cs typeface="Calibri"/>
                  <a:sym typeface="Calibri"/>
                </a:endParaRPr>
              </a:p>
            </p:txBody>
          </p:sp>
        </p:grpSp>
        <p:grpSp>
          <p:nvGrpSpPr>
            <p:cNvPr id="885" name="Google Shape;885;p34">
              <a:extLst>
                <a:ext uri="{FF2B5EF4-FFF2-40B4-BE49-F238E27FC236}">
                  <a16:creationId xmlns:a16="http://schemas.microsoft.com/office/drawing/2014/main" id="{775D8557-DA4C-137D-0A53-FF77C6916269}"/>
                </a:ext>
              </a:extLst>
            </p:cNvPr>
            <p:cNvGrpSpPr/>
            <p:nvPr/>
          </p:nvGrpSpPr>
          <p:grpSpPr>
            <a:xfrm rot="3737206">
              <a:off x="6707101" y="8987085"/>
              <a:ext cx="6177883" cy="5405648"/>
              <a:chOff x="0" y="0"/>
              <a:chExt cx="812800" cy="711200"/>
            </a:xfrm>
          </p:grpSpPr>
          <p:sp>
            <p:nvSpPr>
              <p:cNvPr id="886" name="Google Shape;886;p34">
                <a:extLst>
                  <a:ext uri="{FF2B5EF4-FFF2-40B4-BE49-F238E27FC236}">
                    <a16:creationId xmlns:a16="http://schemas.microsoft.com/office/drawing/2014/main" id="{1C698CD2-F5EE-7C4B-9545-C51ADB057CA4}"/>
                  </a:ext>
                </a:extLst>
              </p:cNvPr>
              <p:cNvSpPr/>
              <p:nvPr/>
            </p:nvSpPr>
            <p:spPr>
              <a:xfrm>
                <a:off x="0" y="0"/>
                <a:ext cx="812800" cy="711200"/>
              </a:xfrm>
              <a:custGeom>
                <a:avLst/>
                <a:gdLst/>
                <a:ahLst/>
                <a:cxnLst/>
                <a:rect l="l" t="t" r="r" b="b"/>
                <a:pathLst>
                  <a:path w="812800" h="711200" extrusionOk="0">
                    <a:moveTo>
                      <a:pt x="406400" y="0"/>
                    </a:moveTo>
                    <a:lnTo>
                      <a:pt x="812800" y="711200"/>
                    </a:lnTo>
                    <a:lnTo>
                      <a:pt x="0" y="711200"/>
                    </a:lnTo>
                    <a:lnTo>
                      <a:pt x="406400" y="0"/>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da-DK" sz="1800" noProof="0" dirty="0">
                  <a:solidFill>
                    <a:schemeClr val="dk1"/>
                  </a:solidFill>
                  <a:latin typeface="Calibri"/>
                  <a:ea typeface="Calibri"/>
                  <a:cs typeface="Calibri"/>
                  <a:sym typeface="Calibri"/>
                </a:endParaRPr>
              </a:p>
            </p:txBody>
          </p:sp>
          <p:sp>
            <p:nvSpPr>
              <p:cNvPr id="887" name="Google Shape;887;p34">
                <a:extLst>
                  <a:ext uri="{FF2B5EF4-FFF2-40B4-BE49-F238E27FC236}">
                    <a16:creationId xmlns:a16="http://schemas.microsoft.com/office/drawing/2014/main" id="{9FA5C352-FB5E-5103-3DCB-8467806193F9}"/>
                  </a:ext>
                </a:extLst>
              </p:cNvPr>
              <p:cNvSpPr txBox="1"/>
              <p:nvPr/>
            </p:nvSpPr>
            <p:spPr>
              <a:xfrm>
                <a:off x="127000" y="273050"/>
                <a:ext cx="558800" cy="3873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lang="da-DK" sz="1800" noProof="0" dirty="0">
                  <a:solidFill>
                    <a:schemeClr val="dk1"/>
                  </a:solidFill>
                  <a:latin typeface="Calibri"/>
                  <a:ea typeface="Calibri"/>
                  <a:cs typeface="Calibri"/>
                  <a:sym typeface="Calibri"/>
                </a:endParaRPr>
              </a:p>
            </p:txBody>
          </p:sp>
        </p:grpSp>
      </p:grpSp>
      <p:sp>
        <p:nvSpPr>
          <p:cNvPr id="888" name="Google Shape;888;p34">
            <a:extLst>
              <a:ext uri="{FF2B5EF4-FFF2-40B4-BE49-F238E27FC236}">
                <a16:creationId xmlns:a16="http://schemas.microsoft.com/office/drawing/2014/main" id="{A8998037-3859-C49F-50DF-5B81D0906B9E}"/>
              </a:ext>
            </a:extLst>
          </p:cNvPr>
          <p:cNvSpPr txBox="1"/>
          <p:nvPr/>
        </p:nvSpPr>
        <p:spPr>
          <a:xfrm>
            <a:off x="2768365" y="3021109"/>
            <a:ext cx="13215269" cy="3539430"/>
          </a:xfrm>
          <a:prstGeom prst="rect">
            <a:avLst/>
          </a:prstGeom>
          <a:noFill/>
          <a:ln>
            <a:noFill/>
          </a:ln>
        </p:spPr>
        <p:txBody>
          <a:bodyPr spcFirstLastPara="1" wrap="square" lIns="0" tIns="0" rIns="0" bIns="0" anchor="t" anchorCtr="0">
            <a:spAutoFit/>
          </a:bodyPr>
          <a:lstStyle/>
          <a:p>
            <a:pPr algn="ctr"/>
            <a:r>
              <a:rPr lang="da-DK" sz="11500" b="1" noProof="0" dirty="0">
                <a:solidFill>
                  <a:srgbClr val="FFFFFF"/>
                </a:solidFill>
                <a:latin typeface="Barlow"/>
                <a:ea typeface="Calibri"/>
                <a:cs typeface="Calibri"/>
                <a:sym typeface="Barlow"/>
              </a:rPr>
              <a:t>MOBNING OG ISOLATION</a:t>
            </a:r>
            <a:endParaRPr lang="da-DK" sz="1600" b="1" noProof="0" dirty="0"/>
          </a:p>
        </p:txBody>
      </p:sp>
      <p:pic>
        <p:nvPicPr>
          <p:cNvPr id="19" name="Picture 18" descr="A rainbow with a red needle and a red arrow&#10;&#10;Description automatically generated">
            <a:extLst>
              <a:ext uri="{FF2B5EF4-FFF2-40B4-BE49-F238E27FC236}">
                <a16:creationId xmlns:a16="http://schemas.microsoft.com/office/drawing/2014/main" id="{51DB0BD8-8261-7E9A-2CE5-9CF87E7016FC}"/>
              </a:ext>
            </a:extLst>
          </p:cNvPr>
          <p:cNvPicPr>
            <a:picLocks noChangeAspect="1"/>
          </p:cNvPicPr>
          <p:nvPr/>
        </p:nvPicPr>
        <p:blipFill>
          <a:blip r:embed="rId3"/>
          <a:stretch>
            <a:fillRect/>
          </a:stretch>
        </p:blipFill>
        <p:spPr>
          <a:xfrm>
            <a:off x="540387" y="8922821"/>
            <a:ext cx="1803152" cy="1116238"/>
          </a:xfrm>
          <a:prstGeom prst="rect">
            <a:avLst/>
          </a:prstGeom>
        </p:spPr>
      </p:pic>
      <p:sp>
        <p:nvSpPr>
          <p:cNvPr id="20" name="Rectangle 19">
            <a:extLst>
              <a:ext uri="{FF2B5EF4-FFF2-40B4-BE49-F238E27FC236}">
                <a16:creationId xmlns:a16="http://schemas.microsoft.com/office/drawing/2014/main" id="{9807F0FD-45BF-6CD1-FA02-5CCBC9B73011}"/>
              </a:ext>
            </a:extLst>
          </p:cNvPr>
          <p:cNvSpPr/>
          <p:nvPr/>
        </p:nvSpPr>
        <p:spPr>
          <a:xfrm>
            <a:off x="6541889" y="9700505"/>
            <a:ext cx="5152373" cy="338554"/>
          </a:xfrm>
          <a:prstGeom prst="rect">
            <a:avLst/>
          </a:prstGeom>
        </p:spPr>
        <p:txBody>
          <a:bodyPr wrap="none">
            <a:spAutoFit/>
          </a:bodyPr>
          <a:lstStyle/>
          <a:p>
            <a:r>
              <a:rPr lang="da-DK" sz="1600" b="1" noProof="0" dirty="0"/>
              <a:t>Project Number 2023-1-IT01-KA220-VET-000152721</a:t>
            </a:r>
          </a:p>
        </p:txBody>
      </p:sp>
      <p:pic>
        <p:nvPicPr>
          <p:cNvPr id="21" name="Picture 7">
            <a:extLst>
              <a:ext uri="{FF2B5EF4-FFF2-40B4-BE49-F238E27FC236}">
                <a16:creationId xmlns:a16="http://schemas.microsoft.com/office/drawing/2014/main" id="{5296D191-A6D6-E105-2B0B-2990CA0DFECE}"/>
              </a:ext>
            </a:extLst>
          </p:cNvPr>
          <p:cNvPicPr>
            <a:picLocks noChangeAspect="1"/>
          </p:cNvPicPr>
          <p:nvPr/>
        </p:nvPicPr>
        <p:blipFill>
          <a:blip r:embed="rId4">
            <a:alphaModFix amt="65999"/>
          </a:blip>
          <a:srcRect/>
          <a:stretch>
            <a:fillRect/>
          </a:stretch>
        </p:blipFill>
        <p:spPr>
          <a:xfrm>
            <a:off x="7233829" y="8785157"/>
            <a:ext cx="3231376" cy="876511"/>
          </a:xfrm>
          <a:prstGeom prst="rect">
            <a:avLst/>
          </a:prstGeom>
        </p:spPr>
      </p:pic>
    </p:spTree>
    <p:extLst>
      <p:ext uri="{BB962C8B-B14F-4D97-AF65-F5344CB8AC3E}">
        <p14:creationId xmlns:p14="http://schemas.microsoft.com/office/powerpoint/2010/main" val="2705176308"/>
      </p:ext>
    </p:extLst>
  </p:cSld>
  <p:clrMapOvr>
    <a:masterClrMapping/>
  </p:clrMapOvr>
  <p:transition>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81">
          <a:extLst>
            <a:ext uri="{FF2B5EF4-FFF2-40B4-BE49-F238E27FC236}">
              <a16:creationId xmlns:a16="http://schemas.microsoft.com/office/drawing/2014/main" id="{117C2CE9-0271-568D-B4CC-E653AA1A0E64}"/>
            </a:ext>
          </a:extLst>
        </p:cNvPr>
        <p:cNvGrpSpPr/>
        <p:nvPr/>
      </p:nvGrpSpPr>
      <p:grpSpPr>
        <a:xfrm>
          <a:off x="0" y="0"/>
          <a:ext cx="0" cy="0"/>
          <a:chOff x="0" y="0"/>
          <a:chExt cx="0" cy="0"/>
        </a:xfrm>
      </p:grpSpPr>
      <p:grpSp>
        <p:nvGrpSpPr>
          <p:cNvPr id="485" name="Google Shape;485;p24">
            <a:extLst>
              <a:ext uri="{FF2B5EF4-FFF2-40B4-BE49-F238E27FC236}">
                <a16:creationId xmlns:a16="http://schemas.microsoft.com/office/drawing/2014/main" id="{BCBCB4E9-D8CC-EB96-59D9-280F19ADDDEE}"/>
              </a:ext>
            </a:extLst>
          </p:cNvPr>
          <p:cNvGrpSpPr/>
          <p:nvPr/>
        </p:nvGrpSpPr>
        <p:grpSpPr>
          <a:xfrm>
            <a:off x="0" y="-216992"/>
            <a:ext cx="18288000" cy="1240415"/>
            <a:chOff x="0" y="-57150"/>
            <a:chExt cx="4816593" cy="326693"/>
          </a:xfrm>
        </p:grpSpPr>
        <p:sp>
          <p:nvSpPr>
            <p:cNvPr id="486" name="Google Shape;486;p24">
              <a:extLst>
                <a:ext uri="{FF2B5EF4-FFF2-40B4-BE49-F238E27FC236}">
                  <a16:creationId xmlns:a16="http://schemas.microsoft.com/office/drawing/2014/main" id="{C6BE5993-E7D6-0B6F-FA10-672830C0E39E}"/>
                </a:ext>
              </a:extLst>
            </p:cNvPr>
            <p:cNvSpPr/>
            <p:nvPr/>
          </p:nvSpPr>
          <p:spPr>
            <a:xfrm>
              <a:off x="0" y="0"/>
              <a:ext cx="4816592" cy="269543"/>
            </a:xfrm>
            <a:custGeom>
              <a:avLst/>
              <a:gdLst/>
              <a:ahLst/>
              <a:cxnLst/>
              <a:rect l="l" t="t" r="r" b="b"/>
              <a:pathLst>
                <a:path w="4816592" h="269543" extrusionOk="0">
                  <a:moveTo>
                    <a:pt x="0" y="0"/>
                  </a:moveTo>
                  <a:lnTo>
                    <a:pt x="4816592" y="0"/>
                  </a:lnTo>
                  <a:lnTo>
                    <a:pt x="4816592" y="269543"/>
                  </a:lnTo>
                  <a:lnTo>
                    <a:pt x="0" y="269543"/>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da-DK" sz="1800" noProof="0" dirty="0">
                <a:solidFill>
                  <a:schemeClr val="dk1"/>
                </a:solidFill>
                <a:latin typeface="Calibri"/>
                <a:ea typeface="Calibri"/>
                <a:cs typeface="Calibri"/>
                <a:sym typeface="Calibri"/>
              </a:endParaRPr>
            </a:p>
          </p:txBody>
        </p:sp>
        <p:sp>
          <p:nvSpPr>
            <p:cNvPr id="487" name="Google Shape;487;p24">
              <a:extLst>
                <a:ext uri="{FF2B5EF4-FFF2-40B4-BE49-F238E27FC236}">
                  <a16:creationId xmlns:a16="http://schemas.microsoft.com/office/drawing/2014/main" id="{AAB9F176-9683-AE97-BA31-44F217321245}"/>
                </a:ext>
              </a:extLst>
            </p:cNvPr>
            <p:cNvSpPr txBox="1"/>
            <p:nvPr/>
          </p:nvSpPr>
          <p:spPr>
            <a:xfrm>
              <a:off x="0" y="-57150"/>
              <a:ext cx="4816593" cy="32669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lang="da-DK" sz="1800" noProof="0" dirty="0">
                <a:solidFill>
                  <a:schemeClr val="dk1"/>
                </a:solidFill>
                <a:latin typeface="Calibri"/>
                <a:ea typeface="Calibri"/>
                <a:cs typeface="Calibri"/>
                <a:sym typeface="Calibri"/>
              </a:endParaRPr>
            </a:p>
          </p:txBody>
        </p:sp>
      </p:grpSp>
      <p:pic>
        <p:nvPicPr>
          <p:cNvPr id="8" name="Picture 7" descr="A rainbow with a red needle and a red arrow&#10;&#10;Description automatically generated">
            <a:extLst>
              <a:ext uri="{FF2B5EF4-FFF2-40B4-BE49-F238E27FC236}">
                <a16:creationId xmlns:a16="http://schemas.microsoft.com/office/drawing/2014/main" id="{BB1D3E99-D227-10B7-2D9B-46379FE52E1E}"/>
              </a:ext>
            </a:extLst>
          </p:cNvPr>
          <p:cNvPicPr>
            <a:picLocks noChangeAspect="1"/>
          </p:cNvPicPr>
          <p:nvPr/>
        </p:nvPicPr>
        <p:blipFill>
          <a:blip r:embed="rId3"/>
          <a:stretch>
            <a:fillRect/>
          </a:stretch>
        </p:blipFill>
        <p:spPr>
          <a:xfrm>
            <a:off x="540387" y="8922821"/>
            <a:ext cx="1803152" cy="1116238"/>
          </a:xfrm>
          <a:prstGeom prst="rect">
            <a:avLst/>
          </a:prstGeom>
        </p:spPr>
      </p:pic>
      <p:sp>
        <p:nvSpPr>
          <p:cNvPr id="9" name="Rectangle 8">
            <a:extLst>
              <a:ext uri="{FF2B5EF4-FFF2-40B4-BE49-F238E27FC236}">
                <a16:creationId xmlns:a16="http://schemas.microsoft.com/office/drawing/2014/main" id="{D0ED7E1F-28FB-91F5-3B4A-61FB9A473418}"/>
              </a:ext>
            </a:extLst>
          </p:cNvPr>
          <p:cNvSpPr/>
          <p:nvPr/>
        </p:nvSpPr>
        <p:spPr>
          <a:xfrm>
            <a:off x="6541889" y="9700505"/>
            <a:ext cx="5152373" cy="338554"/>
          </a:xfrm>
          <a:prstGeom prst="rect">
            <a:avLst/>
          </a:prstGeom>
        </p:spPr>
        <p:txBody>
          <a:bodyPr wrap="none">
            <a:spAutoFit/>
          </a:bodyPr>
          <a:lstStyle/>
          <a:p>
            <a:r>
              <a:rPr lang="da-DK" sz="1600" b="1" noProof="0" dirty="0"/>
              <a:t>Project Number 2023-1-IT01-KA220-VET-000152721</a:t>
            </a:r>
          </a:p>
        </p:txBody>
      </p:sp>
      <p:pic>
        <p:nvPicPr>
          <p:cNvPr id="10" name="Picture 7">
            <a:extLst>
              <a:ext uri="{FF2B5EF4-FFF2-40B4-BE49-F238E27FC236}">
                <a16:creationId xmlns:a16="http://schemas.microsoft.com/office/drawing/2014/main" id="{A714B090-5BCC-F432-92C8-AAE3C63C8796}"/>
              </a:ext>
            </a:extLst>
          </p:cNvPr>
          <p:cNvPicPr>
            <a:picLocks noChangeAspect="1"/>
          </p:cNvPicPr>
          <p:nvPr/>
        </p:nvPicPr>
        <p:blipFill>
          <a:blip r:embed="rId4">
            <a:alphaModFix amt="65999"/>
          </a:blip>
          <a:srcRect/>
          <a:stretch>
            <a:fillRect/>
          </a:stretch>
        </p:blipFill>
        <p:spPr>
          <a:xfrm>
            <a:off x="14828024" y="9262249"/>
            <a:ext cx="3231376" cy="876511"/>
          </a:xfrm>
          <a:prstGeom prst="rect">
            <a:avLst/>
          </a:prstGeom>
        </p:spPr>
      </p:pic>
      <p:sp>
        <p:nvSpPr>
          <p:cNvPr id="2" name="TextBox 1">
            <a:extLst>
              <a:ext uri="{FF2B5EF4-FFF2-40B4-BE49-F238E27FC236}">
                <a16:creationId xmlns:a16="http://schemas.microsoft.com/office/drawing/2014/main" id="{6297AD48-57FB-DBC3-2F32-F3948799EA49}"/>
              </a:ext>
            </a:extLst>
          </p:cNvPr>
          <p:cNvSpPr txBox="1"/>
          <p:nvPr/>
        </p:nvSpPr>
        <p:spPr>
          <a:xfrm>
            <a:off x="903167" y="1675792"/>
            <a:ext cx="13579749"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2000" noProof="0" dirty="0">
                <a:latin typeface="Six Caps"/>
              </a:rPr>
              <a:t>Træning i inklusion: Hvorfor det virker</a:t>
            </a:r>
          </a:p>
        </p:txBody>
      </p:sp>
      <p:sp>
        <p:nvSpPr>
          <p:cNvPr id="4" name="TextBox 3">
            <a:extLst>
              <a:ext uri="{FF2B5EF4-FFF2-40B4-BE49-F238E27FC236}">
                <a16:creationId xmlns:a16="http://schemas.microsoft.com/office/drawing/2014/main" id="{7E3D8C7A-ECBC-0085-9DDF-B50749314046}"/>
              </a:ext>
            </a:extLst>
          </p:cNvPr>
          <p:cNvSpPr txBox="1"/>
          <p:nvPr/>
        </p:nvSpPr>
        <p:spPr>
          <a:xfrm>
            <a:off x="3661022" y="4498802"/>
            <a:ext cx="10965956"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lr>
                <a:srgbClr val="472AF0"/>
              </a:buClr>
            </a:pPr>
            <a:r>
              <a:rPr lang="da-DK" sz="2800" noProof="0" dirty="0">
                <a:solidFill>
                  <a:srgbClr val="244061"/>
                </a:solidFill>
                <a:latin typeface="Barlow"/>
                <a:cs typeface="Calibri"/>
              </a:rPr>
              <a:t>Inklusion er ikke kun politik – det er vores mindset og adfærd.</a:t>
            </a:r>
            <a:br>
              <a:rPr lang="da-DK" sz="2800" noProof="0" dirty="0">
                <a:solidFill>
                  <a:srgbClr val="244061"/>
                </a:solidFill>
                <a:latin typeface="Barlow"/>
                <a:cs typeface="Calibri"/>
              </a:rPr>
            </a:br>
            <a:r>
              <a:rPr lang="da-DK" sz="2800" noProof="0" dirty="0">
                <a:solidFill>
                  <a:srgbClr val="244061"/>
                </a:solidFill>
                <a:latin typeface="Barlow"/>
                <a:cs typeface="Calibri"/>
              </a:rPr>
              <a:t>
Uddannelse om emnet hjælper kolleger med at forstå autisme og undgå misforståelser.</a:t>
            </a:r>
            <a:br>
              <a:rPr lang="da-DK" sz="2800" noProof="0" dirty="0">
                <a:solidFill>
                  <a:srgbClr val="244061"/>
                </a:solidFill>
                <a:latin typeface="Barlow"/>
                <a:cs typeface="Calibri"/>
              </a:rPr>
            </a:br>
            <a:r>
              <a:rPr lang="da-DK" sz="2800" noProof="0" dirty="0">
                <a:solidFill>
                  <a:srgbClr val="244061"/>
                </a:solidFill>
                <a:latin typeface="Barlow"/>
                <a:cs typeface="Calibri"/>
              </a:rPr>
              <a:t>
Det reducerer stigmatisering og opbygger empati over for menneskers forskellige måder at være på.</a:t>
            </a:r>
          </a:p>
        </p:txBody>
      </p:sp>
      <p:pic>
        <p:nvPicPr>
          <p:cNvPr id="14" name="Billede 13" descr="Et billede, der indeholder skærmbillede, Grafik, design&#10;&#10;Indhold genereret af kunstig intelligens kan være forkert.">
            <a:extLst>
              <a:ext uri="{FF2B5EF4-FFF2-40B4-BE49-F238E27FC236}">
                <a16:creationId xmlns:a16="http://schemas.microsoft.com/office/drawing/2014/main" id="{ABF8AF25-86C2-7B37-6080-A15517891D0D}"/>
              </a:ext>
            </a:extLst>
          </p:cNvPr>
          <p:cNvPicPr>
            <a:picLocks noChangeAspect="1"/>
          </p:cNvPicPr>
          <p:nvPr/>
        </p:nvPicPr>
        <p:blipFill>
          <a:blip r:embed="rId5">
            <a:duotone>
              <a:schemeClr val="bg2">
                <a:shade val="45000"/>
                <a:satMod val="135000"/>
              </a:schemeClr>
              <a:prstClr val="white"/>
            </a:duotone>
            <a:alphaModFix amt="50000"/>
          </a:blip>
          <a:stretch>
            <a:fillRect/>
          </a:stretch>
        </p:blipFill>
        <p:spPr>
          <a:xfrm>
            <a:off x="540387" y="4210321"/>
            <a:ext cx="3897430" cy="3897430"/>
          </a:xfrm>
          <a:prstGeom prst="rect">
            <a:avLst/>
          </a:prstGeom>
        </p:spPr>
      </p:pic>
    </p:spTree>
    <p:extLst>
      <p:ext uri="{BB962C8B-B14F-4D97-AF65-F5344CB8AC3E}">
        <p14:creationId xmlns:p14="http://schemas.microsoft.com/office/powerpoint/2010/main" val="25041486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81">
          <a:extLst>
            <a:ext uri="{FF2B5EF4-FFF2-40B4-BE49-F238E27FC236}">
              <a16:creationId xmlns:a16="http://schemas.microsoft.com/office/drawing/2014/main" id="{470B26DF-02A6-6B1E-ACC2-72649AF13D78}"/>
            </a:ext>
          </a:extLst>
        </p:cNvPr>
        <p:cNvGrpSpPr/>
        <p:nvPr/>
      </p:nvGrpSpPr>
      <p:grpSpPr>
        <a:xfrm>
          <a:off x="0" y="0"/>
          <a:ext cx="0" cy="0"/>
          <a:chOff x="0" y="0"/>
          <a:chExt cx="0" cy="0"/>
        </a:xfrm>
      </p:grpSpPr>
      <p:grpSp>
        <p:nvGrpSpPr>
          <p:cNvPr id="485" name="Google Shape;485;p24">
            <a:extLst>
              <a:ext uri="{FF2B5EF4-FFF2-40B4-BE49-F238E27FC236}">
                <a16:creationId xmlns:a16="http://schemas.microsoft.com/office/drawing/2014/main" id="{6D743A20-25D5-0958-82F0-9CE5464730A4}"/>
              </a:ext>
            </a:extLst>
          </p:cNvPr>
          <p:cNvGrpSpPr/>
          <p:nvPr/>
        </p:nvGrpSpPr>
        <p:grpSpPr>
          <a:xfrm>
            <a:off x="0" y="-216992"/>
            <a:ext cx="18288000" cy="1240415"/>
            <a:chOff x="0" y="-57150"/>
            <a:chExt cx="4816593" cy="326693"/>
          </a:xfrm>
        </p:grpSpPr>
        <p:sp>
          <p:nvSpPr>
            <p:cNvPr id="486" name="Google Shape;486;p24">
              <a:extLst>
                <a:ext uri="{FF2B5EF4-FFF2-40B4-BE49-F238E27FC236}">
                  <a16:creationId xmlns:a16="http://schemas.microsoft.com/office/drawing/2014/main" id="{8BC07F20-37F7-E4C1-7DC4-61575DC5D234}"/>
                </a:ext>
              </a:extLst>
            </p:cNvPr>
            <p:cNvSpPr/>
            <p:nvPr/>
          </p:nvSpPr>
          <p:spPr>
            <a:xfrm>
              <a:off x="0" y="0"/>
              <a:ext cx="4816592" cy="269543"/>
            </a:xfrm>
            <a:custGeom>
              <a:avLst/>
              <a:gdLst/>
              <a:ahLst/>
              <a:cxnLst/>
              <a:rect l="l" t="t" r="r" b="b"/>
              <a:pathLst>
                <a:path w="4816592" h="269543" extrusionOk="0">
                  <a:moveTo>
                    <a:pt x="0" y="0"/>
                  </a:moveTo>
                  <a:lnTo>
                    <a:pt x="4816592" y="0"/>
                  </a:lnTo>
                  <a:lnTo>
                    <a:pt x="4816592" y="269543"/>
                  </a:lnTo>
                  <a:lnTo>
                    <a:pt x="0" y="269543"/>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da-DK" sz="1800" noProof="0" dirty="0">
                <a:solidFill>
                  <a:schemeClr val="dk1"/>
                </a:solidFill>
                <a:latin typeface="Calibri"/>
                <a:ea typeface="Calibri"/>
                <a:cs typeface="Calibri"/>
                <a:sym typeface="Calibri"/>
              </a:endParaRPr>
            </a:p>
          </p:txBody>
        </p:sp>
        <p:sp>
          <p:nvSpPr>
            <p:cNvPr id="487" name="Google Shape;487;p24">
              <a:extLst>
                <a:ext uri="{FF2B5EF4-FFF2-40B4-BE49-F238E27FC236}">
                  <a16:creationId xmlns:a16="http://schemas.microsoft.com/office/drawing/2014/main" id="{CD0710EB-5D4B-182F-7620-6770E44A59A0}"/>
                </a:ext>
              </a:extLst>
            </p:cNvPr>
            <p:cNvSpPr txBox="1"/>
            <p:nvPr/>
          </p:nvSpPr>
          <p:spPr>
            <a:xfrm>
              <a:off x="0" y="-57150"/>
              <a:ext cx="4816593" cy="32669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lang="da-DK" sz="1800" noProof="0" dirty="0">
                <a:solidFill>
                  <a:schemeClr val="dk1"/>
                </a:solidFill>
                <a:latin typeface="Calibri"/>
                <a:ea typeface="Calibri"/>
                <a:cs typeface="Calibri"/>
                <a:sym typeface="Calibri"/>
              </a:endParaRPr>
            </a:p>
          </p:txBody>
        </p:sp>
      </p:grpSp>
      <p:pic>
        <p:nvPicPr>
          <p:cNvPr id="8" name="Picture 7" descr="A rainbow with a red needle and a red arrow&#10;&#10;Description automatically generated">
            <a:extLst>
              <a:ext uri="{FF2B5EF4-FFF2-40B4-BE49-F238E27FC236}">
                <a16:creationId xmlns:a16="http://schemas.microsoft.com/office/drawing/2014/main" id="{AF174630-8ED6-96AA-859A-0AB3F9E80BEB}"/>
              </a:ext>
            </a:extLst>
          </p:cNvPr>
          <p:cNvPicPr>
            <a:picLocks noChangeAspect="1"/>
          </p:cNvPicPr>
          <p:nvPr/>
        </p:nvPicPr>
        <p:blipFill>
          <a:blip r:embed="rId3"/>
          <a:stretch>
            <a:fillRect/>
          </a:stretch>
        </p:blipFill>
        <p:spPr>
          <a:xfrm>
            <a:off x="540387" y="8922821"/>
            <a:ext cx="1803152" cy="1116238"/>
          </a:xfrm>
          <a:prstGeom prst="rect">
            <a:avLst/>
          </a:prstGeom>
        </p:spPr>
      </p:pic>
      <p:sp>
        <p:nvSpPr>
          <p:cNvPr id="9" name="Rectangle 8">
            <a:extLst>
              <a:ext uri="{FF2B5EF4-FFF2-40B4-BE49-F238E27FC236}">
                <a16:creationId xmlns:a16="http://schemas.microsoft.com/office/drawing/2014/main" id="{4111BE22-A302-564E-1C23-6538CE86B0E3}"/>
              </a:ext>
            </a:extLst>
          </p:cNvPr>
          <p:cNvSpPr/>
          <p:nvPr/>
        </p:nvSpPr>
        <p:spPr>
          <a:xfrm>
            <a:off x="6541889" y="9700505"/>
            <a:ext cx="5152373" cy="338554"/>
          </a:xfrm>
          <a:prstGeom prst="rect">
            <a:avLst/>
          </a:prstGeom>
        </p:spPr>
        <p:txBody>
          <a:bodyPr wrap="none">
            <a:spAutoFit/>
          </a:bodyPr>
          <a:lstStyle/>
          <a:p>
            <a:r>
              <a:rPr lang="da-DK" sz="1600" b="1" noProof="0" dirty="0"/>
              <a:t>Project Number 2023-1-IT01-KA220-VET-000152721</a:t>
            </a:r>
          </a:p>
        </p:txBody>
      </p:sp>
      <p:pic>
        <p:nvPicPr>
          <p:cNvPr id="10" name="Picture 7">
            <a:extLst>
              <a:ext uri="{FF2B5EF4-FFF2-40B4-BE49-F238E27FC236}">
                <a16:creationId xmlns:a16="http://schemas.microsoft.com/office/drawing/2014/main" id="{C07DA58D-463B-FB87-B932-0FC15348CA00}"/>
              </a:ext>
            </a:extLst>
          </p:cNvPr>
          <p:cNvPicPr>
            <a:picLocks noChangeAspect="1"/>
          </p:cNvPicPr>
          <p:nvPr/>
        </p:nvPicPr>
        <p:blipFill>
          <a:blip r:embed="rId4">
            <a:alphaModFix amt="65999"/>
          </a:blip>
          <a:srcRect/>
          <a:stretch>
            <a:fillRect/>
          </a:stretch>
        </p:blipFill>
        <p:spPr>
          <a:xfrm>
            <a:off x="14828024" y="9262249"/>
            <a:ext cx="3231376" cy="876511"/>
          </a:xfrm>
          <a:prstGeom prst="rect">
            <a:avLst/>
          </a:prstGeom>
        </p:spPr>
      </p:pic>
      <p:sp>
        <p:nvSpPr>
          <p:cNvPr id="2" name="TextBox 1">
            <a:extLst>
              <a:ext uri="{FF2B5EF4-FFF2-40B4-BE49-F238E27FC236}">
                <a16:creationId xmlns:a16="http://schemas.microsoft.com/office/drawing/2014/main" id="{DFD81A15-2912-098B-4DFB-F5E6B8294782}"/>
              </a:ext>
            </a:extLst>
          </p:cNvPr>
          <p:cNvSpPr txBox="1"/>
          <p:nvPr/>
        </p:nvSpPr>
        <p:spPr>
          <a:xfrm>
            <a:off x="9812440" y="2015220"/>
            <a:ext cx="7662028"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2000" noProof="0" dirty="0">
                <a:latin typeface="Six Caps"/>
              </a:rPr>
              <a:t>Teambuilding aktiviteter</a:t>
            </a:r>
            <a:endParaRPr lang="da-DK" noProof="0" dirty="0"/>
          </a:p>
        </p:txBody>
      </p:sp>
      <p:pic>
        <p:nvPicPr>
          <p:cNvPr id="6" name="Picture 5" descr="A close-up of a puzzle&#10;&#10;AI-generated content may be incorrect.">
            <a:extLst>
              <a:ext uri="{FF2B5EF4-FFF2-40B4-BE49-F238E27FC236}">
                <a16:creationId xmlns:a16="http://schemas.microsoft.com/office/drawing/2014/main" id="{C76615C2-D874-45E0-4E1E-2D3623D1BEC3}"/>
              </a:ext>
            </a:extLst>
          </p:cNvPr>
          <p:cNvPicPr>
            <a:picLocks noChangeAspect="1"/>
          </p:cNvPicPr>
          <p:nvPr/>
        </p:nvPicPr>
        <p:blipFill>
          <a:blip r:embed="rId5"/>
          <a:stretch>
            <a:fillRect/>
          </a:stretch>
        </p:blipFill>
        <p:spPr>
          <a:xfrm>
            <a:off x="-4306" y="2184721"/>
            <a:ext cx="8921119" cy="5917558"/>
          </a:xfrm>
          <a:prstGeom prst="rect">
            <a:avLst/>
          </a:prstGeom>
          <a:ln>
            <a:noFill/>
          </a:ln>
        </p:spPr>
      </p:pic>
      <p:sp>
        <p:nvSpPr>
          <p:cNvPr id="7" name="Tekstfelt 6">
            <a:extLst>
              <a:ext uri="{FF2B5EF4-FFF2-40B4-BE49-F238E27FC236}">
                <a16:creationId xmlns:a16="http://schemas.microsoft.com/office/drawing/2014/main" id="{C7300A96-15A2-741C-D73B-9C47C4688653}"/>
              </a:ext>
            </a:extLst>
          </p:cNvPr>
          <p:cNvSpPr txBox="1"/>
          <p:nvPr/>
        </p:nvSpPr>
        <p:spPr>
          <a:xfrm>
            <a:off x="9812440" y="3762427"/>
            <a:ext cx="7935174" cy="5740033"/>
          </a:xfrm>
          <a:prstGeom prst="rect">
            <a:avLst/>
          </a:prstGeom>
          <a:noFill/>
        </p:spPr>
        <p:txBody>
          <a:bodyPr wrap="square">
            <a:spAutoFit/>
          </a:bodyPr>
          <a:lstStyle/>
          <a:p>
            <a:r>
              <a:rPr lang="da-DK" sz="2400" i="1" noProof="0" dirty="0">
                <a:solidFill>
                  <a:srgbClr val="244061"/>
                </a:solidFill>
                <a:latin typeface="Barlow"/>
              </a:rPr>
              <a:t>Undgå eller lav alternativer til aktiviteter, der er...</a:t>
            </a:r>
          </a:p>
          <a:p>
            <a:endParaRPr lang="da-DK" sz="2400" noProof="0" dirty="0">
              <a:solidFill>
                <a:srgbClr val="244061"/>
              </a:solidFill>
              <a:latin typeface="Barlow"/>
            </a:endParaRPr>
          </a:p>
          <a:p>
            <a:pPr>
              <a:lnSpc>
                <a:spcPct val="150000"/>
              </a:lnSpc>
            </a:pPr>
            <a:r>
              <a:rPr lang="da-DK" sz="2400" noProof="0" dirty="0">
                <a:solidFill>
                  <a:srgbClr val="244061"/>
                </a:solidFill>
                <a:latin typeface="Barlow"/>
              </a:rPr>
              <a:t>❌Støjende, højsensoriske miljøer (f.eks. overfyldte fester, barer eller støjende steder)
❌ Ustrukturerede sociale arrangementer</a:t>
            </a:r>
            <a:br>
              <a:rPr lang="da-DK" sz="2400" noProof="0" dirty="0">
                <a:solidFill>
                  <a:srgbClr val="244061"/>
                </a:solidFill>
                <a:latin typeface="Barlow"/>
              </a:rPr>
            </a:br>
            <a:r>
              <a:rPr lang="da-DK" sz="2400" noProof="0" dirty="0">
                <a:solidFill>
                  <a:srgbClr val="244061"/>
                </a:solidFill>
                <a:latin typeface="Barlow"/>
              </a:rPr>
              <a:t>❌ Obligatorisk deltagelse i gruppespil, der involverer berøring, improvisation eller hurtig samtale
❌ Aktiviteter med fokus på smalltalk eller netværk (f.eks. speed networking eller "lær dig at kende"-mingling)
❌ Alkoholcentrerede begivenheder</a:t>
            </a:r>
            <a:br>
              <a:rPr lang="da-DK" sz="2400" noProof="0" dirty="0">
                <a:solidFill>
                  <a:srgbClr val="244061"/>
                </a:solidFill>
                <a:latin typeface="Barlow"/>
              </a:rPr>
            </a:br>
            <a:r>
              <a:rPr lang="da-DK" sz="2400" noProof="0" dirty="0">
                <a:solidFill>
                  <a:srgbClr val="244061"/>
                </a:solidFill>
                <a:latin typeface="Barlow"/>
              </a:rPr>
              <a:t>(f.eks. pubcrawls eller cocktail-hours)</a:t>
            </a:r>
          </a:p>
        </p:txBody>
      </p:sp>
    </p:spTree>
    <p:extLst>
      <p:ext uri="{BB962C8B-B14F-4D97-AF65-F5344CB8AC3E}">
        <p14:creationId xmlns:p14="http://schemas.microsoft.com/office/powerpoint/2010/main" val="12984787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1">
          <a:extLst>
            <a:ext uri="{FF2B5EF4-FFF2-40B4-BE49-F238E27FC236}">
              <a16:creationId xmlns:a16="http://schemas.microsoft.com/office/drawing/2014/main" id="{0CF2E50B-271A-FE49-53AA-26FA9E715BD9}"/>
            </a:ext>
          </a:extLst>
        </p:cNvPr>
        <p:cNvGrpSpPr/>
        <p:nvPr/>
      </p:nvGrpSpPr>
      <p:grpSpPr>
        <a:xfrm>
          <a:off x="0" y="0"/>
          <a:ext cx="0" cy="0"/>
          <a:chOff x="0" y="0"/>
          <a:chExt cx="0" cy="0"/>
        </a:xfrm>
      </p:grpSpPr>
      <p:grpSp>
        <p:nvGrpSpPr>
          <p:cNvPr id="485" name="Google Shape;485;p24">
            <a:extLst>
              <a:ext uri="{FF2B5EF4-FFF2-40B4-BE49-F238E27FC236}">
                <a16:creationId xmlns:a16="http://schemas.microsoft.com/office/drawing/2014/main" id="{EA32F255-1D05-37B3-5A11-6C3D98E199E2}"/>
              </a:ext>
            </a:extLst>
          </p:cNvPr>
          <p:cNvGrpSpPr/>
          <p:nvPr/>
        </p:nvGrpSpPr>
        <p:grpSpPr>
          <a:xfrm>
            <a:off x="0" y="-216992"/>
            <a:ext cx="18288000" cy="1240415"/>
            <a:chOff x="0" y="-57150"/>
            <a:chExt cx="4816593" cy="326693"/>
          </a:xfrm>
        </p:grpSpPr>
        <p:sp>
          <p:nvSpPr>
            <p:cNvPr id="486" name="Google Shape;486;p24">
              <a:extLst>
                <a:ext uri="{FF2B5EF4-FFF2-40B4-BE49-F238E27FC236}">
                  <a16:creationId xmlns:a16="http://schemas.microsoft.com/office/drawing/2014/main" id="{2DAC7B06-9AC8-B9D8-FEF8-06DA4DD5C7DD}"/>
                </a:ext>
              </a:extLst>
            </p:cNvPr>
            <p:cNvSpPr/>
            <p:nvPr/>
          </p:nvSpPr>
          <p:spPr>
            <a:xfrm>
              <a:off x="0" y="0"/>
              <a:ext cx="4816592" cy="269543"/>
            </a:xfrm>
            <a:custGeom>
              <a:avLst/>
              <a:gdLst/>
              <a:ahLst/>
              <a:cxnLst/>
              <a:rect l="l" t="t" r="r" b="b"/>
              <a:pathLst>
                <a:path w="4816592" h="269543" extrusionOk="0">
                  <a:moveTo>
                    <a:pt x="0" y="0"/>
                  </a:moveTo>
                  <a:lnTo>
                    <a:pt x="4816592" y="0"/>
                  </a:lnTo>
                  <a:lnTo>
                    <a:pt x="4816592" y="269543"/>
                  </a:lnTo>
                  <a:lnTo>
                    <a:pt x="0" y="269543"/>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da-DK" sz="1800" noProof="0" dirty="0">
                <a:solidFill>
                  <a:schemeClr val="dk1"/>
                </a:solidFill>
                <a:latin typeface="Calibri"/>
                <a:ea typeface="Calibri"/>
                <a:cs typeface="Calibri"/>
                <a:sym typeface="Calibri"/>
              </a:endParaRPr>
            </a:p>
          </p:txBody>
        </p:sp>
        <p:sp>
          <p:nvSpPr>
            <p:cNvPr id="487" name="Google Shape;487;p24">
              <a:extLst>
                <a:ext uri="{FF2B5EF4-FFF2-40B4-BE49-F238E27FC236}">
                  <a16:creationId xmlns:a16="http://schemas.microsoft.com/office/drawing/2014/main" id="{2F9C8CF0-2183-D5B9-A360-EC423CE944B7}"/>
                </a:ext>
              </a:extLst>
            </p:cNvPr>
            <p:cNvSpPr txBox="1"/>
            <p:nvPr/>
          </p:nvSpPr>
          <p:spPr>
            <a:xfrm>
              <a:off x="0" y="-57150"/>
              <a:ext cx="4816593" cy="32669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lang="da-DK" sz="1800" noProof="0" dirty="0">
                <a:solidFill>
                  <a:schemeClr val="dk1"/>
                </a:solidFill>
                <a:latin typeface="Calibri"/>
                <a:ea typeface="Calibri"/>
                <a:cs typeface="Calibri"/>
                <a:sym typeface="Calibri"/>
              </a:endParaRPr>
            </a:p>
          </p:txBody>
        </p:sp>
      </p:grpSp>
      <p:pic>
        <p:nvPicPr>
          <p:cNvPr id="8" name="Picture 7" descr="A rainbow with a red needle and a red arrow&#10;&#10;Description automatically generated">
            <a:extLst>
              <a:ext uri="{FF2B5EF4-FFF2-40B4-BE49-F238E27FC236}">
                <a16:creationId xmlns:a16="http://schemas.microsoft.com/office/drawing/2014/main" id="{B035EFDA-379E-F775-3958-55735390F0D2}"/>
              </a:ext>
            </a:extLst>
          </p:cNvPr>
          <p:cNvPicPr>
            <a:picLocks noChangeAspect="1"/>
          </p:cNvPicPr>
          <p:nvPr/>
        </p:nvPicPr>
        <p:blipFill>
          <a:blip r:embed="rId3"/>
          <a:stretch>
            <a:fillRect/>
          </a:stretch>
        </p:blipFill>
        <p:spPr>
          <a:xfrm>
            <a:off x="540387" y="8922821"/>
            <a:ext cx="1803152" cy="1116238"/>
          </a:xfrm>
          <a:prstGeom prst="rect">
            <a:avLst/>
          </a:prstGeom>
        </p:spPr>
      </p:pic>
      <p:sp>
        <p:nvSpPr>
          <p:cNvPr id="9" name="Rectangle 8">
            <a:extLst>
              <a:ext uri="{FF2B5EF4-FFF2-40B4-BE49-F238E27FC236}">
                <a16:creationId xmlns:a16="http://schemas.microsoft.com/office/drawing/2014/main" id="{B01EC97B-A578-632C-6ED5-AAC12CDEC34D}"/>
              </a:ext>
            </a:extLst>
          </p:cNvPr>
          <p:cNvSpPr/>
          <p:nvPr/>
        </p:nvSpPr>
        <p:spPr>
          <a:xfrm>
            <a:off x="6541889" y="9700505"/>
            <a:ext cx="5152373" cy="338554"/>
          </a:xfrm>
          <a:prstGeom prst="rect">
            <a:avLst/>
          </a:prstGeom>
        </p:spPr>
        <p:txBody>
          <a:bodyPr wrap="none">
            <a:spAutoFit/>
          </a:bodyPr>
          <a:lstStyle/>
          <a:p>
            <a:r>
              <a:rPr lang="da-DK" sz="1600" b="1" noProof="0" dirty="0"/>
              <a:t>Project Number 2023-1-IT01-KA220-VET-000152721</a:t>
            </a:r>
          </a:p>
        </p:txBody>
      </p:sp>
      <p:pic>
        <p:nvPicPr>
          <p:cNvPr id="10" name="Picture 7">
            <a:extLst>
              <a:ext uri="{FF2B5EF4-FFF2-40B4-BE49-F238E27FC236}">
                <a16:creationId xmlns:a16="http://schemas.microsoft.com/office/drawing/2014/main" id="{3F0E3C4E-97D5-0E8B-8A1C-E9FB139506D5}"/>
              </a:ext>
            </a:extLst>
          </p:cNvPr>
          <p:cNvPicPr>
            <a:picLocks noChangeAspect="1"/>
          </p:cNvPicPr>
          <p:nvPr/>
        </p:nvPicPr>
        <p:blipFill>
          <a:blip r:embed="rId4">
            <a:alphaModFix amt="65999"/>
          </a:blip>
          <a:srcRect/>
          <a:stretch>
            <a:fillRect/>
          </a:stretch>
        </p:blipFill>
        <p:spPr>
          <a:xfrm>
            <a:off x="14828024" y="9262249"/>
            <a:ext cx="3231376" cy="876511"/>
          </a:xfrm>
          <a:prstGeom prst="rect">
            <a:avLst/>
          </a:prstGeom>
        </p:spPr>
      </p:pic>
      <p:sp>
        <p:nvSpPr>
          <p:cNvPr id="2" name="TextBox 1">
            <a:extLst>
              <a:ext uri="{FF2B5EF4-FFF2-40B4-BE49-F238E27FC236}">
                <a16:creationId xmlns:a16="http://schemas.microsoft.com/office/drawing/2014/main" id="{AA69E0A8-64DD-9CB6-5F5C-14883D7134E7}"/>
              </a:ext>
            </a:extLst>
          </p:cNvPr>
          <p:cNvSpPr txBox="1"/>
          <p:nvPr/>
        </p:nvSpPr>
        <p:spPr>
          <a:xfrm>
            <a:off x="9812708" y="2015220"/>
            <a:ext cx="7662028"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2000" noProof="0" dirty="0">
                <a:latin typeface="Six Caps"/>
              </a:rPr>
              <a:t>Teambuilding aktiviteter</a:t>
            </a:r>
            <a:endParaRPr lang="da-DK" noProof="0" dirty="0"/>
          </a:p>
        </p:txBody>
      </p:sp>
      <p:sp>
        <p:nvSpPr>
          <p:cNvPr id="4" name="TextBox 3">
            <a:extLst>
              <a:ext uri="{FF2B5EF4-FFF2-40B4-BE49-F238E27FC236}">
                <a16:creationId xmlns:a16="http://schemas.microsoft.com/office/drawing/2014/main" id="{90B3A9E2-689A-878B-2CBB-1D04DC5F9D75}"/>
              </a:ext>
            </a:extLst>
          </p:cNvPr>
          <p:cNvSpPr txBox="1"/>
          <p:nvPr/>
        </p:nvSpPr>
        <p:spPr>
          <a:xfrm>
            <a:off x="9812708" y="3706882"/>
            <a:ext cx="7986531" cy="55553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buClr>
                <a:srgbClr val="472AF0"/>
              </a:buClr>
            </a:pPr>
            <a:r>
              <a:rPr lang="da-DK" sz="2400" i="1" noProof="0" dirty="0">
                <a:solidFill>
                  <a:srgbClr val="244061"/>
                </a:solidFill>
                <a:latin typeface="Barlow"/>
              </a:rPr>
              <a:t>Tilbyd i stedet strukturerede, rolige og valgfrie alternativer som...</a:t>
            </a:r>
          </a:p>
          <a:p>
            <a:pPr marL="342900" indent="-342900">
              <a:lnSpc>
                <a:spcPct val="150000"/>
              </a:lnSpc>
              <a:buClr>
                <a:srgbClr val="472AF0"/>
              </a:buClr>
              <a:buFont typeface="Arial" panose="020B0604020202020204" pitchFamily="34" charset="0"/>
              <a:buChar char="•"/>
            </a:pPr>
            <a:r>
              <a:rPr lang="da-DK" sz="2400" noProof="0" dirty="0">
                <a:solidFill>
                  <a:srgbClr val="244061"/>
                </a:solidFill>
                <a:latin typeface="Barlow"/>
              </a:rPr>
              <a:t>Bløde ice-breaker aktiviteter
Fælles problemløsningsaktiviteter
Gruppebrainstorming-sessioner
Teambuilding-spil</a:t>
            </a:r>
            <a:r>
              <a:rPr lang="da-DK" sz="2400" noProof="0" dirty="0">
                <a:latin typeface="Barlow"/>
              </a:rPr>
              <a:t>​</a:t>
            </a:r>
            <a:br>
              <a:rPr lang="da-DK" sz="2400" noProof="0" dirty="0">
                <a:latin typeface="Barlow"/>
              </a:rPr>
            </a:br>
            <a:endParaRPr lang="da-DK" sz="2400" noProof="0" dirty="0">
              <a:latin typeface="Barlow"/>
            </a:endParaRPr>
          </a:p>
          <a:p>
            <a:pPr>
              <a:lnSpc>
                <a:spcPct val="150000"/>
              </a:lnSpc>
              <a:buClr>
                <a:srgbClr val="472AF0"/>
              </a:buClr>
            </a:pPr>
            <a:r>
              <a:rPr lang="da-DK" sz="2400" i="1" noProof="0" dirty="0">
                <a:solidFill>
                  <a:srgbClr val="244061"/>
                </a:solidFill>
                <a:latin typeface="Barlow"/>
              </a:rPr>
              <a:t>Sociale arrangementer eller fester kan f.eks. involvere escape rooms, alkoholfri frokoster, interessebaserede workshops, stilleområder</a:t>
            </a:r>
            <a:r>
              <a:rPr lang="da-DK" sz="2400" noProof="0" dirty="0">
                <a:latin typeface="Barlow"/>
              </a:rPr>
              <a:t> </a:t>
            </a:r>
          </a:p>
        </p:txBody>
      </p:sp>
      <p:pic>
        <p:nvPicPr>
          <p:cNvPr id="6" name="Picture 5" descr="A close-up of a puzzle&#10;&#10;AI-generated content may be incorrect.">
            <a:extLst>
              <a:ext uri="{FF2B5EF4-FFF2-40B4-BE49-F238E27FC236}">
                <a16:creationId xmlns:a16="http://schemas.microsoft.com/office/drawing/2014/main" id="{8DCEC3D9-9930-AB0B-BACC-D1AA24CC530D}"/>
              </a:ext>
            </a:extLst>
          </p:cNvPr>
          <p:cNvPicPr>
            <a:picLocks noChangeAspect="1"/>
          </p:cNvPicPr>
          <p:nvPr/>
        </p:nvPicPr>
        <p:blipFill>
          <a:blip r:embed="rId5"/>
          <a:stretch>
            <a:fillRect/>
          </a:stretch>
        </p:blipFill>
        <p:spPr>
          <a:xfrm>
            <a:off x="-4306" y="2184721"/>
            <a:ext cx="8921119" cy="5917558"/>
          </a:xfrm>
          <a:prstGeom prst="rect">
            <a:avLst/>
          </a:prstGeom>
          <a:ln>
            <a:noFill/>
          </a:ln>
        </p:spPr>
      </p:pic>
    </p:spTree>
    <p:extLst>
      <p:ext uri="{BB962C8B-B14F-4D97-AF65-F5344CB8AC3E}">
        <p14:creationId xmlns:p14="http://schemas.microsoft.com/office/powerpoint/2010/main" val="20248264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81">
          <a:extLst>
            <a:ext uri="{FF2B5EF4-FFF2-40B4-BE49-F238E27FC236}">
              <a16:creationId xmlns:a16="http://schemas.microsoft.com/office/drawing/2014/main" id="{994884A9-39DB-6346-AF3F-B2374A0C2F67}"/>
            </a:ext>
          </a:extLst>
        </p:cNvPr>
        <p:cNvGrpSpPr/>
        <p:nvPr/>
      </p:nvGrpSpPr>
      <p:grpSpPr>
        <a:xfrm>
          <a:off x="0" y="0"/>
          <a:ext cx="0" cy="0"/>
          <a:chOff x="0" y="0"/>
          <a:chExt cx="0" cy="0"/>
        </a:xfrm>
      </p:grpSpPr>
      <p:grpSp>
        <p:nvGrpSpPr>
          <p:cNvPr id="485" name="Google Shape;485;p24">
            <a:extLst>
              <a:ext uri="{FF2B5EF4-FFF2-40B4-BE49-F238E27FC236}">
                <a16:creationId xmlns:a16="http://schemas.microsoft.com/office/drawing/2014/main" id="{6A15CE45-2A94-F60C-D5DE-BD56FEB33B85}"/>
              </a:ext>
            </a:extLst>
          </p:cNvPr>
          <p:cNvGrpSpPr/>
          <p:nvPr/>
        </p:nvGrpSpPr>
        <p:grpSpPr>
          <a:xfrm>
            <a:off x="0" y="-216992"/>
            <a:ext cx="18288000" cy="1240415"/>
            <a:chOff x="0" y="-57150"/>
            <a:chExt cx="4816593" cy="326693"/>
          </a:xfrm>
        </p:grpSpPr>
        <p:sp>
          <p:nvSpPr>
            <p:cNvPr id="486" name="Google Shape;486;p24">
              <a:extLst>
                <a:ext uri="{FF2B5EF4-FFF2-40B4-BE49-F238E27FC236}">
                  <a16:creationId xmlns:a16="http://schemas.microsoft.com/office/drawing/2014/main" id="{08F98AA3-99CF-8F7D-3C90-B73548B47E27}"/>
                </a:ext>
              </a:extLst>
            </p:cNvPr>
            <p:cNvSpPr/>
            <p:nvPr/>
          </p:nvSpPr>
          <p:spPr>
            <a:xfrm>
              <a:off x="0" y="0"/>
              <a:ext cx="4816592" cy="269543"/>
            </a:xfrm>
            <a:custGeom>
              <a:avLst/>
              <a:gdLst/>
              <a:ahLst/>
              <a:cxnLst/>
              <a:rect l="l" t="t" r="r" b="b"/>
              <a:pathLst>
                <a:path w="4816592" h="269543" extrusionOk="0">
                  <a:moveTo>
                    <a:pt x="0" y="0"/>
                  </a:moveTo>
                  <a:lnTo>
                    <a:pt x="4816592" y="0"/>
                  </a:lnTo>
                  <a:lnTo>
                    <a:pt x="4816592" y="269543"/>
                  </a:lnTo>
                  <a:lnTo>
                    <a:pt x="0" y="269543"/>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da-DK" sz="1800" noProof="0" dirty="0">
                <a:solidFill>
                  <a:schemeClr val="dk1"/>
                </a:solidFill>
                <a:latin typeface="Calibri"/>
                <a:ea typeface="Calibri"/>
                <a:cs typeface="Calibri"/>
                <a:sym typeface="Calibri"/>
              </a:endParaRPr>
            </a:p>
          </p:txBody>
        </p:sp>
        <p:sp>
          <p:nvSpPr>
            <p:cNvPr id="487" name="Google Shape;487;p24">
              <a:extLst>
                <a:ext uri="{FF2B5EF4-FFF2-40B4-BE49-F238E27FC236}">
                  <a16:creationId xmlns:a16="http://schemas.microsoft.com/office/drawing/2014/main" id="{FF884244-B17A-33C1-BF56-67E73BB98241}"/>
                </a:ext>
              </a:extLst>
            </p:cNvPr>
            <p:cNvSpPr txBox="1"/>
            <p:nvPr/>
          </p:nvSpPr>
          <p:spPr>
            <a:xfrm>
              <a:off x="0" y="-57150"/>
              <a:ext cx="4816593" cy="32669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lang="da-DK" sz="1800" noProof="0" dirty="0">
                <a:solidFill>
                  <a:schemeClr val="dk1"/>
                </a:solidFill>
                <a:latin typeface="Calibri"/>
                <a:ea typeface="Calibri"/>
                <a:cs typeface="Calibri"/>
                <a:sym typeface="Calibri"/>
              </a:endParaRPr>
            </a:p>
          </p:txBody>
        </p:sp>
      </p:grpSp>
      <p:pic>
        <p:nvPicPr>
          <p:cNvPr id="8" name="Picture 7" descr="A rainbow with a red needle and a red arrow&#10;&#10;Description automatically generated">
            <a:extLst>
              <a:ext uri="{FF2B5EF4-FFF2-40B4-BE49-F238E27FC236}">
                <a16:creationId xmlns:a16="http://schemas.microsoft.com/office/drawing/2014/main" id="{0B55B8E1-5BF3-3E19-1BC2-79D77A8EA0FF}"/>
              </a:ext>
            </a:extLst>
          </p:cNvPr>
          <p:cNvPicPr>
            <a:picLocks noChangeAspect="1"/>
          </p:cNvPicPr>
          <p:nvPr/>
        </p:nvPicPr>
        <p:blipFill>
          <a:blip r:embed="rId3"/>
          <a:stretch>
            <a:fillRect/>
          </a:stretch>
        </p:blipFill>
        <p:spPr>
          <a:xfrm>
            <a:off x="540387" y="8922821"/>
            <a:ext cx="1803152" cy="1116238"/>
          </a:xfrm>
          <a:prstGeom prst="rect">
            <a:avLst/>
          </a:prstGeom>
        </p:spPr>
      </p:pic>
      <p:sp>
        <p:nvSpPr>
          <p:cNvPr id="9" name="Rectangle 8">
            <a:extLst>
              <a:ext uri="{FF2B5EF4-FFF2-40B4-BE49-F238E27FC236}">
                <a16:creationId xmlns:a16="http://schemas.microsoft.com/office/drawing/2014/main" id="{E8CACD73-B20A-1DDB-7CCD-27F1D3BED420}"/>
              </a:ext>
            </a:extLst>
          </p:cNvPr>
          <p:cNvSpPr/>
          <p:nvPr/>
        </p:nvSpPr>
        <p:spPr>
          <a:xfrm>
            <a:off x="6541889" y="9700505"/>
            <a:ext cx="5152373" cy="338554"/>
          </a:xfrm>
          <a:prstGeom prst="rect">
            <a:avLst/>
          </a:prstGeom>
        </p:spPr>
        <p:txBody>
          <a:bodyPr wrap="none">
            <a:spAutoFit/>
          </a:bodyPr>
          <a:lstStyle/>
          <a:p>
            <a:r>
              <a:rPr lang="da-DK" sz="1600" b="1" noProof="0" dirty="0"/>
              <a:t>Project Number 2023-1-IT01-KA220-VET-000152721</a:t>
            </a:r>
          </a:p>
        </p:txBody>
      </p:sp>
      <p:pic>
        <p:nvPicPr>
          <p:cNvPr id="10" name="Picture 7">
            <a:extLst>
              <a:ext uri="{FF2B5EF4-FFF2-40B4-BE49-F238E27FC236}">
                <a16:creationId xmlns:a16="http://schemas.microsoft.com/office/drawing/2014/main" id="{EDAAD6C4-DCBC-6D34-59EE-BB9D66A10D7E}"/>
              </a:ext>
            </a:extLst>
          </p:cNvPr>
          <p:cNvPicPr>
            <a:picLocks noChangeAspect="1"/>
          </p:cNvPicPr>
          <p:nvPr/>
        </p:nvPicPr>
        <p:blipFill>
          <a:blip r:embed="rId4">
            <a:alphaModFix amt="65999"/>
          </a:blip>
          <a:srcRect/>
          <a:stretch>
            <a:fillRect/>
          </a:stretch>
        </p:blipFill>
        <p:spPr>
          <a:xfrm>
            <a:off x="14828024" y="9262249"/>
            <a:ext cx="3231376" cy="876511"/>
          </a:xfrm>
          <a:prstGeom prst="rect">
            <a:avLst/>
          </a:prstGeom>
        </p:spPr>
      </p:pic>
      <p:sp>
        <p:nvSpPr>
          <p:cNvPr id="5" name="Tekstfelt 4">
            <a:extLst>
              <a:ext uri="{FF2B5EF4-FFF2-40B4-BE49-F238E27FC236}">
                <a16:creationId xmlns:a16="http://schemas.microsoft.com/office/drawing/2014/main" id="{5C1CD74F-7406-E683-B000-3D0AEAD3D43C}"/>
              </a:ext>
            </a:extLst>
          </p:cNvPr>
          <p:cNvSpPr txBox="1"/>
          <p:nvPr/>
        </p:nvSpPr>
        <p:spPr>
          <a:xfrm>
            <a:off x="540387" y="2691669"/>
            <a:ext cx="8149190" cy="6842899"/>
          </a:xfrm>
          <a:prstGeom prst="rect">
            <a:avLst/>
          </a:prstGeom>
          <a:noFill/>
        </p:spPr>
        <p:txBody>
          <a:bodyPr wrap="square">
            <a:spAutoFit/>
          </a:bodyPr>
          <a:lstStyle/>
          <a:p>
            <a:pPr>
              <a:lnSpc>
                <a:spcPct val="200000"/>
              </a:lnSpc>
            </a:pPr>
            <a:r>
              <a:rPr lang="da-DK" sz="2800" b="1" noProof="0" dirty="0">
                <a:solidFill>
                  <a:srgbClr val="472AF0"/>
                </a:solidFill>
                <a:latin typeface="Six Caps"/>
              </a:rPr>
              <a:t>1.</a:t>
            </a:r>
            <a:r>
              <a:rPr lang="da-DK" sz="2800" noProof="0" dirty="0">
                <a:solidFill>
                  <a:srgbClr val="244061"/>
                </a:solidFill>
                <a:latin typeface="Barlow"/>
                <a:cs typeface="Calibri"/>
              </a:rPr>
              <a:t> Uddan teamet om autisme regelmæssigt</a:t>
            </a:r>
          </a:p>
          <a:p>
            <a:pPr>
              <a:lnSpc>
                <a:spcPct val="200000"/>
              </a:lnSpc>
            </a:pPr>
            <a:r>
              <a:rPr lang="da-DK" sz="2800" b="1" noProof="0" dirty="0">
                <a:solidFill>
                  <a:srgbClr val="472AF0"/>
                </a:solidFill>
                <a:latin typeface="Six Caps"/>
                <a:cs typeface="Calibri"/>
              </a:rPr>
              <a:t>2</a:t>
            </a:r>
            <a:r>
              <a:rPr lang="da-DK" sz="2800" noProof="0" dirty="0">
                <a:solidFill>
                  <a:srgbClr val="244061"/>
                </a:solidFill>
                <a:latin typeface="Barlow"/>
                <a:cs typeface="Calibri"/>
              </a:rPr>
              <a:t>. Sæt klare retningslinjer for kommunikation (undgå sarkasme, brug skriftlig opfølgning)</a:t>
            </a:r>
            <a:br>
              <a:rPr lang="da-DK" sz="2800" noProof="0" dirty="0">
                <a:solidFill>
                  <a:srgbClr val="244061"/>
                </a:solidFill>
                <a:latin typeface="Barlow"/>
                <a:cs typeface="Calibri"/>
              </a:rPr>
            </a:br>
            <a:r>
              <a:rPr lang="da-DK" sz="2800" b="1" noProof="0" dirty="0">
                <a:solidFill>
                  <a:srgbClr val="472AF0"/>
                </a:solidFill>
                <a:latin typeface="Six Caps"/>
                <a:cs typeface="Calibri"/>
              </a:rPr>
              <a:t>3.</a:t>
            </a:r>
            <a:r>
              <a:rPr lang="da-DK" sz="2800" noProof="0" dirty="0">
                <a:solidFill>
                  <a:srgbClr val="244061"/>
                </a:solidFill>
                <a:latin typeface="Barlow"/>
                <a:cs typeface="Calibri"/>
              </a:rPr>
              <a:t> Etabler konsekvente forventninger og rutiner</a:t>
            </a:r>
            <a:br>
              <a:rPr lang="da-DK" sz="2800" noProof="0" dirty="0">
                <a:solidFill>
                  <a:srgbClr val="244061"/>
                </a:solidFill>
                <a:latin typeface="Barlow"/>
                <a:cs typeface="Calibri"/>
              </a:rPr>
            </a:br>
            <a:r>
              <a:rPr lang="da-DK" sz="2800" b="1" noProof="0" dirty="0">
                <a:solidFill>
                  <a:srgbClr val="472AF0"/>
                </a:solidFill>
                <a:latin typeface="Six Caps"/>
                <a:cs typeface="Calibri"/>
              </a:rPr>
              <a:t>4</a:t>
            </a:r>
            <a:r>
              <a:rPr lang="da-DK" sz="2800" b="1" noProof="0" dirty="0">
                <a:solidFill>
                  <a:srgbClr val="472AF0"/>
                </a:solidFill>
                <a:latin typeface="Six Caps"/>
              </a:rPr>
              <a:t>.</a:t>
            </a:r>
            <a:r>
              <a:rPr lang="da-DK" sz="2800" noProof="0" dirty="0">
                <a:solidFill>
                  <a:srgbClr val="244061"/>
                </a:solidFill>
                <a:latin typeface="Barlow"/>
                <a:cs typeface="Calibri"/>
              </a:rPr>
              <a:t> Fremme en kultur med gensidig respekt og nysgerrighed</a:t>
            </a:r>
            <a:br>
              <a:rPr lang="da-DK" sz="2800" noProof="0" dirty="0">
                <a:solidFill>
                  <a:srgbClr val="244061"/>
                </a:solidFill>
                <a:latin typeface="Barlow"/>
                <a:cs typeface="Calibri"/>
              </a:rPr>
            </a:br>
            <a:r>
              <a:rPr lang="da-DK" sz="2800" b="1" noProof="0" dirty="0">
                <a:solidFill>
                  <a:srgbClr val="472AF0"/>
                </a:solidFill>
                <a:latin typeface="Six Caps"/>
                <a:cs typeface="Calibri"/>
              </a:rPr>
              <a:t>5</a:t>
            </a:r>
            <a:r>
              <a:rPr lang="da-DK" sz="2800" b="1" noProof="0" dirty="0">
                <a:solidFill>
                  <a:srgbClr val="244061"/>
                </a:solidFill>
                <a:latin typeface="Barlow"/>
                <a:cs typeface="Calibri"/>
              </a:rPr>
              <a:t>.</a:t>
            </a:r>
            <a:r>
              <a:rPr lang="da-DK" sz="2800" noProof="0" dirty="0">
                <a:solidFill>
                  <a:srgbClr val="244061"/>
                </a:solidFill>
                <a:latin typeface="Barlow"/>
                <a:cs typeface="Calibri"/>
              </a:rPr>
              <a:t> Giv struktureret social interaktion med lavt pres</a:t>
            </a:r>
            <a:br>
              <a:rPr lang="da-DK" sz="2800" noProof="0" dirty="0">
                <a:solidFill>
                  <a:srgbClr val="244061"/>
                </a:solidFill>
                <a:latin typeface="Barlow"/>
                <a:cs typeface="Calibri"/>
              </a:rPr>
            </a:br>
            <a:endParaRPr lang="da-DK" sz="2800" noProof="0" dirty="0">
              <a:solidFill>
                <a:srgbClr val="244061"/>
              </a:solidFill>
              <a:latin typeface="Barlow"/>
              <a:cs typeface="Calibri"/>
            </a:endParaRPr>
          </a:p>
        </p:txBody>
      </p:sp>
      <p:sp>
        <p:nvSpPr>
          <p:cNvPr id="19" name="Tekstfelt 18">
            <a:extLst>
              <a:ext uri="{FF2B5EF4-FFF2-40B4-BE49-F238E27FC236}">
                <a16:creationId xmlns:a16="http://schemas.microsoft.com/office/drawing/2014/main" id="{1E08059C-4A5B-4F79-9B48-3CDFBA971A45}"/>
              </a:ext>
            </a:extLst>
          </p:cNvPr>
          <p:cNvSpPr txBox="1"/>
          <p:nvPr/>
        </p:nvSpPr>
        <p:spPr>
          <a:xfrm>
            <a:off x="4649007" y="1122009"/>
            <a:ext cx="9553690" cy="1569660"/>
          </a:xfrm>
          <a:prstGeom prst="rect">
            <a:avLst/>
          </a:prstGeom>
          <a:noFill/>
        </p:spPr>
        <p:txBody>
          <a:bodyPr wrap="square">
            <a:spAutoFit/>
          </a:bodyPr>
          <a:lstStyle/>
          <a:p>
            <a:r>
              <a:rPr lang="da-DK" sz="9600" noProof="0" dirty="0">
                <a:latin typeface="Six Caps"/>
              </a:rPr>
              <a:t>10 trin til at lede et inkluderende team</a:t>
            </a:r>
          </a:p>
        </p:txBody>
      </p:sp>
      <p:sp>
        <p:nvSpPr>
          <p:cNvPr id="3" name="Tekstfelt 2">
            <a:extLst>
              <a:ext uri="{FF2B5EF4-FFF2-40B4-BE49-F238E27FC236}">
                <a16:creationId xmlns:a16="http://schemas.microsoft.com/office/drawing/2014/main" id="{7F9329D4-CDAE-1565-D1C1-A281F9614DCD}"/>
              </a:ext>
            </a:extLst>
          </p:cNvPr>
          <p:cNvSpPr txBox="1"/>
          <p:nvPr/>
        </p:nvSpPr>
        <p:spPr>
          <a:xfrm>
            <a:off x="9598425" y="2638041"/>
            <a:ext cx="7704836" cy="6842899"/>
          </a:xfrm>
          <a:prstGeom prst="rect">
            <a:avLst/>
          </a:prstGeom>
          <a:noFill/>
        </p:spPr>
        <p:txBody>
          <a:bodyPr wrap="square">
            <a:spAutoFit/>
          </a:bodyPr>
          <a:lstStyle/>
          <a:p>
            <a:pPr>
              <a:lnSpc>
                <a:spcPct val="200000"/>
              </a:lnSpc>
            </a:pPr>
            <a:r>
              <a:rPr lang="da-DK" sz="2800" b="1" noProof="0" dirty="0">
                <a:solidFill>
                  <a:srgbClr val="472AF0"/>
                </a:solidFill>
                <a:latin typeface="Six Caps"/>
                <a:cs typeface="Calibri"/>
              </a:rPr>
              <a:t>6</a:t>
            </a:r>
            <a:r>
              <a:rPr lang="da-DK" sz="2800" noProof="0" dirty="0">
                <a:solidFill>
                  <a:srgbClr val="244061"/>
                </a:solidFill>
                <a:latin typeface="Barlow"/>
                <a:cs typeface="Calibri"/>
              </a:rPr>
              <a:t>. Træn ledere i inkluderende ledelsesteknikker</a:t>
            </a:r>
            <a:br>
              <a:rPr lang="da-DK" sz="2800" noProof="0" dirty="0">
                <a:solidFill>
                  <a:srgbClr val="244061"/>
                </a:solidFill>
                <a:latin typeface="Barlow"/>
                <a:cs typeface="Calibri"/>
              </a:rPr>
            </a:br>
            <a:r>
              <a:rPr lang="da-DK" sz="2800" b="1" noProof="0" dirty="0">
                <a:solidFill>
                  <a:srgbClr val="472AF0"/>
                </a:solidFill>
                <a:latin typeface="Six Caps"/>
                <a:cs typeface="Calibri"/>
              </a:rPr>
              <a:t>7</a:t>
            </a:r>
            <a:r>
              <a:rPr lang="da-DK" sz="2800" noProof="0" dirty="0">
                <a:solidFill>
                  <a:srgbClr val="244061"/>
                </a:solidFill>
                <a:latin typeface="Barlow"/>
                <a:cs typeface="Calibri"/>
              </a:rPr>
              <a:t>. Tilskynd til åben, ikke-dømmende kommunikation</a:t>
            </a:r>
            <a:br>
              <a:rPr lang="da-DK" sz="2800" noProof="0" dirty="0">
                <a:solidFill>
                  <a:srgbClr val="244061"/>
                </a:solidFill>
                <a:latin typeface="Barlow"/>
                <a:cs typeface="Calibri"/>
              </a:rPr>
            </a:br>
            <a:r>
              <a:rPr lang="da-DK" sz="2800" b="1" noProof="0" dirty="0">
                <a:solidFill>
                  <a:srgbClr val="472AF0"/>
                </a:solidFill>
                <a:latin typeface="Six Caps"/>
                <a:cs typeface="Calibri"/>
              </a:rPr>
              <a:t>8</a:t>
            </a:r>
            <a:r>
              <a:rPr lang="da-DK" sz="2800" noProof="0" dirty="0">
                <a:solidFill>
                  <a:srgbClr val="244061"/>
                </a:solidFill>
                <a:latin typeface="Barlow"/>
                <a:cs typeface="Calibri"/>
              </a:rPr>
              <a:t>. Vær fleksibel med hensyn til, hvordan arbejdet udføres</a:t>
            </a:r>
            <a:br>
              <a:rPr lang="da-DK" sz="2800" noProof="0" dirty="0">
                <a:solidFill>
                  <a:srgbClr val="244061"/>
                </a:solidFill>
                <a:latin typeface="Barlow"/>
                <a:cs typeface="Calibri"/>
              </a:rPr>
            </a:br>
            <a:r>
              <a:rPr lang="da-DK" sz="2800" b="1" noProof="0" dirty="0">
                <a:solidFill>
                  <a:srgbClr val="472AF0"/>
                </a:solidFill>
                <a:latin typeface="Six Caps"/>
                <a:cs typeface="Calibri"/>
              </a:rPr>
              <a:t>9</a:t>
            </a:r>
            <a:r>
              <a:rPr lang="da-DK" sz="2800" noProof="0" dirty="0">
                <a:solidFill>
                  <a:srgbClr val="244061"/>
                </a:solidFill>
                <a:latin typeface="Barlow"/>
                <a:cs typeface="Calibri"/>
              </a:rPr>
              <a:t>. Evaluer og juster praksis regelmæssigt</a:t>
            </a:r>
            <a:br>
              <a:rPr lang="da-DK" sz="2800" noProof="0" dirty="0">
                <a:solidFill>
                  <a:srgbClr val="244061"/>
                </a:solidFill>
                <a:latin typeface="Barlow"/>
                <a:cs typeface="Calibri"/>
              </a:rPr>
            </a:br>
            <a:r>
              <a:rPr lang="da-DK" sz="2800" b="1" noProof="0" dirty="0">
                <a:solidFill>
                  <a:srgbClr val="472AF0"/>
                </a:solidFill>
                <a:latin typeface="Six Caps"/>
                <a:cs typeface="Calibri"/>
              </a:rPr>
              <a:t>10</a:t>
            </a:r>
            <a:r>
              <a:rPr lang="da-DK" sz="2800" noProof="0" dirty="0">
                <a:solidFill>
                  <a:srgbClr val="244061"/>
                </a:solidFill>
                <a:latin typeface="Barlow"/>
                <a:cs typeface="Calibri"/>
              </a:rPr>
              <a:t>. Samarbejde med autismeorganisationer for at få støtte og vejledning</a:t>
            </a:r>
          </a:p>
        </p:txBody>
      </p:sp>
      <p:pic>
        <p:nvPicPr>
          <p:cNvPr id="4" name="Billede 3" descr="Et billede, der indeholder blomst, plante, solsikke&#10;&#10;Indhold genereret af kunstig intelligens kan være forkert.">
            <a:extLst>
              <a:ext uri="{FF2B5EF4-FFF2-40B4-BE49-F238E27FC236}">
                <a16:creationId xmlns:a16="http://schemas.microsoft.com/office/drawing/2014/main" id="{49731638-74D4-23D3-C8B7-E37CBB5B608E}"/>
              </a:ext>
            </a:extLst>
          </p:cNvPr>
          <p:cNvPicPr>
            <a:picLocks noChangeAspect="1"/>
          </p:cNvPicPr>
          <p:nvPr/>
        </p:nvPicPr>
        <p:blipFill>
          <a:blip r:embed="rId5">
            <a:alphaModFix amt="20000"/>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5638404" y="3957624"/>
            <a:ext cx="6223000" cy="6223000"/>
          </a:xfrm>
          <a:prstGeom prst="rect">
            <a:avLst/>
          </a:prstGeom>
        </p:spPr>
      </p:pic>
    </p:spTree>
    <p:extLst>
      <p:ext uri="{BB962C8B-B14F-4D97-AF65-F5344CB8AC3E}">
        <p14:creationId xmlns:p14="http://schemas.microsoft.com/office/powerpoint/2010/main" val="34443458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grpSp>
        <p:nvGrpSpPr>
          <p:cNvPr id="875" name="Google Shape;875;p34"/>
          <p:cNvGrpSpPr/>
          <p:nvPr/>
        </p:nvGrpSpPr>
        <p:grpSpPr>
          <a:xfrm>
            <a:off x="-2412022" y="-2469913"/>
            <a:ext cx="23112044" cy="14039954"/>
            <a:chOff x="-1" y="-272823"/>
            <a:chExt cx="30816058" cy="18719937"/>
          </a:xfrm>
        </p:grpSpPr>
        <p:grpSp>
          <p:nvGrpSpPr>
            <p:cNvPr id="876" name="Google Shape;876;p34"/>
            <p:cNvGrpSpPr/>
            <p:nvPr/>
          </p:nvGrpSpPr>
          <p:grpSpPr>
            <a:xfrm>
              <a:off x="17042413" y="2719851"/>
              <a:ext cx="13773644" cy="5783589"/>
              <a:chOff x="0" y="-57150"/>
              <a:chExt cx="2720720" cy="1142437"/>
            </a:xfrm>
          </p:grpSpPr>
          <p:sp>
            <p:nvSpPr>
              <p:cNvPr id="877" name="Google Shape;877;p34"/>
              <p:cNvSpPr/>
              <p:nvPr/>
            </p:nvSpPr>
            <p:spPr>
              <a:xfrm>
                <a:off x="0" y="0"/>
                <a:ext cx="2720720" cy="1085287"/>
              </a:xfrm>
              <a:custGeom>
                <a:avLst/>
                <a:gdLst/>
                <a:ahLst/>
                <a:cxnLst/>
                <a:rect l="l" t="t" r="r" b="b"/>
                <a:pathLst>
                  <a:path w="2720720" h="1085287" extrusionOk="0">
                    <a:moveTo>
                      <a:pt x="2517520" y="0"/>
                    </a:moveTo>
                    <a:lnTo>
                      <a:pt x="0" y="0"/>
                    </a:lnTo>
                    <a:lnTo>
                      <a:pt x="203200" y="1085287"/>
                    </a:lnTo>
                    <a:lnTo>
                      <a:pt x="2720720" y="1085287"/>
                    </a:lnTo>
                    <a:lnTo>
                      <a:pt x="2517520" y="0"/>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da-DK" sz="1800" noProof="0" dirty="0">
                  <a:solidFill>
                    <a:schemeClr val="dk1"/>
                  </a:solidFill>
                  <a:latin typeface="Calibri"/>
                  <a:ea typeface="Calibri"/>
                  <a:cs typeface="Calibri"/>
                  <a:sym typeface="Calibri"/>
                </a:endParaRPr>
              </a:p>
            </p:txBody>
          </p:sp>
          <p:sp>
            <p:nvSpPr>
              <p:cNvPr id="878" name="Google Shape;878;p34"/>
              <p:cNvSpPr txBox="1"/>
              <p:nvPr/>
            </p:nvSpPr>
            <p:spPr>
              <a:xfrm>
                <a:off x="101600" y="-57150"/>
                <a:ext cx="2517520" cy="1142437"/>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lang="da-DK" sz="1800" noProof="0" dirty="0">
                  <a:solidFill>
                    <a:schemeClr val="dk1"/>
                  </a:solidFill>
                  <a:latin typeface="Calibri"/>
                  <a:ea typeface="Calibri"/>
                  <a:cs typeface="Calibri"/>
                  <a:sym typeface="Calibri"/>
                </a:endParaRPr>
              </a:p>
            </p:txBody>
          </p:sp>
        </p:grpSp>
        <p:grpSp>
          <p:nvGrpSpPr>
            <p:cNvPr id="879" name="Google Shape;879;p34"/>
            <p:cNvGrpSpPr/>
            <p:nvPr/>
          </p:nvGrpSpPr>
          <p:grpSpPr>
            <a:xfrm rot="583941">
              <a:off x="19120813" y="12038526"/>
              <a:ext cx="7989899" cy="5774814"/>
              <a:chOff x="0" y="-57150"/>
              <a:chExt cx="1578252" cy="1140704"/>
            </a:xfrm>
          </p:grpSpPr>
          <p:sp>
            <p:nvSpPr>
              <p:cNvPr id="880" name="Google Shape;880;p34"/>
              <p:cNvSpPr/>
              <p:nvPr/>
            </p:nvSpPr>
            <p:spPr>
              <a:xfrm>
                <a:off x="0" y="0"/>
                <a:ext cx="1578252" cy="1083554"/>
              </a:xfrm>
              <a:custGeom>
                <a:avLst/>
                <a:gdLst/>
                <a:ahLst/>
                <a:cxnLst/>
                <a:rect l="l" t="t" r="r" b="b"/>
                <a:pathLst>
                  <a:path w="1578252" h="1083554" extrusionOk="0">
                    <a:moveTo>
                      <a:pt x="203200" y="0"/>
                    </a:moveTo>
                    <a:lnTo>
                      <a:pt x="1375052" y="0"/>
                    </a:lnTo>
                    <a:lnTo>
                      <a:pt x="1578252" y="1083554"/>
                    </a:lnTo>
                    <a:lnTo>
                      <a:pt x="0" y="1083554"/>
                    </a:lnTo>
                    <a:lnTo>
                      <a:pt x="203200" y="0"/>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da-DK" sz="1800" noProof="0" dirty="0">
                  <a:solidFill>
                    <a:schemeClr val="dk1"/>
                  </a:solidFill>
                  <a:latin typeface="Calibri"/>
                  <a:ea typeface="Calibri"/>
                  <a:cs typeface="Calibri"/>
                  <a:sym typeface="Calibri"/>
                </a:endParaRPr>
              </a:p>
            </p:txBody>
          </p:sp>
          <p:sp>
            <p:nvSpPr>
              <p:cNvPr id="881" name="Google Shape;881;p34"/>
              <p:cNvSpPr txBox="1"/>
              <p:nvPr/>
            </p:nvSpPr>
            <p:spPr>
              <a:xfrm>
                <a:off x="127000" y="-57150"/>
                <a:ext cx="1324252" cy="1140704"/>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lang="da-DK" sz="1800" noProof="0" dirty="0">
                  <a:solidFill>
                    <a:schemeClr val="dk1"/>
                  </a:solidFill>
                  <a:latin typeface="Calibri"/>
                  <a:ea typeface="Calibri"/>
                  <a:cs typeface="Calibri"/>
                  <a:sym typeface="Calibri"/>
                </a:endParaRPr>
              </a:p>
            </p:txBody>
          </p:sp>
        </p:grpSp>
        <p:grpSp>
          <p:nvGrpSpPr>
            <p:cNvPr id="882" name="Google Shape;882;p34"/>
            <p:cNvGrpSpPr/>
            <p:nvPr/>
          </p:nvGrpSpPr>
          <p:grpSpPr>
            <a:xfrm rot="1166532">
              <a:off x="934790" y="3390463"/>
              <a:ext cx="23668083" cy="9671428"/>
              <a:chOff x="0" y="-57150"/>
              <a:chExt cx="4675177" cy="1910405"/>
            </a:xfrm>
          </p:grpSpPr>
          <p:sp>
            <p:nvSpPr>
              <p:cNvPr id="883" name="Google Shape;883;p34"/>
              <p:cNvSpPr/>
              <p:nvPr/>
            </p:nvSpPr>
            <p:spPr>
              <a:xfrm>
                <a:off x="0" y="0"/>
                <a:ext cx="4675177" cy="1853255"/>
              </a:xfrm>
              <a:custGeom>
                <a:avLst/>
                <a:gdLst/>
                <a:ahLst/>
                <a:cxnLst/>
                <a:rect l="l" t="t" r="r" b="b"/>
                <a:pathLst>
                  <a:path w="4675177" h="1853255" extrusionOk="0">
                    <a:moveTo>
                      <a:pt x="0" y="0"/>
                    </a:moveTo>
                    <a:lnTo>
                      <a:pt x="4675177" y="0"/>
                    </a:lnTo>
                    <a:lnTo>
                      <a:pt x="4675177" y="1853255"/>
                    </a:lnTo>
                    <a:lnTo>
                      <a:pt x="0" y="1853255"/>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da-DK" sz="1800" noProof="0" dirty="0">
                  <a:solidFill>
                    <a:schemeClr val="dk1"/>
                  </a:solidFill>
                  <a:latin typeface="Calibri"/>
                  <a:ea typeface="Calibri"/>
                  <a:cs typeface="Calibri"/>
                  <a:sym typeface="Calibri"/>
                </a:endParaRPr>
              </a:p>
            </p:txBody>
          </p:sp>
          <p:sp>
            <p:nvSpPr>
              <p:cNvPr id="884" name="Google Shape;884;p34"/>
              <p:cNvSpPr txBox="1"/>
              <p:nvPr/>
            </p:nvSpPr>
            <p:spPr>
              <a:xfrm>
                <a:off x="0" y="-57150"/>
                <a:ext cx="4675177" cy="1910404"/>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lang="da-DK" sz="1800" noProof="0" dirty="0">
                  <a:solidFill>
                    <a:schemeClr val="dk1"/>
                  </a:solidFill>
                  <a:latin typeface="Calibri"/>
                  <a:ea typeface="Calibri"/>
                  <a:cs typeface="Calibri"/>
                  <a:sym typeface="Calibri"/>
                </a:endParaRPr>
              </a:p>
            </p:txBody>
          </p:sp>
        </p:grpSp>
        <p:grpSp>
          <p:nvGrpSpPr>
            <p:cNvPr id="885" name="Google Shape;885;p34"/>
            <p:cNvGrpSpPr/>
            <p:nvPr/>
          </p:nvGrpSpPr>
          <p:grpSpPr>
            <a:xfrm rot="3737206">
              <a:off x="6707101" y="8987085"/>
              <a:ext cx="6177883" cy="5405648"/>
              <a:chOff x="0" y="0"/>
              <a:chExt cx="812800" cy="711200"/>
            </a:xfrm>
          </p:grpSpPr>
          <p:sp>
            <p:nvSpPr>
              <p:cNvPr id="886" name="Google Shape;886;p34"/>
              <p:cNvSpPr/>
              <p:nvPr/>
            </p:nvSpPr>
            <p:spPr>
              <a:xfrm>
                <a:off x="0" y="0"/>
                <a:ext cx="812800" cy="711200"/>
              </a:xfrm>
              <a:custGeom>
                <a:avLst/>
                <a:gdLst/>
                <a:ahLst/>
                <a:cxnLst/>
                <a:rect l="l" t="t" r="r" b="b"/>
                <a:pathLst>
                  <a:path w="812800" h="711200" extrusionOk="0">
                    <a:moveTo>
                      <a:pt x="406400" y="0"/>
                    </a:moveTo>
                    <a:lnTo>
                      <a:pt x="812800" y="711200"/>
                    </a:lnTo>
                    <a:lnTo>
                      <a:pt x="0" y="711200"/>
                    </a:lnTo>
                    <a:lnTo>
                      <a:pt x="406400" y="0"/>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da-DK" sz="1800" noProof="0" dirty="0">
                  <a:solidFill>
                    <a:schemeClr val="dk1"/>
                  </a:solidFill>
                  <a:latin typeface="Calibri"/>
                  <a:ea typeface="Calibri"/>
                  <a:cs typeface="Calibri"/>
                  <a:sym typeface="Calibri"/>
                </a:endParaRPr>
              </a:p>
            </p:txBody>
          </p:sp>
          <p:sp>
            <p:nvSpPr>
              <p:cNvPr id="887" name="Google Shape;887;p34"/>
              <p:cNvSpPr txBox="1"/>
              <p:nvPr/>
            </p:nvSpPr>
            <p:spPr>
              <a:xfrm>
                <a:off x="127000" y="273050"/>
                <a:ext cx="558800" cy="3873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lang="da-DK" sz="1800" noProof="0" dirty="0">
                  <a:solidFill>
                    <a:schemeClr val="dk1"/>
                  </a:solidFill>
                  <a:latin typeface="Calibri"/>
                  <a:ea typeface="Calibri"/>
                  <a:cs typeface="Calibri"/>
                  <a:sym typeface="Calibri"/>
                </a:endParaRPr>
              </a:p>
            </p:txBody>
          </p:sp>
        </p:grpSp>
      </p:grpSp>
      <p:sp>
        <p:nvSpPr>
          <p:cNvPr id="888" name="Google Shape;888;p34"/>
          <p:cNvSpPr txBox="1"/>
          <p:nvPr/>
        </p:nvSpPr>
        <p:spPr>
          <a:xfrm>
            <a:off x="5883026" y="3733355"/>
            <a:ext cx="8173512" cy="1477328"/>
          </a:xfrm>
          <a:prstGeom prst="rect">
            <a:avLst/>
          </a:prstGeom>
          <a:noFill/>
          <a:ln>
            <a:noFill/>
          </a:ln>
        </p:spPr>
        <p:txBody>
          <a:bodyPr spcFirstLastPara="1" wrap="square" lIns="0" tIns="0" rIns="0" bIns="0" anchor="t" anchorCtr="0">
            <a:spAutoFit/>
          </a:bodyPr>
          <a:lstStyle/>
          <a:p>
            <a:pPr lvl="0"/>
            <a:r>
              <a:rPr lang="da-DK" sz="9600" b="1" noProof="0" dirty="0">
                <a:solidFill>
                  <a:srgbClr val="FFFFFF"/>
                </a:solidFill>
                <a:latin typeface="Barlow"/>
                <a:ea typeface="Barlow"/>
                <a:cs typeface="Barlow"/>
                <a:sym typeface="Barlow"/>
              </a:rPr>
              <a:t>TUSIND TAK</a:t>
            </a:r>
            <a:endParaRPr lang="da-DK" sz="9600" b="1" noProof="0" dirty="0"/>
          </a:p>
        </p:txBody>
      </p:sp>
      <p:sp>
        <p:nvSpPr>
          <p:cNvPr id="4" name="Rectangle 3">
            <a:extLst>
              <a:ext uri="{FF2B5EF4-FFF2-40B4-BE49-F238E27FC236}">
                <a16:creationId xmlns:a16="http://schemas.microsoft.com/office/drawing/2014/main" id="{535DB743-A38C-BE64-E064-F92B87DAFF08}"/>
              </a:ext>
            </a:extLst>
          </p:cNvPr>
          <p:cNvSpPr/>
          <p:nvPr/>
        </p:nvSpPr>
        <p:spPr>
          <a:xfrm>
            <a:off x="12550672" y="287720"/>
            <a:ext cx="5417170" cy="1169551"/>
          </a:xfrm>
          <a:prstGeom prst="rect">
            <a:avLst/>
          </a:prstGeom>
        </p:spPr>
        <p:txBody>
          <a:bodyPr wrap="square">
            <a:spAutoFit/>
          </a:bodyPr>
          <a:lstStyle/>
          <a:p>
            <a:pPr algn="just"/>
            <a:r>
              <a:rPr lang="da-DK" noProof="0" dirty="0">
                <a:solidFill>
                  <a:schemeClr val="bg1"/>
                </a:solidFill>
              </a:rPr>
              <a:t>Disclaimer: The European Commission's support for the production of this publication does not constitute an endorsement of the contents, which reflect the views only of the authors, and the Commission cannot be held responsible for any use which may be made of the information contained therein.</a:t>
            </a:r>
          </a:p>
        </p:txBody>
      </p:sp>
      <p:pic>
        <p:nvPicPr>
          <p:cNvPr id="19" name="Picture 18" descr="A rainbow with a red needle and a red arrow&#10;&#10;Description automatically generated">
            <a:extLst>
              <a:ext uri="{FF2B5EF4-FFF2-40B4-BE49-F238E27FC236}">
                <a16:creationId xmlns:a16="http://schemas.microsoft.com/office/drawing/2014/main" id="{9B9AEE52-17DB-B952-45DB-A053B8449750}"/>
              </a:ext>
            </a:extLst>
          </p:cNvPr>
          <p:cNvPicPr>
            <a:picLocks noChangeAspect="1"/>
          </p:cNvPicPr>
          <p:nvPr/>
        </p:nvPicPr>
        <p:blipFill>
          <a:blip r:embed="rId3"/>
          <a:stretch>
            <a:fillRect/>
          </a:stretch>
        </p:blipFill>
        <p:spPr>
          <a:xfrm>
            <a:off x="540387" y="8922821"/>
            <a:ext cx="1803152" cy="1116238"/>
          </a:xfrm>
          <a:prstGeom prst="rect">
            <a:avLst/>
          </a:prstGeom>
        </p:spPr>
      </p:pic>
      <p:sp>
        <p:nvSpPr>
          <p:cNvPr id="20" name="Rectangle 19"/>
          <p:cNvSpPr/>
          <p:nvPr/>
        </p:nvSpPr>
        <p:spPr>
          <a:xfrm>
            <a:off x="6541889" y="9700505"/>
            <a:ext cx="5152373" cy="338554"/>
          </a:xfrm>
          <a:prstGeom prst="rect">
            <a:avLst/>
          </a:prstGeom>
        </p:spPr>
        <p:txBody>
          <a:bodyPr wrap="none">
            <a:spAutoFit/>
          </a:bodyPr>
          <a:lstStyle/>
          <a:p>
            <a:r>
              <a:rPr lang="da-DK" sz="1600" b="1" noProof="0" dirty="0"/>
              <a:t>Project Number 2023-1-IT01-KA220-VET-000152721</a:t>
            </a:r>
          </a:p>
        </p:txBody>
      </p:sp>
      <p:pic>
        <p:nvPicPr>
          <p:cNvPr id="21" name="Picture 7">
            <a:extLst>
              <a:ext uri="{FF2B5EF4-FFF2-40B4-BE49-F238E27FC236}">
                <a16:creationId xmlns:a16="http://schemas.microsoft.com/office/drawing/2014/main" id="{476A7AB0-51D3-F55B-D462-6DFD2DA529C6}"/>
              </a:ext>
            </a:extLst>
          </p:cNvPr>
          <p:cNvPicPr>
            <a:picLocks noChangeAspect="1"/>
          </p:cNvPicPr>
          <p:nvPr/>
        </p:nvPicPr>
        <p:blipFill>
          <a:blip r:embed="rId4">
            <a:alphaModFix amt="65999"/>
          </a:blip>
          <a:srcRect/>
          <a:stretch>
            <a:fillRect/>
          </a:stretch>
        </p:blipFill>
        <p:spPr>
          <a:xfrm>
            <a:off x="7233829" y="8785157"/>
            <a:ext cx="3231376" cy="876511"/>
          </a:xfrm>
          <a:prstGeom prst="rect">
            <a:avLst/>
          </a:prstGeom>
        </p:spPr>
      </p:pic>
    </p:spTree>
  </p:cSld>
  <p:clrMapOvr>
    <a:masterClrMapping/>
  </p:clrMapOvr>
  <p:transition>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grpSp>
        <p:nvGrpSpPr>
          <p:cNvPr id="460" name="Google Shape;460;p23"/>
          <p:cNvGrpSpPr/>
          <p:nvPr/>
        </p:nvGrpSpPr>
        <p:grpSpPr>
          <a:xfrm>
            <a:off x="0" y="-216992"/>
            <a:ext cx="18288000" cy="1240415"/>
            <a:chOff x="0" y="-57150"/>
            <a:chExt cx="4816593" cy="326693"/>
          </a:xfrm>
        </p:grpSpPr>
        <p:sp>
          <p:nvSpPr>
            <p:cNvPr id="461" name="Google Shape;461;p23"/>
            <p:cNvSpPr/>
            <p:nvPr/>
          </p:nvSpPr>
          <p:spPr>
            <a:xfrm>
              <a:off x="0" y="0"/>
              <a:ext cx="4816592" cy="269543"/>
            </a:xfrm>
            <a:custGeom>
              <a:avLst/>
              <a:gdLst/>
              <a:ahLst/>
              <a:cxnLst/>
              <a:rect l="l" t="t" r="r" b="b"/>
              <a:pathLst>
                <a:path w="4816592" h="269543" extrusionOk="0">
                  <a:moveTo>
                    <a:pt x="0" y="0"/>
                  </a:moveTo>
                  <a:lnTo>
                    <a:pt x="4816592" y="0"/>
                  </a:lnTo>
                  <a:lnTo>
                    <a:pt x="4816592" y="269543"/>
                  </a:lnTo>
                  <a:lnTo>
                    <a:pt x="0" y="269543"/>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da-DK" sz="1800" noProof="0" dirty="0">
                <a:solidFill>
                  <a:schemeClr val="dk1"/>
                </a:solidFill>
                <a:latin typeface="Calibri"/>
                <a:ea typeface="Calibri"/>
                <a:cs typeface="Calibri"/>
                <a:sym typeface="Calibri"/>
              </a:endParaRPr>
            </a:p>
          </p:txBody>
        </p:sp>
        <p:sp>
          <p:nvSpPr>
            <p:cNvPr id="462" name="Google Shape;462;p23"/>
            <p:cNvSpPr txBox="1"/>
            <p:nvPr/>
          </p:nvSpPr>
          <p:spPr>
            <a:xfrm>
              <a:off x="0" y="-57150"/>
              <a:ext cx="4816593" cy="32669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lang="da-DK" sz="1800" noProof="0" dirty="0">
                <a:solidFill>
                  <a:schemeClr val="dk1"/>
                </a:solidFill>
                <a:latin typeface="Calibri"/>
                <a:ea typeface="Calibri"/>
                <a:cs typeface="Calibri"/>
                <a:sym typeface="Calibri"/>
              </a:endParaRPr>
            </a:p>
          </p:txBody>
        </p:sp>
      </p:grpSp>
      <p:sp>
        <p:nvSpPr>
          <p:cNvPr id="473" name="Google Shape;473;p23"/>
          <p:cNvSpPr txBox="1"/>
          <p:nvPr/>
        </p:nvSpPr>
        <p:spPr>
          <a:xfrm>
            <a:off x="4942397" y="7962719"/>
            <a:ext cx="8298703" cy="51181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da-DK" sz="3200" u="none" noProof="0" dirty="0">
                <a:solidFill>
                  <a:srgbClr val="FFFFFF"/>
                </a:solidFill>
                <a:latin typeface="Barlow"/>
                <a:ea typeface="Barlow"/>
                <a:cs typeface="Barlow"/>
                <a:sym typeface="Barlow"/>
              </a:rPr>
              <a:t>Elaborate on what you want to discuss. </a:t>
            </a:r>
            <a:endParaRPr lang="da-DK" noProof="0" dirty="0"/>
          </a:p>
        </p:txBody>
      </p:sp>
      <p:sp>
        <p:nvSpPr>
          <p:cNvPr id="4" name="Google Shape;506;p24">
            <a:extLst>
              <a:ext uri="{FF2B5EF4-FFF2-40B4-BE49-F238E27FC236}">
                <a16:creationId xmlns:a16="http://schemas.microsoft.com/office/drawing/2014/main" id="{18608AD0-D51F-BE53-C7B4-1C514E1419F8}"/>
              </a:ext>
            </a:extLst>
          </p:cNvPr>
          <p:cNvSpPr txBox="1"/>
          <p:nvPr/>
        </p:nvSpPr>
        <p:spPr>
          <a:xfrm>
            <a:off x="613493" y="3651085"/>
            <a:ext cx="7176900" cy="5170646"/>
          </a:xfrm>
          <a:prstGeom prst="rect">
            <a:avLst/>
          </a:prstGeom>
          <a:noFill/>
          <a:ln>
            <a:noFill/>
          </a:ln>
        </p:spPr>
        <p:txBody>
          <a:bodyPr spcFirstLastPara="1" wrap="square" lIns="0" tIns="0" rIns="0" bIns="0" anchor="t" anchorCtr="0">
            <a:spAutoFit/>
          </a:bodyPr>
          <a:lstStyle/>
          <a:p>
            <a:pPr>
              <a:lnSpc>
                <a:spcPct val="150000"/>
              </a:lnSpc>
            </a:pPr>
            <a:r>
              <a:rPr lang="da-DK" sz="2800" noProof="0" dirty="0">
                <a:latin typeface="Barlow"/>
              </a:rPr>
              <a:t>For at understøtte udvikling og fastholdelse af medarbejdere med autisme, skal ledere i hotel- og restaurationssektoren samt HR-eksperter tilegne sig den viden og de færdigheder, der gør dem i stand til at vurdere og tilpasse arbejdsmiljøet på en hensigtsmæssig måde. Dette modul har til formål at gøre netop dette. </a:t>
            </a:r>
          </a:p>
        </p:txBody>
      </p:sp>
      <p:sp>
        <p:nvSpPr>
          <p:cNvPr id="5" name="Google Shape;459;p23">
            <a:extLst>
              <a:ext uri="{FF2B5EF4-FFF2-40B4-BE49-F238E27FC236}">
                <a16:creationId xmlns:a16="http://schemas.microsoft.com/office/drawing/2014/main" id="{A50B4089-18CB-B9B8-1FAB-C2419BEB4265}"/>
              </a:ext>
            </a:extLst>
          </p:cNvPr>
          <p:cNvSpPr txBox="1"/>
          <p:nvPr/>
        </p:nvSpPr>
        <p:spPr>
          <a:xfrm>
            <a:off x="613493" y="1525913"/>
            <a:ext cx="13316416" cy="590931"/>
          </a:xfrm>
          <a:prstGeom prst="rect">
            <a:avLst/>
          </a:prstGeom>
          <a:noFill/>
          <a:ln>
            <a:noFill/>
          </a:ln>
        </p:spPr>
        <p:txBody>
          <a:bodyPr spcFirstLastPara="1" wrap="square" lIns="0" tIns="0" rIns="0" bIns="0" anchor="t" anchorCtr="0">
            <a:spAutoFit/>
          </a:bodyPr>
          <a:lstStyle/>
          <a:p>
            <a:pPr>
              <a:lnSpc>
                <a:spcPct val="80000"/>
              </a:lnSpc>
            </a:pPr>
            <a:r>
              <a:rPr lang="da-DK" sz="4800" b="1" noProof="0" dirty="0">
                <a:solidFill>
                  <a:schemeClr val="bg2"/>
                </a:solidFill>
                <a:latin typeface="Barlow"/>
                <a:ea typeface="Calibri"/>
                <a:cs typeface="Calibri"/>
                <a:sym typeface="Calibri"/>
              </a:rPr>
              <a:t>Modul 3 : Arbejdsmiljøledelse</a:t>
            </a:r>
            <a:endParaRPr lang="da-DK" sz="6000" b="1" noProof="0" dirty="0">
              <a:solidFill>
                <a:schemeClr val="bg2"/>
              </a:solidFill>
              <a:latin typeface="Barlow"/>
            </a:endParaRPr>
          </a:p>
        </p:txBody>
      </p:sp>
      <p:sp>
        <p:nvSpPr>
          <p:cNvPr id="8" name="Google Shape;506;p24">
            <a:extLst>
              <a:ext uri="{FF2B5EF4-FFF2-40B4-BE49-F238E27FC236}">
                <a16:creationId xmlns:a16="http://schemas.microsoft.com/office/drawing/2014/main" id="{54021FBE-4FCF-F8AF-AC62-DEF6767C5E6B}"/>
              </a:ext>
            </a:extLst>
          </p:cNvPr>
          <p:cNvSpPr txBox="1"/>
          <p:nvPr/>
        </p:nvSpPr>
        <p:spPr>
          <a:xfrm>
            <a:off x="11694262" y="4227212"/>
            <a:ext cx="5580925" cy="3822585"/>
          </a:xfrm>
          <a:prstGeom prst="rect">
            <a:avLst/>
          </a:prstGeom>
          <a:noFill/>
          <a:ln>
            <a:noFill/>
          </a:ln>
        </p:spPr>
        <p:txBody>
          <a:bodyPr spcFirstLastPara="1" wrap="square" lIns="0" tIns="0" rIns="0" bIns="0" anchor="t" anchorCtr="0">
            <a:spAutoFit/>
          </a:bodyPr>
          <a:lstStyle/>
          <a:p>
            <a:pPr>
              <a:lnSpc>
                <a:spcPct val="114999"/>
              </a:lnSpc>
            </a:pPr>
            <a:r>
              <a:rPr lang="da-DK" sz="2400" noProof="0" dirty="0">
                <a:latin typeface="Barlow"/>
                <a:ea typeface="Tahoma"/>
                <a:cs typeface="Tahoma"/>
              </a:rPr>
              <a:t>At give forståelse af definitionen på et autismesvenligt arbejdsmiljø</a:t>
            </a:r>
          </a:p>
          <a:p>
            <a:pPr>
              <a:lnSpc>
                <a:spcPct val="114999"/>
              </a:lnSpc>
            </a:pPr>
            <a:endParaRPr lang="da-DK" sz="2400" noProof="0" dirty="0">
              <a:latin typeface="Barlow"/>
            </a:endParaRPr>
          </a:p>
          <a:p>
            <a:pPr>
              <a:lnSpc>
                <a:spcPct val="114999"/>
              </a:lnSpc>
            </a:pPr>
            <a:r>
              <a:rPr lang="da-DK" sz="2400" noProof="0" dirty="0">
                <a:latin typeface="Barlow"/>
              </a:rPr>
              <a:t>Udvikling af teamledelsesfærdigheder i et inkluderende arbejdsmiljø</a:t>
            </a:r>
          </a:p>
          <a:p>
            <a:pPr>
              <a:lnSpc>
                <a:spcPct val="114999"/>
              </a:lnSpc>
            </a:pPr>
            <a:endParaRPr lang="da-DK" sz="2400" noProof="0" dirty="0">
              <a:latin typeface="Barlow"/>
            </a:endParaRPr>
          </a:p>
          <a:p>
            <a:pPr>
              <a:lnSpc>
                <a:spcPct val="114999"/>
              </a:lnSpc>
            </a:pPr>
            <a:r>
              <a:rPr lang="da-DK" sz="2400" noProof="0" dirty="0">
                <a:latin typeface="Barlow"/>
                <a:ea typeface="Tahoma"/>
                <a:cs typeface="Tahoma"/>
              </a:rPr>
              <a:t>At give retningslinjer for vurdering og tilpasning af arbejdsmiljøet i en autismeorienteret kontekst</a:t>
            </a:r>
            <a:endParaRPr lang="da-DK" sz="2400" noProof="0" dirty="0">
              <a:latin typeface="Barlow"/>
            </a:endParaRPr>
          </a:p>
        </p:txBody>
      </p:sp>
      <p:sp>
        <p:nvSpPr>
          <p:cNvPr id="9" name="Google Shape;459;p23">
            <a:extLst>
              <a:ext uri="{FF2B5EF4-FFF2-40B4-BE49-F238E27FC236}">
                <a16:creationId xmlns:a16="http://schemas.microsoft.com/office/drawing/2014/main" id="{EBEFEEAB-42EB-0FFD-23E1-73C0F7A1B746}"/>
              </a:ext>
            </a:extLst>
          </p:cNvPr>
          <p:cNvSpPr txBox="1"/>
          <p:nvPr/>
        </p:nvSpPr>
        <p:spPr>
          <a:xfrm>
            <a:off x="10319460" y="3030134"/>
            <a:ext cx="5398992" cy="738664"/>
          </a:xfrm>
          <a:prstGeom prst="rect">
            <a:avLst/>
          </a:prstGeom>
          <a:noFill/>
          <a:ln>
            <a:noFill/>
          </a:ln>
        </p:spPr>
        <p:txBody>
          <a:bodyPr spcFirstLastPara="1" wrap="square" lIns="0" tIns="0" rIns="0" bIns="0" anchor="t" anchorCtr="0">
            <a:spAutoFit/>
          </a:bodyPr>
          <a:lstStyle/>
          <a:p>
            <a:pPr algn="ctr">
              <a:lnSpc>
                <a:spcPct val="80000"/>
              </a:lnSpc>
            </a:pPr>
            <a:r>
              <a:rPr lang="da-DK" sz="4800" b="1" noProof="0" dirty="0">
                <a:solidFill>
                  <a:schemeClr val="bg2"/>
                </a:solidFill>
                <a:latin typeface="Barlow"/>
                <a:cs typeface="Calibri" panose="020F0502020204030204" pitchFamily="34" charset="0"/>
              </a:rPr>
              <a:t>Læringsresultater</a:t>
            </a:r>
            <a:r>
              <a:rPr lang="da-DK" sz="6000" noProof="0" dirty="0">
                <a:solidFill>
                  <a:schemeClr val="bg2"/>
                </a:solidFill>
                <a:latin typeface="Barlow"/>
                <a:sym typeface="Six Caps"/>
              </a:rPr>
              <a:t> </a:t>
            </a:r>
            <a:endParaRPr lang="da-DK" sz="6000" noProof="0" dirty="0">
              <a:solidFill>
                <a:schemeClr val="bg2"/>
              </a:solidFill>
              <a:latin typeface="Barlow"/>
            </a:endParaRPr>
          </a:p>
        </p:txBody>
      </p:sp>
      <p:sp>
        <p:nvSpPr>
          <p:cNvPr id="10" name="Google Shape;459;p23">
            <a:extLst>
              <a:ext uri="{FF2B5EF4-FFF2-40B4-BE49-F238E27FC236}">
                <a16:creationId xmlns:a16="http://schemas.microsoft.com/office/drawing/2014/main" id="{CDD46E9B-4ABD-8A39-3323-FCE4A914A5D6}"/>
              </a:ext>
            </a:extLst>
          </p:cNvPr>
          <p:cNvSpPr txBox="1"/>
          <p:nvPr/>
        </p:nvSpPr>
        <p:spPr>
          <a:xfrm>
            <a:off x="619395" y="2971172"/>
            <a:ext cx="4763766" cy="738664"/>
          </a:xfrm>
          <a:prstGeom prst="rect">
            <a:avLst/>
          </a:prstGeom>
          <a:noFill/>
          <a:ln>
            <a:noFill/>
          </a:ln>
        </p:spPr>
        <p:txBody>
          <a:bodyPr spcFirstLastPara="1" wrap="square" lIns="0" tIns="0" rIns="0" bIns="0" anchor="t" anchorCtr="0">
            <a:spAutoFit/>
          </a:bodyPr>
          <a:lstStyle/>
          <a:p>
            <a:pPr>
              <a:lnSpc>
                <a:spcPct val="80000"/>
              </a:lnSpc>
            </a:pPr>
            <a:r>
              <a:rPr lang="da-DK" sz="4800" b="1" noProof="0" dirty="0">
                <a:solidFill>
                  <a:schemeClr val="bg2"/>
                </a:solidFill>
                <a:latin typeface="Barlow"/>
                <a:cs typeface="Calibri" panose="020F0502020204030204" pitchFamily="34" charset="0"/>
              </a:rPr>
              <a:t>Modulets formål</a:t>
            </a:r>
            <a:r>
              <a:rPr lang="da-DK" sz="6000" noProof="0" dirty="0">
                <a:solidFill>
                  <a:schemeClr val="bg2"/>
                </a:solidFill>
                <a:latin typeface="Barlow"/>
                <a:sym typeface="Six Caps"/>
              </a:rPr>
              <a:t> </a:t>
            </a:r>
            <a:endParaRPr lang="da-DK" sz="6000" noProof="0" dirty="0">
              <a:solidFill>
                <a:schemeClr val="bg2"/>
              </a:solidFill>
              <a:latin typeface="Barlow"/>
            </a:endParaRPr>
          </a:p>
        </p:txBody>
      </p:sp>
      <p:grpSp>
        <p:nvGrpSpPr>
          <p:cNvPr id="3" name="Google Shape;431;p22">
            <a:extLst>
              <a:ext uri="{FF2B5EF4-FFF2-40B4-BE49-F238E27FC236}">
                <a16:creationId xmlns:a16="http://schemas.microsoft.com/office/drawing/2014/main" id="{86A7E05B-F6BC-1610-E7C4-9A0AE3B318F7}"/>
              </a:ext>
            </a:extLst>
          </p:cNvPr>
          <p:cNvGrpSpPr/>
          <p:nvPr/>
        </p:nvGrpSpPr>
        <p:grpSpPr>
          <a:xfrm>
            <a:off x="10319460" y="4226459"/>
            <a:ext cx="894267" cy="894267"/>
            <a:chOff x="0" y="0"/>
            <a:chExt cx="812800" cy="812800"/>
          </a:xfrm>
        </p:grpSpPr>
        <p:sp>
          <p:nvSpPr>
            <p:cNvPr id="6" name="Google Shape;432;p22">
              <a:extLst>
                <a:ext uri="{FF2B5EF4-FFF2-40B4-BE49-F238E27FC236}">
                  <a16:creationId xmlns:a16="http://schemas.microsoft.com/office/drawing/2014/main" id="{CE597149-4E1A-8801-C1E4-322439A969E4}"/>
                </a:ext>
              </a:extLst>
            </p:cNvPr>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da-DK" sz="1800" noProof="0" dirty="0">
                <a:solidFill>
                  <a:schemeClr val="dk1"/>
                </a:solidFill>
                <a:latin typeface="Barlow"/>
                <a:ea typeface="Calibri"/>
                <a:cs typeface="Calibri"/>
                <a:sym typeface="Calibri"/>
              </a:endParaRPr>
            </a:p>
          </p:txBody>
        </p:sp>
        <p:sp>
          <p:nvSpPr>
            <p:cNvPr id="7" name="Google Shape;433;p22">
              <a:extLst>
                <a:ext uri="{FF2B5EF4-FFF2-40B4-BE49-F238E27FC236}">
                  <a16:creationId xmlns:a16="http://schemas.microsoft.com/office/drawing/2014/main" id="{CA6F5AC4-D3F9-159E-0EDA-BAA6B8794DAD}"/>
                </a:ext>
              </a:extLst>
            </p:cNvPr>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lang="da-DK" sz="1800" noProof="0" dirty="0">
                <a:solidFill>
                  <a:schemeClr val="dk1"/>
                </a:solidFill>
                <a:latin typeface="Barlow"/>
                <a:ea typeface="Calibri"/>
                <a:cs typeface="Calibri"/>
                <a:sym typeface="Calibri"/>
              </a:endParaRPr>
            </a:p>
          </p:txBody>
        </p:sp>
      </p:grpSp>
      <p:grpSp>
        <p:nvGrpSpPr>
          <p:cNvPr id="11" name="Google Shape;434;p22">
            <a:extLst>
              <a:ext uri="{FF2B5EF4-FFF2-40B4-BE49-F238E27FC236}">
                <a16:creationId xmlns:a16="http://schemas.microsoft.com/office/drawing/2014/main" id="{18C0353F-552F-D2BF-36BD-DB6D21F5F128}"/>
              </a:ext>
            </a:extLst>
          </p:cNvPr>
          <p:cNvGrpSpPr/>
          <p:nvPr/>
        </p:nvGrpSpPr>
        <p:grpSpPr>
          <a:xfrm>
            <a:off x="10319460" y="5520281"/>
            <a:ext cx="894267" cy="894267"/>
            <a:chOff x="0" y="0"/>
            <a:chExt cx="812800" cy="812800"/>
          </a:xfrm>
        </p:grpSpPr>
        <p:sp>
          <p:nvSpPr>
            <p:cNvPr id="12" name="Google Shape;435;p22">
              <a:extLst>
                <a:ext uri="{FF2B5EF4-FFF2-40B4-BE49-F238E27FC236}">
                  <a16:creationId xmlns:a16="http://schemas.microsoft.com/office/drawing/2014/main" id="{F6C853D5-5E3C-EE2F-25C0-A96B2D4B9527}"/>
                </a:ext>
              </a:extLst>
            </p:cNvPr>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da-DK" sz="1800" noProof="0" dirty="0">
                <a:solidFill>
                  <a:schemeClr val="dk1"/>
                </a:solidFill>
                <a:latin typeface="Barlow"/>
                <a:ea typeface="Calibri"/>
                <a:cs typeface="Calibri"/>
                <a:sym typeface="Calibri"/>
              </a:endParaRPr>
            </a:p>
          </p:txBody>
        </p:sp>
        <p:sp>
          <p:nvSpPr>
            <p:cNvPr id="13" name="Google Shape;436;p22">
              <a:extLst>
                <a:ext uri="{FF2B5EF4-FFF2-40B4-BE49-F238E27FC236}">
                  <a16:creationId xmlns:a16="http://schemas.microsoft.com/office/drawing/2014/main" id="{82A65A39-07BC-CC25-22B5-70FEF66A50E9}"/>
                </a:ext>
              </a:extLst>
            </p:cNvPr>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lang="da-DK" sz="1800" noProof="0" dirty="0">
                <a:solidFill>
                  <a:schemeClr val="dk1"/>
                </a:solidFill>
                <a:latin typeface="Barlow"/>
                <a:ea typeface="Calibri"/>
                <a:cs typeface="Calibri"/>
                <a:sym typeface="Calibri"/>
              </a:endParaRPr>
            </a:p>
          </p:txBody>
        </p:sp>
      </p:grpSp>
      <p:grpSp>
        <p:nvGrpSpPr>
          <p:cNvPr id="14" name="Google Shape;437;p22">
            <a:extLst>
              <a:ext uri="{FF2B5EF4-FFF2-40B4-BE49-F238E27FC236}">
                <a16:creationId xmlns:a16="http://schemas.microsoft.com/office/drawing/2014/main" id="{4A021AFD-35B2-E86C-0B7D-26BB21589069}"/>
              </a:ext>
            </a:extLst>
          </p:cNvPr>
          <p:cNvGrpSpPr/>
          <p:nvPr/>
        </p:nvGrpSpPr>
        <p:grpSpPr>
          <a:xfrm>
            <a:off x="10319460" y="6885722"/>
            <a:ext cx="894267" cy="894267"/>
            <a:chOff x="0" y="0"/>
            <a:chExt cx="812800" cy="812800"/>
          </a:xfrm>
        </p:grpSpPr>
        <p:sp>
          <p:nvSpPr>
            <p:cNvPr id="15" name="Google Shape;438;p22">
              <a:extLst>
                <a:ext uri="{FF2B5EF4-FFF2-40B4-BE49-F238E27FC236}">
                  <a16:creationId xmlns:a16="http://schemas.microsoft.com/office/drawing/2014/main" id="{F1E2C39F-2A15-5D03-7FA0-6564329C4DD7}"/>
                </a:ext>
              </a:extLst>
            </p:cNvPr>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da-DK" sz="1800" noProof="0" dirty="0">
                <a:solidFill>
                  <a:schemeClr val="dk1"/>
                </a:solidFill>
                <a:latin typeface="Calibri"/>
                <a:ea typeface="Calibri"/>
                <a:cs typeface="Calibri"/>
                <a:sym typeface="Calibri"/>
              </a:endParaRPr>
            </a:p>
          </p:txBody>
        </p:sp>
        <p:sp>
          <p:nvSpPr>
            <p:cNvPr id="16" name="Google Shape;439;p22">
              <a:extLst>
                <a:ext uri="{FF2B5EF4-FFF2-40B4-BE49-F238E27FC236}">
                  <a16:creationId xmlns:a16="http://schemas.microsoft.com/office/drawing/2014/main" id="{D95CBE92-9C3F-7AA1-1F5D-22700F603D21}"/>
                </a:ext>
              </a:extLst>
            </p:cNvPr>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lang="da-DK" sz="1800" noProof="0" dirty="0">
                <a:solidFill>
                  <a:schemeClr val="dk1"/>
                </a:solidFill>
                <a:latin typeface="Calibri"/>
                <a:ea typeface="Calibri"/>
                <a:cs typeface="Calibri"/>
                <a:sym typeface="Calibri"/>
              </a:endParaRPr>
            </a:p>
          </p:txBody>
        </p:sp>
      </p:grpSp>
      <p:sp>
        <p:nvSpPr>
          <p:cNvPr id="17" name="Google Shape;448;p22">
            <a:extLst>
              <a:ext uri="{FF2B5EF4-FFF2-40B4-BE49-F238E27FC236}">
                <a16:creationId xmlns:a16="http://schemas.microsoft.com/office/drawing/2014/main" id="{FB77D5E9-86F0-2C09-1801-CF452F4AD77E}"/>
              </a:ext>
            </a:extLst>
          </p:cNvPr>
          <p:cNvSpPr txBox="1"/>
          <p:nvPr/>
        </p:nvSpPr>
        <p:spPr>
          <a:xfrm>
            <a:off x="10582536" y="4300839"/>
            <a:ext cx="368114" cy="700192"/>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da-DK" sz="3500" noProof="0" dirty="0">
                <a:solidFill>
                  <a:srgbClr val="FFFFFF"/>
                </a:solidFill>
                <a:latin typeface="Six Caps"/>
                <a:sym typeface="Six Caps"/>
              </a:rPr>
              <a:t>1</a:t>
            </a:r>
            <a:endParaRPr lang="da-DK" sz="3500" noProof="0" dirty="0">
              <a:solidFill>
                <a:srgbClr val="FFFFFF"/>
              </a:solidFill>
              <a:latin typeface="Six Caps"/>
            </a:endParaRPr>
          </a:p>
        </p:txBody>
      </p:sp>
      <p:sp>
        <p:nvSpPr>
          <p:cNvPr id="18" name="Google Shape;449;p22">
            <a:extLst>
              <a:ext uri="{FF2B5EF4-FFF2-40B4-BE49-F238E27FC236}">
                <a16:creationId xmlns:a16="http://schemas.microsoft.com/office/drawing/2014/main" id="{E8EC822B-8244-1B3C-91C7-2B2234B3093B}"/>
              </a:ext>
            </a:extLst>
          </p:cNvPr>
          <p:cNvSpPr txBox="1"/>
          <p:nvPr/>
        </p:nvSpPr>
        <p:spPr>
          <a:xfrm>
            <a:off x="10582536" y="5620013"/>
            <a:ext cx="368114" cy="700192"/>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da-DK" sz="3500" noProof="0" dirty="0">
                <a:solidFill>
                  <a:srgbClr val="FFFFFF"/>
                </a:solidFill>
                <a:latin typeface="Six Caps"/>
                <a:ea typeface="Six Caps"/>
                <a:cs typeface="Six Caps"/>
                <a:sym typeface="Six Caps"/>
              </a:rPr>
              <a:t>2</a:t>
            </a:r>
            <a:endParaRPr lang="da-DK" noProof="0" dirty="0"/>
          </a:p>
        </p:txBody>
      </p:sp>
      <p:sp>
        <p:nvSpPr>
          <p:cNvPr id="19" name="Google Shape;450;p22">
            <a:extLst>
              <a:ext uri="{FF2B5EF4-FFF2-40B4-BE49-F238E27FC236}">
                <a16:creationId xmlns:a16="http://schemas.microsoft.com/office/drawing/2014/main" id="{87A55BF1-7D4C-26CE-22B8-F63191309C8C}"/>
              </a:ext>
            </a:extLst>
          </p:cNvPr>
          <p:cNvSpPr txBox="1"/>
          <p:nvPr/>
        </p:nvSpPr>
        <p:spPr>
          <a:xfrm>
            <a:off x="10582536" y="6974973"/>
            <a:ext cx="368114" cy="700192"/>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da-DK" sz="3500" noProof="0" dirty="0">
                <a:solidFill>
                  <a:srgbClr val="FFFFFF"/>
                </a:solidFill>
                <a:latin typeface="Six Caps"/>
                <a:ea typeface="Six Caps"/>
                <a:cs typeface="Six Caps"/>
                <a:sym typeface="Six Caps"/>
              </a:rPr>
              <a:t>3</a:t>
            </a:r>
            <a:endParaRPr lang="da-DK" noProof="0" dirty="0"/>
          </a:p>
        </p:txBody>
      </p:sp>
      <p:pic>
        <p:nvPicPr>
          <p:cNvPr id="24" name="Picture 23" descr="A rainbow with a red needle and a red arrow&#10;&#10;Description automatically generated">
            <a:extLst>
              <a:ext uri="{FF2B5EF4-FFF2-40B4-BE49-F238E27FC236}">
                <a16:creationId xmlns:a16="http://schemas.microsoft.com/office/drawing/2014/main" id="{9B9AEE52-17DB-B952-45DB-A053B8449750}"/>
              </a:ext>
            </a:extLst>
          </p:cNvPr>
          <p:cNvPicPr>
            <a:picLocks noChangeAspect="1"/>
          </p:cNvPicPr>
          <p:nvPr/>
        </p:nvPicPr>
        <p:blipFill>
          <a:blip r:embed="rId3"/>
          <a:stretch>
            <a:fillRect/>
          </a:stretch>
        </p:blipFill>
        <p:spPr>
          <a:xfrm>
            <a:off x="540387" y="8922821"/>
            <a:ext cx="1803152" cy="1116238"/>
          </a:xfrm>
          <a:prstGeom prst="rect">
            <a:avLst/>
          </a:prstGeom>
        </p:spPr>
      </p:pic>
      <p:sp>
        <p:nvSpPr>
          <p:cNvPr id="25" name="Rectangle 24"/>
          <p:cNvSpPr/>
          <p:nvPr/>
        </p:nvSpPr>
        <p:spPr>
          <a:xfrm>
            <a:off x="6541889" y="9700505"/>
            <a:ext cx="5152373" cy="338554"/>
          </a:xfrm>
          <a:prstGeom prst="rect">
            <a:avLst/>
          </a:prstGeom>
        </p:spPr>
        <p:txBody>
          <a:bodyPr wrap="none">
            <a:spAutoFit/>
          </a:bodyPr>
          <a:lstStyle/>
          <a:p>
            <a:r>
              <a:rPr lang="da-DK" sz="1600" b="1" noProof="0" dirty="0"/>
              <a:t>Project Number 2023-1-IT01-KA220-VET-000152721</a:t>
            </a:r>
          </a:p>
        </p:txBody>
      </p:sp>
      <p:pic>
        <p:nvPicPr>
          <p:cNvPr id="26" name="Picture 7">
            <a:extLst>
              <a:ext uri="{FF2B5EF4-FFF2-40B4-BE49-F238E27FC236}">
                <a16:creationId xmlns:a16="http://schemas.microsoft.com/office/drawing/2014/main" id="{476A7AB0-51D3-F55B-D462-6DFD2DA529C6}"/>
              </a:ext>
            </a:extLst>
          </p:cNvPr>
          <p:cNvPicPr>
            <a:picLocks noChangeAspect="1"/>
          </p:cNvPicPr>
          <p:nvPr/>
        </p:nvPicPr>
        <p:blipFill>
          <a:blip r:embed="rId4">
            <a:alphaModFix amt="65999"/>
          </a:blip>
          <a:srcRect/>
          <a:stretch>
            <a:fillRect/>
          </a:stretch>
        </p:blipFill>
        <p:spPr>
          <a:xfrm>
            <a:off x="14828024" y="9262249"/>
            <a:ext cx="3231376" cy="87651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grpSp>
        <p:nvGrpSpPr>
          <p:cNvPr id="485" name="Google Shape;485;p24"/>
          <p:cNvGrpSpPr/>
          <p:nvPr/>
        </p:nvGrpSpPr>
        <p:grpSpPr>
          <a:xfrm>
            <a:off x="0" y="-216992"/>
            <a:ext cx="18288000" cy="1240415"/>
            <a:chOff x="0" y="-57150"/>
            <a:chExt cx="4816593" cy="326693"/>
          </a:xfrm>
        </p:grpSpPr>
        <p:sp>
          <p:nvSpPr>
            <p:cNvPr id="486" name="Google Shape;486;p24"/>
            <p:cNvSpPr/>
            <p:nvPr/>
          </p:nvSpPr>
          <p:spPr>
            <a:xfrm>
              <a:off x="0" y="0"/>
              <a:ext cx="4816592" cy="269543"/>
            </a:xfrm>
            <a:custGeom>
              <a:avLst/>
              <a:gdLst/>
              <a:ahLst/>
              <a:cxnLst/>
              <a:rect l="l" t="t" r="r" b="b"/>
              <a:pathLst>
                <a:path w="4816592" h="269543" extrusionOk="0">
                  <a:moveTo>
                    <a:pt x="0" y="0"/>
                  </a:moveTo>
                  <a:lnTo>
                    <a:pt x="4816592" y="0"/>
                  </a:lnTo>
                  <a:lnTo>
                    <a:pt x="4816592" y="269543"/>
                  </a:lnTo>
                  <a:lnTo>
                    <a:pt x="0" y="269543"/>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da-DK" sz="1800" noProof="0" dirty="0">
                <a:solidFill>
                  <a:schemeClr val="dk1"/>
                </a:solidFill>
                <a:latin typeface="Calibri"/>
                <a:ea typeface="Calibri"/>
                <a:cs typeface="Calibri"/>
                <a:sym typeface="Calibri"/>
              </a:endParaRPr>
            </a:p>
          </p:txBody>
        </p:sp>
        <p:sp>
          <p:nvSpPr>
            <p:cNvPr id="487" name="Google Shape;487;p24"/>
            <p:cNvSpPr txBox="1"/>
            <p:nvPr/>
          </p:nvSpPr>
          <p:spPr>
            <a:xfrm>
              <a:off x="0" y="-57150"/>
              <a:ext cx="4816593" cy="32669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lang="da-DK" sz="1800" noProof="0" dirty="0">
                <a:solidFill>
                  <a:schemeClr val="dk1"/>
                </a:solidFill>
                <a:latin typeface="Calibri"/>
                <a:ea typeface="Calibri"/>
                <a:cs typeface="Calibri"/>
                <a:sym typeface="Calibri"/>
              </a:endParaRPr>
            </a:p>
          </p:txBody>
        </p:sp>
      </p:grpSp>
      <p:pic>
        <p:nvPicPr>
          <p:cNvPr id="8" name="Picture 7" descr="A rainbow with a red needle and a red arrow&#10;&#10;Description automatically generated">
            <a:extLst>
              <a:ext uri="{FF2B5EF4-FFF2-40B4-BE49-F238E27FC236}">
                <a16:creationId xmlns:a16="http://schemas.microsoft.com/office/drawing/2014/main" id="{9B9AEE52-17DB-B952-45DB-A053B8449750}"/>
              </a:ext>
            </a:extLst>
          </p:cNvPr>
          <p:cNvPicPr>
            <a:picLocks noChangeAspect="1"/>
          </p:cNvPicPr>
          <p:nvPr/>
        </p:nvPicPr>
        <p:blipFill>
          <a:blip r:embed="rId3"/>
          <a:stretch>
            <a:fillRect/>
          </a:stretch>
        </p:blipFill>
        <p:spPr>
          <a:xfrm>
            <a:off x="540387" y="8922821"/>
            <a:ext cx="1803152" cy="1116238"/>
          </a:xfrm>
          <a:prstGeom prst="rect">
            <a:avLst/>
          </a:prstGeom>
        </p:spPr>
      </p:pic>
      <p:sp>
        <p:nvSpPr>
          <p:cNvPr id="9" name="Rectangle 8"/>
          <p:cNvSpPr/>
          <p:nvPr/>
        </p:nvSpPr>
        <p:spPr>
          <a:xfrm>
            <a:off x="6541889" y="9700505"/>
            <a:ext cx="5152373" cy="338554"/>
          </a:xfrm>
          <a:prstGeom prst="rect">
            <a:avLst/>
          </a:prstGeom>
        </p:spPr>
        <p:txBody>
          <a:bodyPr wrap="none">
            <a:spAutoFit/>
          </a:bodyPr>
          <a:lstStyle/>
          <a:p>
            <a:r>
              <a:rPr lang="da-DK" sz="1600" b="1" noProof="0" dirty="0"/>
              <a:t>Project Number 2023-1-IT01-KA220-VET-000152721</a:t>
            </a:r>
          </a:p>
        </p:txBody>
      </p:sp>
      <p:pic>
        <p:nvPicPr>
          <p:cNvPr id="10" name="Picture 7">
            <a:extLst>
              <a:ext uri="{FF2B5EF4-FFF2-40B4-BE49-F238E27FC236}">
                <a16:creationId xmlns:a16="http://schemas.microsoft.com/office/drawing/2014/main" id="{476A7AB0-51D3-F55B-D462-6DFD2DA529C6}"/>
              </a:ext>
            </a:extLst>
          </p:cNvPr>
          <p:cNvPicPr>
            <a:picLocks noChangeAspect="1"/>
          </p:cNvPicPr>
          <p:nvPr/>
        </p:nvPicPr>
        <p:blipFill>
          <a:blip r:embed="rId4">
            <a:alphaModFix amt="65999"/>
          </a:blip>
          <a:srcRect/>
          <a:stretch>
            <a:fillRect/>
          </a:stretch>
        </p:blipFill>
        <p:spPr>
          <a:xfrm>
            <a:off x="14828024" y="9262249"/>
            <a:ext cx="3231376" cy="876511"/>
          </a:xfrm>
          <a:prstGeom prst="rect">
            <a:avLst/>
          </a:prstGeom>
        </p:spPr>
      </p:pic>
      <p:sp>
        <p:nvSpPr>
          <p:cNvPr id="2" name="TextBox 1">
            <a:extLst>
              <a:ext uri="{FF2B5EF4-FFF2-40B4-BE49-F238E27FC236}">
                <a16:creationId xmlns:a16="http://schemas.microsoft.com/office/drawing/2014/main" id="{9B594FD7-76C0-AEA7-208C-93D9F1B68E3C}"/>
              </a:ext>
            </a:extLst>
          </p:cNvPr>
          <p:cNvSpPr txBox="1"/>
          <p:nvPr/>
        </p:nvSpPr>
        <p:spPr>
          <a:xfrm>
            <a:off x="1441963" y="2434087"/>
            <a:ext cx="8867954" cy="79201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200000"/>
              </a:lnSpc>
            </a:pPr>
            <a:r>
              <a:rPr lang="da-DK" sz="2800" b="1" noProof="0" dirty="0">
                <a:solidFill>
                  <a:srgbClr val="472AF0"/>
                </a:solidFill>
                <a:latin typeface="Barlow"/>
              </a:rPr>
              <a:t>1. Definition af et autismevenligt arbejdsmiljø</a:t>
            </a:r>
          </a:p>
          <a:p>
            <a:pPr>
              <a:lnSpc>
                <a:spcPct val="200000"/>
              </a:lnSpc>
            </a:pPr>
            <a:r>
              <a:rPr lang="da-DK" sz="2800" b="1" noProof="0" dirty="0">
                <a:solidFill>
                  <a:srgbClr val="472AF0"/>
                </a:solidFill>
                <a:latin typeface="Barlow"/>
              </a:rPr>
              <a:t>2. Sensorisk overbelastning</a:t>
            </a:r>
            <a:endParaRPr lang="da-DK" sz="2800" noProof="0" dirty="0">
              <a:latin typeface="Barlow"/>
            </a:endParaRPr>
          </a:p>
          <a:p>
            <a:pPr marL="971550" lvl="1" indent="-514350">
              <a:lnSpc>
                <a:spcPct val="150000"/>
              </a:lnSpc>
              <a:buClr>
                <a:srgbClr val="472AF0"/>
              </a:buClr>
              <a:buFont typeface="Courier New"/>
              <a:buChar char="o"/>
            </a:pPr>
            <a:r>
              <a:rPr lang="da-DK" sz="2800" noProof="0" dirty="0">
                <a:latin typeface="Barlow"/>
              </a:rPr>
              <a:t>Taktil </a:t>
            </a:r>
          </a:p>
          <a:p>
            <a:pPr marL="971550" lvl="1" indent="-514350">
              <a:lnSpc>
                <a:spcPct val="150000"/>
              </a:lnSpc>
              <a:buClr>
                <a:srgbClr val="472AF0"/>
              </a:buClr>
              <a:buFont typeface="Courier New"/>
              <a:buChar char="o"/>
            </a:pPr>
            <a:r>
              <a:rPr lang="da-DK" sz="2800" noProof="0" dirty="0">
                <a:latin typeface="Barlow"/>
              </a:rPr>
              <a:t>Auditiv</a:t>
            </a:r>
          </a:p>
          <a:p>
            <a:pPr marL="971550" lvl="1" indent="-514350">
              <a:lnSpc>
                <a:spcPct val="150000"/>
              </a:lnSpc>
              <a:buClr>
                <a:srgbClr val="472AF0"/>
              </a:buClr>
              <a:buFont typeface="Courier New"/>
              <a:buChar char="o"/>
            </a:pPr>
            <a:r>
              <a:rPr lang="da-DK" sz="2800" noProof="0" dirty="0">
                <a:latin typeface="Barlow"/>
              </a:rPr>
              <a:t>Visual</a:t>
            </a:r>
            <a:endParaRPr lang="da-DK" sz="2800" b="1" noProof="0" dirty="0">
              <a:solidFill>
                <a:srgbClr val="472AF0"/>
              </a:solidFill>
              <a:latin typeface="Barlow"/>
            </a:endParaRPr>
          </a:p>
          <a:p>
            <a:pPr>
              <a:lnSpc>
                <a:spcPct val="200000"/>
              </a:lnSpc>
            </a:pPr>
            <a:r>
              <a:rPr lang="da-DK" sz="2800" b="1" noProof="0" dirty="0">
                <a:solidFill>
                  <a:srgbClr val="472AF0"/>
                </a:solidFill>
                <a:latin typeface="Barlow"/>
              </a:rPr>
              <a:t>3. Bedste praksis for tilpasning af sanseindtryk</a:t>
            </a:r>
          </a:p>
          <a:p>
            <a:pPr>
              <a:lnSpc>
                <a:spcPct val="200000"/>
              </a:lnSpc>
            </a:pPr>
            <a:r>
              <a:rPr lang="da-DK" sz="2800" b="1" noProof="0" dirty="0">
                <a:solidFill>
                  <a:srgbClr val="472AF0"/>
                </a:solidFill>
                <a:latin typeface="Barlow"/>
              </a:rPr>
              <a:t>4. Inkluderende ledelseskompetencer</a:t>
            </a:r>
          </a:p>
          <a:p>
            <a:pPr>
              <a:lnSpc>
                <a:spcPct val="200000"/>
              </a:lnSpc>
            </a:pPr>
            <a:r>
              <a:rPr lang="da-DK" sz="2800" b="1" noProof="0" dirty="0">
                <a:solidFill>
                  <a:srgbClr val="472AF0"/>
                </a:solidFill>
                <a:latin typeface="Barlow"/>
              </a:rPr>
              <a:t>5. Opbygning af inkluderende teams​</a:t>
            </a:r>
          </a:p>
          <a:p>
            <a:pPr>
              <a:lnSpc>
                <a:spcPct val="200000"/>
              </a:lnSpc>
            </a:pPr>
            <a:endParaRPr lang="da-DK" sz="2800" noProof="0" dirty="0">
              <a:latin typeface="Barlow"/>
            </a:endParaRPr>
          </a:p>
          <a:p>
            <a:pPr>
              <a:lnSpc>
                <a:spcPct val="200000"/>
              </a:lnSpc>
            </a:pPr>
            <a:endParaRPr lang="da-DK" sz="2800" b="1" noProof="0" dirty="0">
              <a:solidFill>
                <a:srgbClr val="472AF0"/>
              </a:solidFill>
              <a:latin typeface="Barlow"/>
            </a:endParaRPr>
          </a:p>
        </p:txBody>
      </p:sp>
      <p:sp>
        <p:nvSpPr>
          <p:cNvPr id="4" name="Google Shape;459;p23">
            <a:extLst>
              <a:ext uri="{FF2B5EF4-FFF2-40B4-BE49-F238E27FC236}">
                <a16:creationId xmlns:a16="http://schemas.microsoft.com/office/drawing/2014/main" id="{3B94C960-BDFA-4FA1-E140-D1BDBBD7A171}"/>
              </a:ext>
            </a:extLst>
          </p:cNvPr>
          <p:cNvSpPr txBox="1"/>
          <p:nvPr/>
        </p:nvSpPr>
        <p:spPr>
          <a:xfrm>
            <a:off x="613493" y="1525913"/>
            <a:ext cx="13316416" cy="738664"/>
          </a:xfrm>
          <a:prstGeom prst="rect">
            <a:avLst/>
          </a:prstGeom>
          <a:noFill/>
          <a:ln>
            <a:noFill/>
          </a:ln>
        </p:spPr>
        <p:txBody>
          <a:bodyPr spcFirstLastPara="1" wrap="square" lIns="0" tIns="0" rIns="0" bIns="0" anchor="t" anchorCtr="0">
            <a:spAutoFit/>
          </a:bodyPr>
          <a:lstStyle/>
          <a:p>
            <a:pPr>
              <a:lnSpc>
                <a:spcPct val="80000"/>
              </a:lnSpc>
            </a:pPr>
            <a:r>
              <a:rPr lang="da-DK" sz="4800" b="1" noProof="0" dirty="0">
                <a:solidFill>
                  <a:srgbClr val="462AF0"/>
                </a:solidFill>
                <a:latin typeface="Barlow"/>
                <a:ea typeface="Calibri"/>
                <a:cs typeface="Calibri"/>
                <a:sym typeface="Calibri"/>
              </a:rPr>
              <a:t>Modul 3: Modulets indhold</a:t>
            </a:r>
            <a:r>
              <a:rPr lang="da-DK" sz="6000" noProof="0" dirty="0">
                <a:solidFill>
                  <a:schemeClr val="bg2"/>
                </a:solidFill>
                <a:latin typeface="Six Caps"/>
                <a:sym typeface="Six Caps"/>
              </a:rPr>
              <a:t> </a:t>
            </a:r>
            <a:endParaRPr lang="da-DK" sz="6000" noProof="0" dirty="0">
              <a:solidFill>
                <a:schemeClr val="bg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4">
          <a:extLst>
            <a:ext uri="{FF2B5EF4-FFF2-40B4-BE49-F238E27FC236}">
              <a16:creationId xmlns:a16="http://schemas.microsoft.com/office/drawing/2014/main" id="{9BAC4933-A081-2AF8-C68F-B0C22F8A064E}"/>
            </a:ext>
          </a:extLst>
        </p:cNvPr>
        <p:cNvGrpSpPr/>
        <p:nvPr/>
      </p:nvGrpSpPr>
      <p:grpSpPr>
        <a:xfrm>
          <a:off x="0" y="0"/>
          <a:ext cx="0" cy="0"/>
          <a:chOff x="0" y="0"/>
          <a:chExt cx="0" cy="0"/>
        </a:xfrm>
      </p:grpSpPr>
      <p:grpSp>
        <p:nvGrpSpPr>
          <p:cNvPr id="875" name="Google Shape;875;p34">
            <a:extLst>
              <a:ext uri="{FF2B5EF4-FFF2-40B4-BE49-F238E27FC236}">
                <a16:creationId xmlns:a16="http://schemas.microsoft.com/office/drawing/2014/main" id="{FF6BA24C-37AA-304C-A0EB-EC574E285FC7}"/>
              </a:ext>
            </a:extLst>
          </p:cNvPr>
          <p:cNvGrpSpPr/>
          <p:nvPr/>
        </p:nvGrpSpPr>
        <p:grpSpPr>
          <a:xfrm>
            <a:off x="-2083776" y="-2646137"/>
            <a:ext cx="23112044" cy="14039954"/>
            <a:chOff x="-1" y="-272823"/>
            <a:chExt cx="30816058" cy="18719937"/>
          </a:xfrm>
        </p:grpSpPr>
        <p:grpSp>
          <p:nvGrpSpPr>
            <p:cNvPr id="876" name="Google Shape;876;p34">
              <a:extLst>
                <a:ext uri="{FF2B5EF4-FFF2-40B4-BE49-F238E27FC236}">
                  <a16:creationId xmlns:a16="http://schemas.microsoft.com/office/drawing/2014/main" id="{4699B869-50AF-0712-F722-CE6D467BD43B}"/>
                </a:ext>
              </a:extLst>
            </p:cNvPr>
            <p:cNvGrpSpPr/>
            <p:nvPr/>
          </p:nvGrpSpPr>
          <p:grpSpPr>
            <a:xfrm>
              <a:off x="17042413" y="2719851"/>
              <a:ext cx="13773644" cy="5783589"/>
              <a:chOff x="0" y="-57150"/>
              <a:chExt cx="2720720" cy="1142437"/>
            </a:xfrm>
          </p:grpSpPr>
          <p:sp>
            <p:nvSpPr>
              <p:cNvPr id="877" name="Google Shape;877;p34">
                <a:extLst>
                  <a:ext uri="{FF2B5EF4-FFF2-40B4-BE49-F238E27FC236}">
                    <a16:creationId xmlns:a16="http://schemas.microsoft.com/office/drawing/2014/main" id="{6E4CB360-51AB-2BEC-2EAB-D406D720117C}"/>
                  </a:ext>
                </a:extLst>
              </p:cNvPr>
              <p:cNvSpPr/>
              <p:nvPr/>
            </p:nvSpPr>
            <p:spPr>
              <a:xfrm>
                <a:off x="0" y="0"/>
                <a:ext cx="2720720" cy="1085287"/>
              </a:xfrm>
              <a:custGeom>
                <a:avLst/>
                <a:gdLst/>
                <a:ahLst/>
                <a:cxnLst/>
                <a:rect l="l" t="t" r="r" b="b"/>
                <a:pathLst>
                  <a:path w="2720720" h="1085287" extrusionOk="0">
                    <a:moveTo>
                      <a:pt x="2517520" y="0"/>
                    </a:moveTo>
                    <a:lnTo>
                      <a:pt x="0" y="0"/>
                    </a:lnTo>
                    <a:lnTo>
                      <a:pt x="203200" y="1085287"/>
                    </a:lnTo>
                    <a:lnTo>
                      <a:pt x="2720720" y="1085287"/>
                    </a:lnTo>
                    <a:lnTo>
                      <a:pt x="2517520" y="0"/>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da-DK" sz="1800" noProof="0" dirty="0">
                  <a:solidFill>
                    <a:schemeClr val="dk1"/>
                  </a:solidFill>
                  <a:latin typeface="Calibri"/>
                  <a:ea typeface="Calibri"/>
                  <a:cs typeface="Calibri"/>
                  <a:sym typeface="Calibri"/>
                </a:endParaRPr>
              </a:p>
            </p:txBody>
          </p:sp>
          <p:sp>
            <p:nvSpPr>
              <p:cNvPr id="878" name="Google Shape;878;p34">
                <a:extLst>
                  <a:ext uri="{FF2B5EF4-FFF2-40B4-BE49-F238E27FC236}">
                    <a16:creationId xmlns:a16="http://schemas.microsoft.com/office/drawing/2014/main" id="{A1B52D07-BC1A-7E1D-6BEC-65931F17269B}"/>
                  </a:ext>
                </a:extLst>
              </p:cNvPr>
              <p:cNvSpPr txBox="1"/>
              <p:nvPr/>
            </p:nvSpPr>
            <p:spPr>
              <a:xfrm>
                <a:off x="101600" y="-57150"/>
                <a:ext cx="2517520" cy="1142437"/>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lang="da-DK" sz="1800" noProof="0" dirty="0">
                  <a:solidFill>
                    <a:schemeClr val="dk1"/>
                  </a:solidFill>
                  <a:latin typeface="Calibri"/>
                  <a:ea typeface="Calibri"/>
                  <a:cs typeface="Calibri"/>
                  <a:sym typeface="Calibri"/>
                </a:endParaRPr>
              </a:p>
            </p:txBody>
          </p:sp>
        </p:grpSp>
        <p:grpSp>
          <p:nvGrpSpPr>
            <p:cNvPr id="879" name="Google Shape;879;p34">
              <a:extLst>
                <a:ext uri="{FF2B5EF4-FFF2-40B4-BE49-F238E27FC236}">
                  <a16:creationId xmlns:a16="http://schemas.microsoft.com/office/drawing/2014/main" id="{06C9D9E0-1D33-20AA-D283-87A17BFF443F}"/>
                </a:ext>
              </a:extLst>
            </p:cNvPr>
            <p:cNvGrpSpPr/>
            <p:nvPr/>
          </p:nvGrpSpPr>
          <p:grpSpPr>
            <a:xfrm rot="583941">
              <a:off x="19120813" y="12038526"/>
              <a:ext cx="7989899" cy="5774814"/>
              <a:chOff x="0" y="-57150"/>
              <a:chExt cx="1578252" cy="1140704"/>
            </a:xfrm>
          </p:grpSpPr>
          <p:sp>
            <p:nvSpPr>
              <p:cNvPr id="880" name="Google Shape;880;p34">
                <a:extLst>
                  <a:ext uri="{FF2B5EF4-FFF2-40B4-BE49-F238E27FC236}">
                    <a16:creationId xmlns:a16="http://schemas.microsoft.com/office/drawing/2014/main" id="{38C940E8-EF11-D215-8BC7-C4ED40769F0F}"/>
                  </a:ext>
                </a:extLst>
              </p:cNvPr>
              <p:cNvSpPr/>
              <p:nvPr/>
            </p:nvSpPr>
            <p:spPr>
              <a:xfrm>
                <a:off x="0" y="0"/>
                <a:ext cx="1578252" cy="1083554"/>
              </a:xfrm>
              <a:custGeom>
                <a:avLst/>
                <a:gdLst/>
                <a:ahLst/>
                <a:cxnLst/>
                <a:rect l="l" t="t" r="r" b="b"/>
                <a:pathLst>
                  <a:path w="1578252" h="1083554" extrusionOk="0">
                    <a:moveTo>
                      <a:pt x="203200" y="0"/>
                    </a:moveTo>
                    <a:lnTo>
                      <a:pt x="1375052" y="0"/>
                    </a:lnTo>
                    <a:lnTo>
                      <a:pt x="1578252" y="1083554"/>
                    </a:lnTo>
                    <a:lnTo>
                      <a:pt x="0" y="1083554"/>
                    </a:lnTo>
                    <a:lnTo>
                      <a:pt x="203200" y="0"/>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da-DK" sz="1800" noProof="0" dirty="0">
                  <a:solidFill>
                    <a:schemeClr val="dk1"/>
                  </a:solidFill>
                  <a:latin typeface="Calibri"/>
                  <a:ea typeface="Calibri"/>
                  <a:cs typeface="Calibri"/>
                  <a:sym typeface="Calibri"/>
                </a:endParaRPr>
              </a:p>
            </p:txBody>
          </p:sp>
          <p:sp>
            <p:nvSpPr>
              <p:cNvPr id="881" name="Google Shape;881;p34">
                <a:extLst>
                  <a:ext uri="{FF2B5EF4-FFF2-40B4-BE49-F238E27FC236}">
                    <a16:creationId xmlns:a16="http://schemas.microsoft.com/office/drawing/2014/main" id="{07D235F2-B789-61F3-543A-ADE740DB374A}"/>
                  </a:ext>
                </a:extLst>
              </p:cNvPr>
              <p:cNvSpPr txBox="1"/>
              <p:nvPr/>
            </p:nvSpPr>
            <p:spPr>
              <a:xfrm>
                <a:off x="127000" y="-57150"/>
                <a:ext cx="1324252" cy="1140704"/>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lang="da-DK" sz="1800" noProof="0" dirty="0">
                  <a:solidFill>
                    <a:schemeClr val="dk1"/>
                  </a:solidFill>
                  <a:latin typeface="Calibri"/>
                  <a:ea typeface="Calibri"/>
                  <a:cs typeface="Calibri"/>
                  <a:sym typeface="Calibri"/>
                </a:endParaRPr>
              </a:p>
            </p:txBody>
          </p:sp>
        </p:grpSp>
        <p:grpSp>
          <p:nvGrpSpPr>
            <p:cNvPr id="882" name="Google Shape;882;p34">
              <a:extLst>
                <a:ext uri="{FF2B5EF4-FFF2-40B4-BE49-F238E27FC236}">
                  <a16:creationId xmlns:a16="http://schemas.microsoft.com/office/drawing/2014/main" id="{63A41F53-6684-4EC3-FA04-2C7034D1ADD4}"/>
                </a:ext>
              </a:extLst>
            </p:cNvPr>
            <p:cNvGrpSpPr/>
            <p:nvPr/>
          </p:nvGrpSpPr>
          <p:grpSpPr>
            <a:xfrm rot="1166532">
              <a:off x="934790" y="3390463"/>
              <a:ext cx="23668083" cy="9671428"/>
              <a:chOff x="0" y="-57150"/>
              <a:chExt cx="4675177" cy="1910405"/>
            </a:xfrm>
          </p:grpSpPr>
          <p:sp>
            <p:nvSpPr>
              <p:cNvPr id="883" name="Google Shape;883;p34">
                <a:extLst>
                  <a:ext uri="{FF2B5EF4-FFF2-40B4-BE49-F238E27FC236}">
                    <a16:creationId xmlns:a16="http://schemas.microsoft.com/office/drawing/2014/main" id="{D4A45965-C4B1-7C71-9789-F0C34D50F2B5}"/>
                  </a:ext>
                </a:extLst>
              </p:cNvPr>
              <p:cNvSpPr/>
              <p:nvPr/>
            </p:nvSpPr>
            <p:spPr>
              <a:xfrm>
                <a:off x="0" y="0"/>
                <a:ext cx="4675177" cy="1853255"/>
              </a:xfrm>
              <a:custGeom>
                <a:avLst/>
                <a:gdLst/>
                <a:ahLst/>
                <a:cxnLst/>
                <a:rect l="l" t="t" r="r" b="b"/>
                <a:pathLst>
                  <a:path w="4675177" h="1853255" extrusionOk="0">
                    <a:moveTo>
                      <a:pt x="0" y="0"/>
                    </a:moveTo>
                    <a:lnTo>
                      <a:pt x="4675177" y="0"/>
                    </a:lnTo>
                    <a:lnTo>
                      <a:pt x="4675177" y="1853255"/>
                    </a:lnTo>
                    <a:lnTo>
                      <a:pt x="0" y="1853255"/>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da-DK" sz="1800" noProof="0" dirty="0">
                  <a:solidFill>
                    <a:schemeClr val="dk1"/>
                  </a:solidFill>
                  <a:latin typeface="Calibri"/>
                  <a:ea typeface="Calibri"/>
                  <a:cs typeface="Calibri"/>
                  <a:sym typeface="Calibri"/>
                </a:endParaRPr>
              </a:p>
            </p:txBody>
          </p:sp>
          <p:sp>
            <p:nvSpPr>
              <p:cNvPr id="884" name="Google Shape;884;p34">
                <a:extLst>
                  <a:ext uri="{FF2B5EF4-FFF2-40B4-BE49-F238E27FC236}">
                    <a16:creationId xmlns:a16="http://schemas.microsoft.com/office/drawing/2014/main" id="{4C320FBE-EE53-F0DA-520E-A7F4224CA221}"/>
                  </a:ext>
                </a:extLst>
              </p:cNvPr>
              <p:cNvSpPr txBox="1"/>
              <p:nvPr/>
            </p:nvSpPr>
            <p:spPr>
              <a:xfrm>
                <a:off x="0" y="-57150"/>
                <a:ext cx="4675177" cy="1910404"/>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lang="da-DK" sz="1800" noProof="0" dirty="0">
                  <a:solidFill>
                    <a:schemeClr val="dk1"/>
                  </a:solidFill>
                  <a:latin typeface="Calibri"/>
                  <a:ea typeface="Calibri"/>
                  <a:cs typeface="Calibri"/>
                  <a:sym typeface="Calibri"/>
                </a:endParaRPr>
              </a:p>
            </p:txBody>
          </p:sp>
        </p:grpSp>
        <p:grpSp>
          <p:nvGrpSpPr>
            <p:cNvPr id="885" name="Google Shape;885;p34">
              <a:extLst>
                <a:ext uri="{FF2B5EF4-FFF2-40B4-BE49-F238E27FC236}">
                  <a16:creationId xmlns:a16="http://schemas.microsoft.com/office/drawing/2014/main" id="{C535788D-B124-C39E-CDF3-7E2B63383B65}"/>
                </a:ext>
              </a:extLst>
            </p:cNvPr>
            <p:cNvGrpSpPr/>
            <p:nvPr/>
          </p:nvGrpSpPr>
          <p:grpSpPr>
            <a:xfrm rot="3737206">
              <a:off x="6707101" y="8987085"/>
              <a:ext cx="6177883" cy="5405648"/>
              <a:chOff x="0" y="0"/>
              <a:chExt cx="812800" cy="711200"/>
            </a:xfrm>
          </p:grpSpPr>
          <p:sp>
            <p:nvSpPr>
              <p:cNvPr id="886" name="Google Shape;886;p34">
                <a:extLst>
                  <a:ext uri="{FF2B5EF4-FFF2-40B4-BE49-F238E27FC236}">
                    <a16:creationId xmlns:a16="http://schemas.microsoft.com/office/drawing/2014/main" id="{06E682D0-3C6D-B884-4EAF-A69B4752D3CD}"/>
                  </a:ext>
                </a:extLst>
              </p:cNvPr>
              <p:cNvSpPr/>
              <p:nvPr/>
            </p:nvSpPr>
            <p:spPr>
              <a:xfrm>
                <a:off x="0" y="0"/>
                <a:ext cx="812800" cy="711200"/>
              </a:xfrm>
              <a:custGeom>
                <a:avLst/>
                <a:gdLst/>
                <a:ahLst/>
                <a:cxnLst/>
                <a:rect l="l" t="t" r="r" b="b"/>
                <a:pathLst>
                  <a:path w="812800" h="711200" extrusionOk="0">
                    <a:moveTo>
                      <a:pt x="406400" y="0"/>
                    </a:moveTo>
                    <a:lnTo>
                      <a:pt x="812800" y="711200"/>
                    </a:lnTo>
                    <a:lnTo>
                      <a:pt x="0" y="711200"/>
                    </a:lnTo>
                    <a:lnTo>
                      <a:pt x="406400" y="0"/>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da-DK" sz="1800" noProof="0" dirty="0">
                  <a:solidFill>
                    <a:schemeClr val="dk1"/>
                  </a:solidFill>
                  <a:latin typeface="Calibri"/>
                  <a:ea typeface="Calibri"/>
                  <a:cs typeface="Calibri"/>
                  <a:sym typeface="Calibri"/>
                </a:endParaRPr>
              </a:p>
            </p:txBody>
          </p:sp>
          <p:sp>
            <p:nvSpPr>
              <p:cNvPr id="887" name="Google Shape;887;p34">
                <a:extLst>
                  <a:ext uri="{FF2B5EF4-FFF2-40B4-BE49-F238E27FC236}">
                    <a16:creationId xmlns:a16="http://schemas.microsoft.com/office/drawing/2014/main" id="{79F1CF32-3445-2C73-2C91-FD4E5275B9DB}"/>
                  </a:ext>
                </a:extLst>
              </p:cNvPr>
              <p:cNvSpPr txBox="1"/>
              <p:nvPr/>
            </p:nvSpPr>
            <p:spPr>
              <a:xfrm>
                <a:off x="127000" y="273050"/>
                <a:ext cx="558800" cy="3873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lang="da-DK" sz="1800" noProof="0" dirty="0">
                  <a:solidFill>
                    <a:schemeClr val="dk1"/>
                  </a:solidFill>
                  <a:latin typeface="Calibri"/>
                  <a:ea typeface="Calibri"/>
                  <a:cs typeface="Calibri"/>
                  <a:sym typeface="Calibri"/>
                </a:endParaRPr>
              </a:p>
            </p:txBody>
          </p:sp>
        </p:grpSp>
      </p:grpSp>
      <p:sp>
        <p:nvSpPr>
          <p:cNvPr id="888" name="Google Shape;888;p34">
            <a:extLst>
              <a:ext uri="{FF2B5EF4-FFF2-40B4-BE49-F238E27FC236}">
                <a16:creationId xmlns:a16="http://schemas.microsoft.com/office/drawing/2014/main" id="{3979EF54-1287-40BD-2622-42150E9EDCCD}"/>
              </a:ext>
            </a:extLst>
          </p:cNvPr>
          <p:cNvSpPr txBox="1"/>
          <p:nvPr/>
        </p:nvSpPr>
        <p:spPr>
          <a:xfrm>
            <a:off x="2984349" y="2990319"/>
            <a:ext cx="13109798" cy="2954655"/>
          </a:xfrm>
          <a:prstGeom prst="rect">
            <a:avLst/>
          </a:prstGeom>
          <a:noFill/>
          <a:ln>
            <a:noFill/>
          </a:ln>
        </p:spPr>
        <p:txBody>
          <a:bodyPr spcFirstLastPara="1" wrap="square" lIns="0" tIns="0" rIns="0" bIns="0" anchor="t" anchorCtr="0">
            <a:spAutoFit/>
          </a:bodyPr>
          <a:lstStyle/>
          <a:p>
            <a:pPr algn="ctr"/>
            <a:r>
              <a:rPr lang="da-DK" sz="9600" b="1" noProof="0" dirty="0">
                <a:solidFill>
                  <a:srgbClr val="FFFFFF"/>
                </a:solidFill>
                <a:latin typeface="Barlow"/>
                <a:ea typeface="Calibri"/>
                <a:cs typeface="Calibri"/>
                <a:sym typeface="Barlow"/>
              </a:rPr>
              <a:t>1. ET AUTISMEVENLIGT ARBEJDSMILJØ</a:t>
            </a:r>
            <a:endParaRPr lang="da-DK" b="1" noProof="0" dirty="0"/>
          </a:p>
        </p:txBody>
      </p:sp>
      <p:pic>
        <p:nvPicPr>
          <p:cNvPr id="19" name="Picture 18" descr="A rainbow with a red needle and a red arrow&#10;&#10;Description automatically generated">
            <a:extLst>
              <a:ext uri="{FF2B5EF4-FFF2-40B4-BE49-F238E27FC236}">
                <a16:creationId xmlns:a16="http://schemas.microsoft.com/office/drawing/2014/main" id="{DAC67E55-1166-4EC4-5278-202DE87AD9B4}"/>
              </a:ext>
            </a:extLst>
          </p:cNvPr>
          <p:cNvPicPr>
            <a:picLocks noChangeAspect="1"/>
          </p:cNvPicPr>
          <p:nvPr/>
        </p:nvPicPr>
        <p:blipFill>
          <a:blip r:embed="rId3"/>
          <a:stretch>
            <a:fillRect/>
          </a:stretch>
        </p:blipFill>
        <p:spPr>
          <a:xfrm>
            <a:off x="540387" y="8922821"/>
            <a:ext cx="1803152" cy="1116238"/>
          </a:xfrm>
          <a:prstGeom prst="rect">
            <a:avLst/>
          </a:prstGeom>
        </p:spPr>
      </p:pic>
      <p:sp>
        <p:nvSpPr>
          <p:cNvPr id="20" name="Rectangle 19">
            <a:extLst>
              <a:ext uri="{FF2B5EF4-FFF2-40B4-BE49-F238E27FC236}">
                <a16:creationId xmlns:a16="http://schemas.microsoft.com/office/drawing/2014/main" id="{A525592C-7DCF-7E62-ED24-6DFB94687317}"/>
              </a:ext>
            </a:extLst>
          </p:cNvPr>
          <p:cNvSpPr/>
          <p:nvPr/>
        </p:nvSpPr>
        <p:spPr>
          <a:xfrm>
            <a:off x="6541889" y="9700505"/>
            <a:ext cx="5152373" cy="338554"/>
          </a:xfrm>
          <a:prstGeom prst="rect">
            <a:avLst/>
          </a:prstGeom>
        </p:spPr>
        <p:txBody>
          <a:bodyPr wrap="none">
            <a:spAutoFit/>
          </a:bodyPr>
          <a:lstStyle/>
          <a:p>
            <a:r>
              <a:rPr lang="da-DK" sz="1600" b="1" noProof="0" dirty="0"/>
              <a:t>Project Number 2023-1-IT01-KA220-VET-000152721</a:t>
            </a:r>
          </a:p>
        </p:txBody>
      </p:sp>
      <p:pic>
        <p:nvPicPr>
          <p:cNvPr id="21" name="Picture 7">
            <a:extLst>
              <a:ext uri="{FF2B5EF4-FFF2-40B4-BE49-F238E27FC236}">
                <a16:creationId xmlns:a16="http://schemas.microsoft.com/office/drawing/2014/main" id="{F954BCE7-2245-2E86-A599-A0C62EB9662C}"/>
              </a:ext>
            </a:extLst>
          </p:cNvPr>
          <p:cNvPicPr>
            <a:picLocks noChangeAspect="1"/>
          </p:cNvPicPr>
          <p:nvPr/>
        </p:nvPicPr>
        <p:blipFill>
          <a:blip r:embed="rId4">
            <a:alphaModFix amt="65999"/>
          </a:blip>
          <a:srcRect/>
          <a:stretch>
            <a:fillRect/>
          </a:stretch>
        </p:blipFill>
        <p:spPr>
          <a:xfrm>
            <a:off x="7233829" y="8785157"/>
            <a:ext cx="3231376" cy="876511"/>
          </a:xfrm>
          <a:prstGeom prst="rect">
            <a:avLst/>
          </a:prstGeom>
        </p:spPr>
      </p:pic>
    </p:spTree>
    <p:extLst>
      <p:ext uri="{BB962C8B-B14F-4D97-AF65-F5344CB8AC3E}">
        <p14:creationId xmlns:p14="http://schemas.microsoft.com/office/powerpoint/2010/main" val="1796330255"/>
      </p:ext>
    </p:extLst>
  </p:cSld>
  <p:clrMapOvr>
    <a:masterClrMapping/>
  </p:clrMapOvr>
  <p:transition>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grpSp>
        <p:nvGrpSpPr>
          <p:cNvPr id="485" name="Google Shape;485;p24"/>
          <p:cNvGrpSpPr/>
          <p:nvPr/>
        </p:nvGrpSpPr>
        <p:grpSpPr>
          <a:xfrm>
            <a:off x="0" y="-216992"/>
            <a:ext cx="18288000" cy="1240415"/>
            <a:chOff x="0" y="-57150"/>
            <a:chExt cx="4816593" cy="326693"/>
          </a:xfrm>
        </p:grpSpPr>
        <p:sp>
          <p:nvSpPr>
            <p:cNvPr id="486" name="Google Shape;486;p24"/>
            <p:cNvSpPr/>
            <p:nvPr/>
          </p:nvSpPr>
          <p:spPr>
            <a:xfrm>
              <a:off x="0" y="0"/>
              <a:ext cx="4816592" cy="269543"/>
            </a:xfrm>
            <a:custGeom>
              <a:avLst/>
              <a:gdLst/>
              <a:ahLst/>
              <a:cxnLst/>
              <a:rect l="l" t="t" r="r" b="b"/>
              <a:pathLst>
                <a:path w="4816592" h="269543" extrusionOk="0">
                  <a:moveTo>
                    <a:pt x="0" y="0"/>
                  </a:moveTo>
                  <a:lnTo>
                    <a:pt x="4816592" y="0"/>
                  </a:lnTo>
                  <a:lnTo>
                    <a:pt x="4816592" y="269543"/>
                  </a:lnTo>
                  <a:lnTo>
                    <a:pt x="0" y="269543"/>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da-DK" sz="1800" noProof="0" dirty="0">
                <a:solidFill>
                  <a:schemeClr val="dk1"/>
                </a:solidFill>
                <a:latin typeface="Calibri"/>
                <a:ea typeface="Calibri"/>
                <a:cs typeface="Calibri"/>
                <a:sym typeface="Calibri"/>
              </a:endParaRPr>
            </a:p>
          </p:txBody>
        </p:sp>
        <p:sp>
          <p:nvSpPr>
            <p:cNvPr id="487" name="Google Shape;487;p24"/>
            <p:cNvSpPr txBox="1"/>
            <p:nvPr/>
          </p:nvSpPr>
          <p:spPr>
            <a:xfrm>
              <a:off x="0" y="-57150"/>
              <a:ext cx="4816593" cy="32669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lang="da-DK" sz="1800" noProof="0" dirty="0">
                <a:solidFill>
                  <a:schemeClr val="dk1"/>
                </a:solidFill>
                <a:latin typeface="Calibri"/>
                <a:ea typeface="Calibri"/>
                <a:cs typeface="Calibri"/>
                <a:sym typeface="Calibri"/>
              </a:endParaRPr>
            </a:p>
          </p:txBody>
        </p:sp>
      </p:grpSp>
      <p:pic>
        <p:nvPicPr>
          <p:cNvPr id="8" name="Picture 7" descr="A rainbow with a red needle and a red arrow&#10;&#10;Description automatically generated">
            <a:extLst>
              <a:ext uri="{FF2B5EF4-FFF2-40B4-BE49-F238E27FC236}">
                <a16:creationId xmlns:a16="http://schemas.microsoft.com/office/drawing/2014/main" id="{9B9AEE52-17DB-B952-45DB-A053B8449750}"/>
              </a:ext>
            </a:extLst>
          </p:cNvPr>
          <p:cNvPicPr>
            <a:picLocks noChangeAspect="1"/>
          </p:cNvPicPr>
          <p:nvPr/>
        </p:nvPicPr>
        <p:blipFill>
          <a:blip r:embed="rId3"/>
          <a:stretch>
            <a:fillRect/>
          </a:stretch>
        </p:blipFill>
        <p:spPr>
          <a:xfrm>
            <a:off x="540387" y="8922821"/>
            <a:ext cx="1803152" cy="1116238"/>
          </a:xfrm>
          <a:prstGeom prst="rect">
            <a:avLst/>
          </a:prstGeom>
        </p:spPr>
      </p:pic>
      <p:sp>
        <p:nvSpPr>
          <p:cNvPr id="9" name="Rectangle 8"/>
          <p:cNvSpPr/>
          <p:nvPr/>
        </p:nvSpPr>
        <p:spPr>
          <a:xfrm>
            <a:off x="6541889" y="9700505"/>
            <a:ext cx="5152373" cy="338554"/>
          </a:xfrm>
          <a:prstGeom prst="rect">
            <a:avLst/>
          </a:prstGeom>
        </p:spPr>
        <p:txBody>
          <a:bodyPr wrap="none">
            <a:spAutoFit/>
          </a:bodyPr>
          <a:lstStyle/>
          <a:p>
            <a:r>
              <a:rPr lang="da-DK" sz="1600" b="1" noProof="0" dirty="0"/>
              <a:t>Project Number 2023-1-IT01-KA220-VET-000152721</a:t>
            </a:r>
          </a:p>
        </p:txBody>
      </p:sp>
      <p:pic>
        <p:nvPicPr>
          <p:cNvPr id="10" name="Picture 7">
            <a:extLst>
              <a:ext uri="{FF2B5EF4-FFF2-40B4-BE49-F238E27FC236}">
                <a16:creationId xmlns:a16="http://schemas.microsoft.com/office/drawing/2014/main" id="{476A7AB0-51D3-F55B-D462-6DFD2DA529C6}"/>
              </a:ext>
            </a:extLst>
          </p:cNvPr>
          <p:cNvPicPr>
            <a:picLocks noChangeAspect="1"/>
          </p:cNvPicPr>
          <p:nvPr/>
        </p:nvPicPr>
        <p:blipFill>
          <a:blip r:embed="rId4">
            <a:alphaModFix amt="65999"/>
          </a:blip>
          <a:srcRect/>
          <a:stretch>
            <a:fillRect/>
          </a:stretch>
        </p:blipFill>
        <p:spPr>
          <a:xfrm>
            <a:off x="14828024" y="9262249"/>
            <a:ext cx="3231376" cy="876511"/>
          </a:xfrm>
          <a:prstGeom prst="rect">
            <a:avLst/>
          </a:prstGeom>
        </p:spPr>
      </p:pic>
      <p:sp>
        <p:nvSpPr>
          <p:cNvPr id="3" name="TextBox 2">
            <a:extLst>
              <a:ext uri="{FF2B5EF4-FFF2-40B4-BE49-F238E27FC236}">
                <a16:creationId xmlns:a16="http://schemas.microsoft.com/office/drawing/2014/main" id="{191AD0D1-C1C7-5332-8673-934B2734CF5D}"/>
              </a:ext>
            </a:extLst>
          </p:cNvPr>
          <p:cNvSpPr txBox="1"/>
          <p:nvPr/>
        </p:nvSpPr>
        <p:spPr>
          <a:xfrm>
            <a:off x="1065363" y="4311051"/>
            <a:ext cx="6560388"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br>
              <a:rPr lang="da-DK" sz="1200" noProof="0" dirty="0"/>
            </a:br>
            <a:r>
              <a:rPr lang="da-DK" sz="4000" noProof="0" dirty="0">
                <a:solidFill>
                  <a:srgbClr val="244061"/>
                </a:solidFill>
                <a:latin typeface="Barlow"/>
                <a:ea typeface="Calibri"/>
                <a:cs typeface="Calibri"/>
              </a:rPr>
              <a:t>Hvad er et </a:t>
            </a:r>
            <a:r>
              <a:rPr lang="da-DK" sz="4000" b="1" noProof="0" dirty="0">
                <a:solidFill>
                  <a:srgbClr val="244061"/>
                </a:solidFill>
                <a:latin typeface="Barlow"/>
                <a:ea typeface="Calibri"/>
                <a:cs typeface="Calibri"/>
              </a:rPr>
              <a:t>autismevenligt</a:t>
            </a:r>
            <a:r>
              <a:rPr lang="da-DK" sz="4000" noProof="0" dirty="0">
                <a:solidFill>
                  <a:srgbClr val="244061"/>
                </a:solidFill>
                <a:latin typeface="Barlow"/>
                <a:ea typeface="Calibri"/>
                <a:cs typeface="Calibri"/>
              </a:rPr>
              <a:t> 
arbejdsmiljø?</a:t>
            </a:r>
            <a:endParaRPr lang="da-DK" sz="1100" noProof="0" dirty="0"/>
          </a:p>
        </p:txBody>
      </p:sp>
      <p:pic>
        <p:nvPicPr>
          <p:cNvPr id="4" name="Picture 3" descr="A group of white stick figures&#10;&#10;AI-generated content may be incorrect.">
            <a:extLst>
              <a:ext uri="{FF2B5EF4-FFF2-40B4-BE49-F238E27FC236}">
                <a16:creationId xmlns:a16="http://schemas.microsoft.com/office/drawing/2014/main" id="{88585D95-2613-6DAD-C525-6E133D0A989B}"/>
              </a:ext>
            </a:extLst>
          </p:cNvPr>
          <p:cNvPicPr>
            <a:picLocks noChangeAspect="1"/>
          </p:cNvPicPr>
          <p:nvPr/>
        </p:nvPicPr>
        <p:blipFill>
          <a:blip r:embed="rId5"/>
          <a:stretch>
            <a:fillRect/>
          </a:stretch>
        </p:blipFill>
        <p:spPr>
          <a:xfrm>
            <a:off x="8308316" y="2135038"/>
            <a:ext cx="9197916" cy="6016925"/>
          </a:xfrm>
          <a:prstGeom prst="rect">
            <a:avLst/>
          </a:prstGeom>
        </p:spPr>
      </p:pic>
    </p:spTree>
    <p:extLst>
      <p:ext uri="{BB962C8B-B14F-4D97-AF65-F5344CB8AC3E}">
        <p14:creationId xmlns:p14="http://schemas.microsoft.com/office/powerpoint/2010/main" val="2610543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grpSp>
        <p:nvGrpSpPr>
          <p:cNvPr id="485" name="Google Shape;485;p24"/>
          <p:cNvGrpSpPr/>
          <p:nvPr/>
        </p:nvGrpSpPr>
        <p:grpSpPr>
          <a:xfrm>
            <a:off x="0" y="-216992"/>
            <a:ext cx="18288000" cy="1240415"/>
            <a:chOff x="0" y="-57150"/>
            <a:chExt cx="4816593" cy="326693"/>
          </a:xfrm>
        </p:grpSpPr>
        <p:sp>
          <p:nvSpPr>
            <p:cNvPr id="486" name="Google Shape;486;p24"/>
            <p:cNvSpPr/>
            <p:nvPr/>
          </p:nvSpPr>
          <p:spPr>
            <a:xfrm>
              <a:off x="0" y="0"/>
              <a:ext cx="4816592" cy="269543"/>
            </a:xfrm>
            <a:custGeom>
              <a:avLst/>
              <a:gdLst/>
              <a:ahLst/>
              <a:cxnLst/>
              <a:rect l="l" t="t" r="r" b="b"/>
              <a:pathLst>
                <a:path w="4816592" h="269543" extrusionOk="0">
                  <a:moveTo>
                    <a:pt x="0" y="0"/>
                  </a:moveTo>
                  <a:lnTo>
                    <a:pt x="4816592" y="0"/>
                  </a:lnTo>
                  <a:lnTo>
                    <a:pt x="4816592" y="269543"/>
                  </a:lnTo>
                  <a:lnTo>
                    <a:pt x="0" y="269543"/>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da-DK" sz="1800" noProof="0" dirty="0">
                <a:solidFill>
                  <a:schemeClr val="dk1"/>
                </a:solidFill>
                <a:latin typeface="Calibri"/>
                <a:ea typeface="Calibri"/>
                <a:cs typeface="Calibri"/>
                <a:sym typeface="Calibri"/>
              </a:endParaRPr>
            </a:p>
          </p:txBody>
        </p:sp>
        <p:sp>
          <p:nvSpPr>
            <p:cNvPr id="487" name="Google Shape;487;p24"/>
            <p:cNvSpPr txBox="1"/>
            <p:nvPr/>
          </p:nvSpPr>
          <p:spPr>
            <a:xfrm>
              <a:off x="0" y="-57150"/>
              <a:ext cx="4816593" cy="32669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lang="da-DK" sz="1800" noProof="0" dirty="0">
                <a:solidFill>
                  <a:schemeClr val="dk1"/>
                </a:solidFill>
                <a:latin typeface="Calibri"/>
                <a:ea typeface="Calibri"/>
                <a:cs typeface="Calibri"/>
                <a:sym typeface="Calibri"/>
              </a:endParaRPr>
            </a:p>
          </p:txBody>
        </p:sp>
      </p:grpSp>
      <p:pic>
        <p:nvPicPr>
          <p:cNvPr id="8" name="Picture 7" descr="A rainbow with a red needle and a red arrow&#10;&#10;Description automatically generated">
            <a:extLst>
              <a:ext uri="{FF2B5EF4-FFF2-40B4-BE49-F238E27FC236}">
                <a16:creationId xmlns:a16="http://schemas.microsoft.com/office/drawing/2014/main" id="{9B9AEE52-17DB-B952-45DB-A053B8449750}"/>
              </a:ext>
            </a:extLst>
          </p:cNvPr>
          <p:cNvPicPr>
            <a:picLocks noChangeAspect="1"/>
          </p:cNvPicPr>
          <p:nvPr/>
        </p:nvPicPr>
        <p:blipFill>
          <a:blip r:embed="rId3"/>
          <a:stretch>
            <a:fillRect/>
          </a:stretch>
        </p:blipFill>
        <p:spPr>
          <a:xfrm>
            <a:off x="540387" y="8922821"/>
            <a:ext cx="1803152" cy="1116238"/>
          </a:xfrm>
          <a:prstGeom prst="rect">
            <a:avLst/>
          </a:prstGeom>
        </p:spPr>
      </p:pic>
      <p:sp>
        <p:nvSpPr>
          <p:cNvPr id="9" name="Rectangle 8"/>
          <p:cNvSpPr/>
          <p:nvPr/>
        </p:nvSpPr>
        <p:spPr>
          <a:xfrm>
            <a:off x="6541889" y="9700505"/>
            <a:ext cx="5152373" cy="338554"/>
          </a:xfrm>
          <a:prstGeom prst="rect">
            <a:avLst/>
          </a:prstGeom>
        </p:spPr>
        <p:txBody>
          <a:bodyPr wrap="none">
            <a:spAutoFit/>
          </a:bodyPr>
          <a:lstStyle/>
          <a:p>
            <a:r>
              <a:rPr lang="da-DK" sz="1600" b="1" noProof="0" dirty="0"/>
              <a:t>Project Number 2023-1-IT01-KA220-VET-000152721</a:t>
            </a:r>
          </a:p>
        </p:txBody>
      </p:sp>
      <p:pic>
        <p:nvPicPr>
          <p:cNvPr id="10" name="Picture 7">
            <a:extLst>
              <a:ext uri="{FF2B5EF4-FFF2-40B4-BE49-F238E27FC236}">
                <a16:creationId xmlns:a16="http://schemas.microsoft.com/office/drawing/2014/main" id="{476A7AB0-51D3-F55B-D462-6DFD2DA529C6}"/>
              </a:ext>
            </a:extLst>
          </p:cNvPr>
          <p:cNvPicPr>
            <a:picLocks noChangeAspect="1"/>
          </p:cNvPicPr>
          <p:nvPr/>
        </p:nvPicPr>
        <p:blipFill>
          <a:blip r:embed="rId4">
            <a:alphaModFix amt="65999"/>
          </a:blip>
          <a:srcRect/>
          <a:stretch>
            <a:fillRect/>
          </a:stretch>
        </p:blipFill>
        <p:spPr>
          <a:xfrm>
            <a:off x="14828024" y="9262249"/>
            <a:ext cx="3231376" cy="876511"/>
          </a:xfrm>
          <a:prstGeom prst="rect">
            <a:avLst/>
          </a:prstGeom>
        </p:spPr>
      </p:pic>
      <p:sp>
        <p:nvSpPr>
          <p:cNvPr id="2" name="TextBox 1">
            <a:extLst>
              <a:ext uri="{FF2B5EF4-FFF2-40B4-BE49-F238E27FC236}">
                <a16:creationId xmlns:a16="http://schemas.microsoft.com/office/drawing/2014/main" id="{CC613516-C3A4-38BB-1621-97054E4544E7}"/>
              </a:ext>
            </a:extLst>
          </p:cNvPr>
          <p:cNvSpPr txBox="1"/>
          <p:nvPr/>
        </p:nvSpPr>
        <p:spPr>
          <a:xfrm>
            <a:off x="1742958" y="3857706"/>
            <a:ext cx="6711350" cy="2679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da-DK" sz="3900" noProof="0" dirty="0">
                <a:solidFill>
                  <a:srgbClr val="244061"/>
                </a:solidFill>
                <a:latin typeface="Barlow"/>
                <a:ea typeface="Calibri"/>
                <a:cs typeface="Calibri"/>
              </a:rPr>
              <a:t>Fysiske omgivelser
Socialt miljø
Organisationskultur</a:t>
            </a:r>
            <a:endParaRPr lang="da-DK" noProof="0" dirty="0"/>
          </a:p>
        </p:txBody>
      </p:sp>
      <p:pic>
        <p:nvPicPr>
          <p:cNvPr id="4" name="Picture 3" descr="A group of people holding hands walking up stairs&#10;&#10;AI-generated content may be incorrect.">
            <a:extLst>
              <a:ext uri="{FF2B5EF4-FFF2-40B4-BE49-F238E27FC236}">
                <a16:creationId xmlns:a16="http://schemas.microsoft.com/office/drawing/2014/main" id="{3EC0A8EC-FD4B-16F4-E619-F7CB40D854E4}"/>
              </a:ext>
            </a:extLst>
          </p:cNvPr>
          <p:cNvPicPr>
            <a:picLocks noChangeAspect="1"/>
          </p:cNvPicPr>
          <p:nvPr/>
        </p:nvPicPr>
        <p:blipFill>
          <a:blip r:embed="rId5"/>
          <a:srcRect l="1183" r="1972" b="2394"/>
          <a:stretch/>
        </p:blipFill>
        <p:spPr>
          <a:xfrm>
            <a:off x="8859815" y="2261078"/>
            <a:ext cx="7685227" cy="5751845"/>
          </a:xfrm>
          <a:prstGeom prst="rect">
            <a:avLst/>
          </a:prstGeom>
          <a:ln>
            <a:noFill/>
          </a:ln>
        </p:spPr>
      </p:pic>
    </p:spTree>
    <p:extLst>
      <p:ext uri="{BB962C8B-B14F-4D97-AF65-F5344CB8AC3E}">
        <p14:creationId xmlns:p14="http://schemas.microsoft.com/office/powerpoint/2010/main" val="3807639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81">
          <a:extLst>
            <a:ext uri="{FF2B5EF4-FFF2-40B4-BE49-F238E27FC236}">
              <a16:creationId xmlns:a16="http://schemas.microsoft.com/office/drawing/2014/main" id="{A5E4FEBD-32E7-82BC-C121-9D43E3B18DB1}"/>
            </a:ext>
          </a:extLst>
        </p:cNvPr>
        <p:cNvGrpSpPr/>
        <p:nvPr/>
      </p:nvGrpSpPr>
      <p:grpSpPr>
        <a:xfrm>
          <a:off x="0" y="0"/>
          <a:ext cx="0" cy="0"/>
          <a:chOff x="0" y="0"/>
          <a:chExt cx="0" cy="0"/>
        </a:xfrm>
      </p:grpSpPr>
      <p:grpSp>
        <p:nvGrpSpPr>
          <p:cNvPr id="485" name="Google Shape;485;p24">
            <a:extLst>
              <a:ext uri="{FF2B5EF4-FFF2-40B4-BE49-F238E27FC236}">
                <a16:creationId xmlns:a16="http://schemas.microsoft.com/office/drawing/2014/main" id="{A704E1B4-AED1-F809-04D7-3E3FFAD53D72}"/>
              </a:ext>
            </a:extLst>
          </p:cNvPr>
          <p:cNvGrpSpPr/>
          <p:nvPr/>
        </p:nvGrpSpPr>
        <p:grpSpPr>
          <a:xfrm>
            <a:off x="0" y="-216992"/>
            <a:ext cx="18288000" cy="1240415"/>
            <a:chOff x="0" y="-57150"/>
            <a:chExt cx="4816593" cy="326693"/>
          </a:xfrm>
        </p:grpSpPr>
        <p:sp>
          <p:nvSpPr>
            <p:cNvPr id="486" name="Google Shape;486;p24">
              <a:extLst>
                <a:ext uri="{FF2B5EF4-FFF2-40B4-BE49-F238E27FC236}">
                  <a16:creationId xmlns:a16="http://schemas.microsoft.com/office/drawing/2014/main" id="{B319CF3D-CA90-7683-7F3B-F238D4D2F7EB}"/>
                </a:ext>
              </a:extLst>
            </p:cNvPr>
            <p:cNvSpPr/>
            <p:nvPr/>
          </p:nvSpPr>
          <p:spPr>
            <a:xfrm>
              <a:off x="0" y="0"/>
              <a:ext cx="4816592" cy="269543"/>
            </a:xfrm>
            <a:custGeom>
              <a:avLst/>
              <a:gdLst/>
              <a:ahLst/>
              <a:cxnLst/>
              <a:rect l="l" t="t" r="r" b="b"/>
              <a:pathLst>
                <a:path w="4816592" h="269543" extrusionOk="0">
                  <a:moveTo>
                    <a:pt x="0" y="0"/>
                  </a:moveTo>
                  <a:lnTo>
                    <a:pt x="4816592" y="0"/>
                  </a:lnTo>
                  <a:lnTo>
                    <a:pt x="4816592" y="269543"/>
                  </a:lnTo>
                  <a:lnTo>
                    <a:pt x="0" y="269543"/>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da-DK" sz="1800" noProof="0" dirty="0">
                <a:solidFill>
                  <a:schemeClr val="dk1"/>
                </a:solidFill>
                <a:latin typeface="Calibri"/>
                <a:ea typeface="Calibri"/>
                <a:cs typeface="Calibri"/>
                <a:sym typeface="Calibri"/>
              </a:endParaRPr>
            </a:p>
          </p:txBody>
        </p:sp>
        <p:sp>
          <p:nvSpPr>
            <p:cNvPr id="487" name="Google Shape;487;p24">
              <a:extLst>
                <a:ext uri="{FF2B5EF4-FFF2-40B4-BE49-F238E27FC236}">
                  <a16:creationId xmlns:a16="http://schemas.microsoft.com/office/drawing/2014/main" id="{53A0AEE7-8CB4-F39A-E7DC-EB35EF35B5C0}"/>
                </a:ext>
              </a:extLst>
            </p:cNvPr>
            <p:cNvSpPr txBox="1"/>
            <p:nvPr/>
          </p:nvSpPr>
          <p:spPr>
            <a:xfrm>
              <a:off x="0" y="-57150"/>
              <a:ext cx="4816593" cy="32669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lang="da-DK" sz="1800" noProof="0" dirty="0">
                <a:solidFill>
                  <a:schemeClr val="dk1"/>
                </a:solidFill>
                <a:latin typeface="Calibri"/>
                <a:ea typeface="Calibri"/>
                <a:cs typeface="Calibri"/>
                <a:sym typeface="Calibri"/>
              </a:endParaRPr>
            </a:p>
          </p:txBody>
        </p:sp>
      </p:grpSp>
      <p:pic>
        <p:nvPicPr>
          <p:cNvPr id="8" name="Picture 7" descr="A rainbow with a red needle and a red arrow&#10;&#10;Description automatically generated">
            <a:extLst>
              <a:ext uri="{FF2B5EF4-FFF2-40B4-BE49-F238E27FC236}">
                <a16:creationId xmlns:a16="http://schemas.microsoft.com/office/drawing/2014/main" id="{626EA2C5-7758-3921-4B28-49AB277C1654}"/>
              </a:ext>
            </a:extLst>
          </p:cNvPr>
          <p:cNvPicPr>
            <a:picLocks noChangeAspect="1"/>
          </p:cNvPicPr>
          <p:nvPr/>
        </p:nvPicPr>
        <p:blipFill>
          <a:blip r:embed="rId3"/>
          <a:stretch>
            <a:fillRect/>
          </a:stretch>
        </p:blipFill>
        <p:spPr>
          <a:xfrm>
            <a:off x="540387" y="8922821"/>
            <a:ext cx="1803152" cy="1116238"/>
          </a:xfrm>
          <a:prstGeom prst="rect">
            <a:avLst/>
          </a:prstGeom>
        </p:spPr>
      </p:pic>
      <p:sp>
        <p:nvSpPr>
          <p:cNvPr id="9" name="Rectangle 8">
            <a:extLst>
              <a:ext uri="{FF2B5EF4-FFF2-40B4-BE49-F238E27FC236}">
                <a16:creationId xmlns:a16="http://schemas.microsoft.com/office/drawing/2014/main" id="{EABF6702-C389-08D8-447B-7F9105F717D3}"/>
              </a:ext>
            </a:extLst>
          </p:cNvPr>
          <p:cNvSpPr/>
          <p:nvPr/>
        </p:nvSpPr>
        <p:spPr>
          <a:xfrm>
            <a:off x="6541889" y="9700505"/>
            <a:ext cx="5152373" cy="338554"/>
          </a:xfrm>
          <a:prstGeom prst="rect">
            <a:avLst/>
          </a:prstGeom>
        </p:spPr>
        <p:txBody>
          <a:bodyPr wrap="none">
            <a:spAutoFit/>
          </a:bodyPr>
          <a:lstStyle/>
          <a:p>
            <a:r>
              <a:rPr lang="da-DK" sz="1600" b="1" noProof="0" dirty="0"/>
              <a:t>Project Number 2023-1-IT01-KA220-VET-000152721</a:t>
            </a:r>
          </a:p>
        </p:txBody>
      </p:sp>
      <p:pic>
        <p:nvPicPr>
          <p:cNvPr id="10" name="Picture 7">
            <a:extLst>
              <a:ext uri="{FF2B5EF4-FFF2-40B4-BE49-F238E27FC236}">
                <a16:creationId xmlns:a16="http://schemas.microsoft.com/office/drawing/2014/main" id="{647E757B-3736-CE18-C685-C41B72FEB527}"/>
              </a:ext>
            </a:extLst>
          </p:cNvPr>
          <p:cNvPicPr>
            <a:picLocks noChangeAspect="1"/>
          </p:cNvPicPr>
          <p:nvPr/>
        </p:nvPicPr>
        <p:blipFill>
          <a:blip r:embed="rId4">
            <a:alphaModFix amt="65999"/>
          </a:blip>
          <a:srcRect/>
          <a:stretch>
            <a:fillRect/>
          </a:stretch>
        </p:blipFill>
        <p:spPr>
          <a:xfrm>
            <a:off x="14828024" y="9262249"/>
            <a:ext cx="3231376" cy="876511"/>
          </a:xfrm>
          <a:prstGeom prst="rect">
            <a:avLst/>
          </a:prstGeom>
        </p:spPr>
      </p:pic>
      <p:sp>
        <p:nvSpPr>
          <p:cNvPr id="2" name="TextBox 1">
            <a:extLst>
              <a:ext uri="{FF2B5EF4-FFF2-40B4-BE49-F238E27FC236}">
                <a16:creationId xmlns:a16="http://schemas.microsoft.com/office/drawing/2014/main" id="{8062A68B-6115-45CF-AB0D-8F5A3997215A}"/>
              </a:ext>
            </a:extLst>
          </p:cNvPr>
          <p:cNvSpPr txBox="1"/>
          <p:nvPr/>
        </p:nvSpPr>
        <p:spPr>
          <a:xfrm>
            <a:off x="1896338" y="2298311"/>
            <a:ext cx="6711350" cy="53800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da-DK" sz="3900" noProof="0" dirty="0">
                <a:solidFill>
                  <a:srgbClr val="244061"/>
                </a:solidFill>
                <a:latin typeface="Barlow"/>
                <a:ea typeface="Calibri"/>
                <a:cs typeface="Calibri"/>
              </a:rPr>
              <a:t>Sensoriske tilpasninger
Klar kommunikation
Fleksibilitet
Rutine
Inkluderende kultur
Understøttende ledelse</a:t>
            </a:r>
            <a:endParaRPr lang="da-DK" noProof="0" dirty="0"/>
          </a:p>
        </p:txBody>
      </p:sp>
      <p:pic>
        <p:nvPicPr>
          <p:cNvPr id="6" name="Picture 5" descr="A two people with gears&#10;&#10;AI-generated content may be incorrect.">
            <a:extLst>
              <a:ext uri="{FF2B5EF4-FFF2-40B4-BE49-F238E27FC236}">
                <a16:creationId xmlns:a16="http://schemas.microsoft.com/office/drawing/2014/main" id="{D35E73BF-9500-3365-254F-7EA093946665}"/>
              </a:ext>
            </a:extLst>
          </p:cNvPr>
          <p:cNvPicPr>
            <a:picLocks noChangeAspect="1"/>
          </p:cNvPicPr>
          <p:nvPr/>
        </p:nvPicPr>
        <p:blipFill>
          <a:blip r:embed="rId5">
            <a:alphaModFix amt="28000"/>
          </a:blip>
          <a:stretch>
            <a:fillRect/>
          </a:stretch>
        </p:blipFill>
        <p:spPr>
          <a:xfrm rot="16200000">
            <a:off x="11380085" y="1693523"/>
            <a:ext cx="6914425" cy="6914425"/>
          </a:xfrm>
          <a:prstGeom prst="rect">
            <a:avLst/>
          </a:prstGeom>
          <a:ln>
            <a:noFill/>
          </a:ln>
        </p:spPr>
      </p:pic>
    </p:spTree>
    <p:extLst>
      <p:ext uri="{BB962C8B-B14F-4D97-AF65-F5344CB8AC3E}">
        <p14:creationId xmlns:p14="http://schemas.microsoft.com/office/powerpoint/2010/main" val="18796103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81">
          <a:extLst>
            <a:ext uri="{FF2B5EF4-FFF2-40B4-BE49-F238E27FC236}">
              <a16:creationId xmlns:a16="http://schemas.microsoft.com/office/drawing/2014/main" id="{3ABA7EA3-DEBD-D2D8-F0AF-5A8617524486}"/>
            </a:ext>
          </a:extLst>
        </p:cNvPr>
        <p:cNvGrpSpPr/>
        <p:nvPr/>
      </p:nvGrpSpPr>
      <p:grpSpPr>
        <a:xfrm>
          <a:off x="0" y="0"/>
          <a:ext cx="0" cy="0"/>
          <a:chOff x="0" y="0"/>
          <a:chExt cx="0" cy="0"/>
        </a:xfrm>
      </p:grpSpPr>
      <p:grpSp>
        <p:nvGrpSpPr>
          <p:cNvPr id="485" name="Google Shape;485;p24">
            <a:extLst>
              <a:ext uri="{FF2B5EF4-FFF2-40B4-BE49-F238E27FC236}">
                <a16:creationId xmlns:a16="http://schemas.microsoft.com/office/drawing/2014/main" id="{07767A3F-A23A-927E-A61D-28A7E21744E0}"/>
              </a:ext>
            </a:extLst>
          </p:cNvPr>
          <p:cNvGrpSpPr/>
          <p:nvPr/>
        </p:nvGrpSpPr>
        <p:grpSpPr>
          <a:xfrm>
            <a:off x="0" y="-216992"/>
            <a:ext cx="18288000" cy="1240415"/>
            <a:chOff x="0" y="-57150"/>
            <a:chExt cx="4816593" cy="326693"/>
          </a:xfrm>
        </p:grpSpPr>
        <p:sp>
          <p:nvSpPr>
            <p:cNvPr id="486" name="Google Shape;486;p24">
              <a:extLst>
                <a:ext uri="{FF2B5EF4-FFF2-40B4-BE49-F238E27FC236}">
                  <a16:creationId xmlns:a16="http://schemas.microsoft.com/office/drawing/2014/main" id="{FFC438D6-5EB5-155B-D137-F25B2EA145FA}"/>
                </a:ext>
              </a:extLst>
            </p:cNvPr>
            <p:cNvSpPr/>
            <p:nvPr/>
          </p:nvSpPr>
          <p:spPr>
            <a:xfrm>
              <a:off x="0" y="0"/>
              <a:ext cx="4816592" cy="269543"/>
            </a:xfrm>
            <a:custGeom>
              <a:avLst/>
              <a:gdLst/>
              <a:ahLst/>
              <a:cxnLst/>
              <a:rect l="l" t="t" r="r" b="b"/>
              <a:pathLst>
                <a:path w="4816592" h="269543" extrusionOk="0">
                  <a:moveTo>
                    <a:pt x="0" y="0"/>
                  </a:moveTo>
                  <a:lnTo>
                    <a:pt x="4816592" y="0"/>
                  </a:lnTo>
                  <a:lnTo>
                    <a:pt x="4816592" y="269543"/>
                  </a:lnTo>
                  <a:lnTo>
                    <a:pt x="0" y="269543"/>
                  </a:lnTo>
                  <a:close/>
                </a:path>
              </a:pathLst>
            </a:custGeom>
            <a:solidFill>
              <a:srgbClr val="462A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da-DK" sz="1800" noProof="0" dirty="0">
                <a:solidFill>
                  <a:schemeClr val="dk1"/>
                </a:solidFill>
                <a:latin typeface="Calibri"/>
                <a:ea typeface="Calibri"/>
                <a:cs typeface="Calibri"/>
                <a:sym typeface="Calibri"/>
              </a:endParaRPr>
            </a:p>
          </p:txBody>
        </p:sp>
        <p:sp>
          <p:nvSpPr>
            <p:cNvPr id="487" name="Google Shape;487;p24">
              <a:extLst>
                <a:ext uri="{FF2B5EF4-FFF2-40B4-BE49-F238E27FC236}">
                  <a16:creationId xmlns:a16="http://schemas.microsoft.com/office/drawing/2014/main" id="{C96D0370-6F9F-7FA6-F933-0D0941C78419}"/>
                </a:ext>
              </a:extLst>
            </p:cNvPr>
            <p:cNvSpPr txBox="1"/>
            <p:nvPr/>
          </p:nvSpPr>
          <p:spPr>
            <a:xfrm>
              <a:off x="0" y="-57150"/>
              <a:ext cx="4816593" cy="32669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lang="da-DK" sz="1800" noProof="0" dirty="0">
                <a:solidFill>
                  <a:schemeClr val="dk1"/>
                </a:solidFill>
                <a:latin typeface="Calibri"/>
                <a:ea typeface="Calibri"/>
                <a:cs typeface="Calibri"/>
                <a:sym typeface="Calibri"/>
              </a:endParaRPr>
            </a:p>
          </p:txBody>
        </p:sp>
      </p:grpSp>
      <p:pic>
        <p:nvPicPr>
          <p:cNvPr id="8" name="Picture 7" descr="A rainbow with a red needle and a red arrow&#10;&#10;Description automatically generated">
            <a:extLst>
              <a:ext uri="{FF2B5EF4-FFF2-40B4-BE49-F238E27FC236}">
                <a16:creationId xmlns:a16="http://schemas.microsoft.com/office/drawing/2014/main" id="{FFF25230-DBBB-9390-6B0F-4797C339E2B5}"/>
              </a:ext>
            </a:extLst>
          </p:cNvPr>
          <p:cNvPicPr>
            <a:picLocks noChangeAspect="1"/>
          </p:cNvPicPr>
          <p:nvPr/>
        </p:nvPicPr>
        <p:blipFill>
          <a:blip r:embed="rId3"/>
          <a:stretch>
            <a:fillRect/>
          </a:stretch>
        </p:blipFill>
        <p:spPr>
          <a:xfrm>
            <a:off x="540387" y="8922821"/>
            <a:ext cx="1803152" cy="1116238"/>
          </a:xfrm>
          <a:prstGeom prst="rect">
            <a:avLst/>
          </a:prstGeom>
        </p:spPr>
      </p:pic>
      <p:sp>
        <p:nvSpPr>
          <p:cNvPr id="9" name="Rectangle 8">
            <a:extLst>
              <a:ext uri="{FF2B5EF4-FFF2-40B4-BE49-F238E27FC236}">
                <a16:creationId xmlns:a16="http://schemas.microsoft.com/office/drawing/2014/main" id="{A3F355A9-73FE-C88A-A49D-BE9AAA51E10C}"/>
              </a:ext>
            </a:extLst>
          </p:cNvPr>
          <p:cNvSpPr/>
          <p:nvPr/>
        </p:nvSpPr>
        <p:spPr>
          <a:xfrm>
            <a:off x="6541889" y="9700505"/>
            <a:ext cx="5152373" cy="338554"/>
          </a:xfrm>
          <a:prstGeom prst="rect">
            <a:avLst/>
          </a:prstGeom>
        </p:spPr>
        <p:txBody>
          <a:bodyPr wrap="none">
            <a:spAutoFit/>
          </a:bodyPr>
          <a:lstStyle/>
          <a:p>
            <a:r>
              <a:rPr lang="da-DK" sz="1600" b="1" noProof="0" dirty="0"/>
              <a:t>Project Number 2023-1-IT01-KA220-VET-000152721</a:t>
            </a:r>
          </a:p>
        </p:txBody>
      </p:sp>
      <p:pic>
        <p:nvPicPr>
          <p:cNvPr id="10" name="Picture 7">
            <a:extLst>
              <a:ext uri="{FF2B5EF4-FFF2-40B4-BE49-F238E27FC236}">
                <a16:creationId xmlns:a16="http://schemas.microsoft.com/office/drawing/2014/main" id="{F445F128-475E-BB8C-C07F-F60AB26E9D3A}"/>
              </a:ext>
            </a:extLst>
          </p:cNvPr>
          <p:cNvPicPr>
            <a:picLocks noChangeAspect="1"/>
          </p:cNvPicPr>
          <p:nvPr/>
        </p:nvPicPr>
        <p:blipFill>
          <a:blip r:embed="rId4">
            <a:alphaModFix amt="65999"/>
          </a:blip>
          <a:srcRect/>
          <a:stretch>
            <a:fillRect/>
          </a:stretch>
        </p:blipFill>
        <p:spPr>
          <a:xfrm>
            <a:off x="14828024" y="9262249"/>
            <a:ext cx="3231376" cy="876511"/>
          </a:xfrm>
          <a:prstGeom prst="rect">
            <a:avLst/>
          </a:prstGeom>
        </p:spPr>
      </p:pic>
      <p:sp>
        <p:nvSpPr>
          <p:cNvPr id="3" name="TextBox 2">
            <a:extLst>
              <a:ext uri="{FF2B5EF4-FFF2-40B4-BE49-F238E27FC236}">
                <a16:creationId xmlns:a16="http://schemas.microsoft.com/office/drawing/2014/main" id="{3F13119A-3507-5B79-8A80-98062E792E7A}"/>
              </a:ext>
            </a:extLst>
          </p:cNvPr>
          <p:cNvSpPr txBox="1"/>
          <p:nvPr/>
        </p:nvSpPr>
        <p:spPr>
          <a:xfrm>
            <a:off x="1759844" y="4007215"/>
            <a:ext cx="6560388"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br>
              <a:rPr lang="da-DK" sz="1200" noProof="0" dirty="0"/>
            </a:br>
            <a:r>
              <a:rPr lang="da-DK" sz="4000" noProof="0" dirty="0">
                <a:solidFill>
                  <a:srgbClr val="244061"/>
                </a:solidFill>
                <a:latin typeface="Barlow"/>
                <a:ea typeface="Calibri"/>
                <a:cs typeface="Calibri"/>
              </a:rPr>
              <a:t>Hvordan kan et arbejdsmiljø </a:t>
            </a:r>
            <a:r>
              <a:rPr lang="da-DK" sz="4000" b="1" noProof="0" dirty="0">
                <a:solidFill>
                  <a:srgbClr val="244061"/>
                </a:solidFill>
                <a:latin typeface="Barlow"/>
                <a:ea typeface="Calibri"/>
                <a:cs typeface="Calibri"/>
              </a:rPr>
              <a:t>føles</a:t>
            </a:r>
            <a:r>
              <a:rPr lang="da-DK" sz="4000" noProof="0" dirty="0">
                <a:solidFill>
                  <a:srgbClr val="244061"/>
                </a:solidFill>
                <a:latin typeface="Barlow"/>
                <a:ea typeface="Calibri"/>
                <a:cs typeface="Calibri"/>
              </a:rPr>
              <a:t> for en person med autisme?</a:t>
            </a:r>
            <a:endParaRPr lang="da-DK" sz="1100" noProof="0" dirty="0">
              <a:ea typeface="Calibri"/>
            </a:endParaRPr>
          </a:p>
        </p:txBody>
      </p:sp>
      <p:pic>
        <p:nvPicPr>
          <p:cNvPr id="4" name="Picture 3" descr="Paper head with arrow">
            <a:extLst>
              <a:ext uri="{FF2B5EF4-FFF2-40B4-BE49-F238E27FC236}">
                <a16:creationId xmlns:a16="http://schemas.microsoft.com/office/drawing/2014/main" id="{D5E8598C-3E3E-D271-077C-70C8E2B8086E}"/>
              </a:ext>
            </a:extLst>
          </p:cNvPr>
          <p:cNvPicPr>
            <a:picLocks noChangeAspect="1"/>
          </p:cNvPicPr>
          <p:nvPr/>
        </p:nvPicPr>
        <p:blipFill>
          <a:blip r:embed="rId5"/>
          <a:srcRect l="2030" t="32426" r="-14" b="7548"/>
          <a:stretch/>
        </p:blipFill>
        <p:spPr>
          <a:xfrm>
            <a:off x="9440328" y="2182666"/>
            <a:ext cx="6549195" cy="5926663"/>
          </a:xfrm>
          <a:prstGeom prst="rect">
            <a:avLst/>
          </a:prstGeom>
          <a:ln>
            <a:noFill/>
          </a:ln>
        </p:spPr>
      </p:pic>
    </p:spTree>
    <p:extLst>
      <p:ext uri="{BB962C8B-B14F-4D97-AF65-F5344CB8AC3E}">
        <p14:creationId xmlns:p14="http://schemas.microsoft.com/office/powerpoint/2010/main" val="2312420068"/>
      </p:ext>
    </p:extLst>
  </p:cSld>
  <p:clrMapOvr>
    <a:masterClrMapping/>
  </p:clrMapOvr>
</p:sld>
</file>

<file path=ppt/theme/theme1.xml><?xml version="1.0" encoding="utf-8"?>
<a:theme xmlns:a="http://schemas.openxmlformats.org/drawingml/2006/main" name="Modern Introduction To Graphic Design Slides">
  <a:themeElements>
    <a:clrScheme name="Office">
      <a:dk1>
        <a:srgbClr val="000000"/>
      </a:dk1>
      <a:lt1>
        <a:srgbClr val="FFFFFF"/>
      </a:lt1>
      <a:dk2>
        <a:srgbClr val="462AF0"/>
      </a:dk2>
      <a:lt2>
        <a:srgbClr val="F0F0F0"/>
      </a:lt2>
      <a:accent1>
        <a:srgbClr val="FFFFFF"/>
      </a:accent1>
      <a:accent2>
        <a:srgbClr val="462AF0"/>
      </a:accent2>
      <a:accent3>
        <a:srgbClr val="0F1A38"/>
      </a:accent3>
      <a:accent4>
        <a:srgbClr val="0F1A38"/>
      </a:accent4>
      <a:accent5>
        <a:srgbClr val="0F1A38"/>
      </a:accent5>
      <a:accent6>
        <a:srgbClr val="462AF0"/>
      </a:accent6>
      <a:hlink>
        <a:srgbClr val="462AF0"/>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1F753328DAFFA04483610C7A4B0B776A" ma:contentTypeVersion="15" ma:contentTypeDescription="Opret et nyt dokument." ma:contentTypeScope="" ma:versionID="be7c7e0e25019de4d978c39f0e0ad4a1">
  <xsd:schema xmlns:xsd="http://www.w3.org/2001/XMLSchema" xmlns:xs="http://www.w3.org/2001/XMLSchema" xmlns:p="http://schemas.microsoft.com/office/2006/metadata/properties" xmlns:ns2="005c9745-af53-4853-9807-175558ea4528" xmlns:ns3="052cdbd3-1c6a-4c32-8df2-e4b5ba5e761e" targetNamespace="http://schemas.microsoft.com/office/2006/metadata/properties" ma:root="true" ma:fieldsID="f88de407220bbc6cdc03e70ea35de763" ns2:_="" ns3:_="">
    <xsd:import namespace="005c9745-af53-4853-9807-175558ea4528"/>
    <xsd:import namespace="052cdbd3-1c6a-4c32-8df2-e4b5ba5e761e"/>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LengthInSeconds"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5c9745-af53-4853-9807-175558ea45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Billedmærker" ma:readOnly="false" ma:fieldId="{5cf76f15-5ced-4ddc-b409-7134ff3c332f}" ma:taxonomyMulti="true" ma:sspId="3b9d91b3-6351-4763-ac6d-6076a2779ec0"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52cdbd3-1c6a-4c32-8df2-e4b5ba5e761e" elementFormDefault="qualified">
    <xsd:import namespace="http://schemas.microsoft.com/office/2006/documentManagement/types"/>
    <xsd:import namespace="http://schemas.microsoft.com/office/infopath/2007/PartnerControls"/>
    <xsd:element name="SharedWithUsers" ma:index="11"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Delt med detaljer" ma:internalName="SharedWithDetails" ma:readOnly="true">
      <xsd:simpleType>
        <xsd:restriction base="dms:Note">
          <xsd:maxLength value="255"/>
        </xsd:restriction>
      </xsd:simpleType>
    </xsd:element>
    <xsd:element name="TaxCatchAll" ma:index="16" nillable="true" ma:displayName="Taxonomy Catch All Column" ma:hidden="true" ma:list="{3667db6e-faf3-46a9-ac26-105326c0e6ee}" ma:internalName="TaxCatchAll" ma:showField="CatchAllData" ma:web="052cdbd3-1c6a-4c32-8df2-e4b5ba5e76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52cdbd3-1c6a-4c32-8df2-e4b5ba5e761e" xsi:nil="true"/>
    <lcf76f155ced4ddcb4097134ff3c332f xmlns="005c9745-af53-4853-9807-175558ea452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D3BF178-5BED-4DEF-9248-D3D2C5A12186}"/>
</file>

<file path=customXml/itemProps2.xml><?xml version="1.0" encoding="utf-8"?>
<ds:datastoreItem xmlns:ds="http://schemas.openxmlformats.org/officeDocument/2006/customXml" ds:itemID="{911A0093-B0A8-4A96-BA83-F87EC6FCF73A}"/>
</file>

<file path=customXml/itemProps3.xml><?xml version="1.0" encoding="utf-8"?>
<ds:datastoreItem xmlns:ds="http://schemas.openxmlformats.org/officeDocument/2006/customXml" ds:itemID="{7E641E6B-784E-462C-B009-ACDE9D6FE006}"/>
</file>

<file path=docProps/app.xml><?xml version="1.0" encoding="utf-8"?>
<Properties xmlns="http://schemas.openxmlformats.org/officeDocument/2006/extended-properties" xmlns:vt="http://schemas.openxmlformats.org/officeDocument/2006/docPropsVTypes">
  <TotalTime>367</TotalTime>
  <Words>1182</Words>
  <Application>Microsoft Office PowerPoint</Application>
  <PresentationFormat>Custom</PresentationFormat>
  <Paragraphs>115</Paragraphs>
  <Slides>26</Slides>
  <Notes>25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Calibri</vt:lpstr>
      <vt:lpstr>Courier New</vt:lpstr>
      <vt:lpstr>Six Caps</vt:lpstr>
      <vt:lpstr>Arial</vt:lpstr>
      <vt:lpstr>Barlow</vt:lpstr>
      <vt:lpstr>Modern Introduction To Graphic Design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Dekaplus</dc:creator>
  <cp:lastModifiedBy>Ida Koldsø Lorenzen</cp:lastModifiedBy>
  <cp:revision>597</cp:revision>
  <dcterms:modified xsi:type="dcterms:W3CDTF">2025-09-02T13:14:43Z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0x0101001F753328DAFFA04483610C7A4B0B776A</vt:lpwstr>
  </property>
</Properties>
</file>