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28"/>
  </p:notesMasterIdLst>
  <p:sldIdLst>
    <p:sldId id="275" r:id="rId2"/>
    <p:sldId id="257" r:id="rId3"/>
    <p:sldId id="258" r:id="rId4"/>
    <p:sldId id="259" r:id="rId5"/>
    <p:sldId id="294" r:id="rId6"/>
    <p:sldId id="276" r:id="rId7"/>
    <p:sldId id="277" r:id="rId8"/>
    <p:sldId id="278" r:id="rId9"/>
    <p:sldId id="290" r:id="rId10"/>
    <p:sldId id="284" r:id="rId11"/>
    <p:sldId id="279" r:id="rId12"/>
    <p:sldId id="280" r:id="rId13"/>
    <p:sldId id="281" r:id="rId14"/>
    <p:sldId id="296" r:id="rId15"/>
    <p:sldId id="295" r:id="rId16"/>
    <p:sldId id="292" r:id="rId17"/>
    <p:sldId id="285" r:id="rId18"/>
    <p:sldId id="286" r:id="rId19"/>
    <p:sldId id="293" r:id="rId20"/>
    <p:sldId id="283" r:id="rId21"/>
    <p:sldId id="287" r:id="rId22"/>
    <p:sldId id="297" r:id="rId23"/>
    <p:sldId id="298" r:id="rId24"/>
    <p:sldId id="288" r:id="rId25"/>
    <p:sldId id="299" r:id="rId26"/>
    <p:sldId id="269" r:id="rId27"/>
  </p:sldIdLst>
  <p:sldSz cx="18288000" cy="10287000"/>
  <p:notesSz cx="6858000" cy="9144000"/>
  <p:embeddedFontLst>
    <p:embeddedFont>
      <p:font typeface="Barlow" panose="00000500000000000000" pitchFamily="2" charset="-18"/>
      <p:regular r:id="rId29"/>
      <p:bold r:id="rId30"/>
      <p:italic r:id="rId31"/>
      <p:boldItalic r:id="rId32"/>
    </p:embeddedFont>
    <p:embeddedFont>
      <p:font typeface="Six Caps" panose="020B0604020202020204" charset="0"/>
      <p:regular r:id="rId33"/>
      <p: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2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989625-051C-4035-7AEC-5DBF3437DA63}" v="96" dt="2025-04-25T13:44:58.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6"/>
    <p:restoredTop sz="94632"/>
  </p:normalViewPr>
  <p:slideViewPr>
    <p:cSldViewPr snapToGrid="0">
      <p:cViewPr varScale="1">
        <p:scale>
          <a:sx n="71" d="100"/>
          <a:sy n="71" d="100"/>
        </p:scale>
        <p:origin x="58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2B667266-7431-7C76-0002-A2EC337B821B}"/>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C4931788-21FA-1A01-E5D7-7C6DE9D3FE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69B02E80-FA0C-CF88-C341-CF0041823E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7434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D54D05BA-2771-C018-503A-AEAF731FF144}"/>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15E88174-B07F-E92C-5AD8-DD8E56FCD0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13296232-D502-9805-CF30-8722FA70C2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9075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5169BC97-16DF-B875-32A7-D167D0FA02E7}"/>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9F86A9E7-8132-BBB2-C4A5-B07DA3DD79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49E58F9B-BBF9-F7C0-EAC3-E51ABA0E8F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4072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DD668041-4FC9-090D-0F5E-7524A7CF8EA1}"/>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C5AE1414-524A-6101-DBC1-29A656D680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7CBE6D77-5FB8-7E64-0F99-BE84A3BE03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6773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a:extLst>
            <a:ext uri="{FF2B5EF4-FFF2-40B4-BE49-F238E27FC236}">
              <a16:creationId xmlns:a16="http://schemas.microsoft.com/office/drawing/2014/main" id="{AA332A2A-46DF-CF9C-E962-B0C94C7DE8E8}"/>
            </a:ext>
          </a:extLst>
        </p:cNvPr>
        <p:cNvGrpSpPr/>
        <p:nvPr/>
      </p:nvGrpSpPr>
      <p:grpSpPr>
        <a:xfrm>
          <a:off x="0" y="0"/>
          <a:ext cx="0" cy="0"/>
          <a:chOff x="0" y="0"/>
          <a:chExt cx="0" cy="0"/>
        </a:xfrm>
      </p:grpSpPr>
      <p:sp>
        <p:nvSpPr>
          <p:cNvPr id="872" name="Google Shape;872;p14:notes">
            <a:extLst>
              <a:ext uri="{FF2B5EF4-FFF2-40B4-BE49-F238E27FC236}">
                <a16:creationId xmlns:a16="http://schemas.microsoft.com/office/drawing/2014/main" id="{CD68E6EA-4320-4979-D107-B805B80CFD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p14:notes">
            <a:extLst>
              <a:ext uri="{FF2B5EF4-FFF2-40B4-BE49-F238E27FC236}">
                <a16:creationId xmlns:a16="http://schemas.microsoft.com/office/drawing/2014/main" id="{8D247509-2FC9-9A7E-9F2F-7A9FF1C287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5082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0D91B9A6-2550-A3AD-F21F-B1FB7EED644D}"/>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6D67A356-F8E2-C5D2-F2E1-AE2B9D2CA2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070A9191-9DD3-9435-0352-053E4AC3DF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0925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a:extLst>
            <a:ext uri="{FF2B5EF4-FFF2-40B4-BE49-F238E27FC236}">
              <a16:creationId xmlns:a16="http://schemas.microsoft.com/office/drawing/2014/main" id="{68AD8477-565F-133D-F557-558D1251D13A}"/>
            </a:ext>
          </a:extLst>
        </p:cNvPr>
        <p:cNvGrpSpPr/>
        <p:nvPr/>
      </p:nvGrpSpPr>
      <p:grpSpPr>
        <a:xfrm>
          <a:off x="0" y="0"/>
          <a:ext cx="0" cy="0"/>
          <a:chOff x="0" y="0"/>
          <a:chExt cx="0" cy="0"/>
        </a:xfrm>
      </p:grpSpPr>
      <p:sp>
        <p:nvSpPr>
          <p:cNvPr id="872" name="Google Shape;872;p14:notes">
            <a:extLst>
              <a:ext uri="{FF2B5EF4-FFF2-40B4-BE49-F238E27FC236}">
                <a16:creationId xmlns:a16="http://schemas.microsoft.com/office/drawing/2014/main" id="{1F939C30-3194-5363-A6CA-C37FC78274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p14:notes">
            <a:extLst>
              <a:ext uri="{FF2B5EF4-FFF2-40B4-BE49-F238E27FC236}">
                <a16:creationId xmlns:a16="http://schemas.microsoft.com/office/drawing/2014/main" id="{9CCCB0BF-7177-6FC3-47A0-4550167427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7120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DE36AD3F-9CB5-2714-706E-9E0ADC6F9340}"/>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1FC82D6F-6919-24DC-2FD5-982AE25154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6CFB4D62-2C55-2538-1526-7ABF1AC751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3685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a:extLst>
            <a:ext uri="{FF2B5EF4-FFF2-40B4-BE49-F238E27FC236}">
              <a16:creationId xmlns:a16="http://schemas.microsoft.com/office/drawing/2014/main" id="{87D9BD39-88C0-3C19-1D6A-0AB9ACA39093}"/>
            </a:ext>
          </a:extLst>
        </p:cNvPr>
        <p:cNvGrpSpPr/>
        <p:nvPr/>
      </p:nvGrpSpPr>
      <p:grpSpPr>
        <a:xfrm>
          <a:off x="0" y="0"/>
          <a:ext cx="0" cy="0"/>
          <a:chOff x="0" y="0"/>
          <a:chExt cx="0" cy="0"/>
        </a:xfrm>
      </p:grpSpPr>
      <p:sp>
        <p:nvSpPr>
          <p:cNvPr id="872" name="Google Shape;872;p14:notes">
            <a:extLst>
              <a:ext uri="{FF2B5EF4-FFF2-40B4-BE49-F238E27FC236}">
                <a16:creationId xmlns:a16="http://schemas.microsoft.com/office/drawing/2014/main" id="{8B0D2232-F4CB-2FCC-C060-30B82362B3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p14:notes">
            <a:extLst>
              <a:ext uri="{FF2B5EF4-FFF2-40B4-BE49-F238E27FC236}">
                <a16:creationId xmlns:a16="http://schemas.microsoft.com/office/drawing/2014/main" id="{0530FE63-53E7-00AA-2EA3-F5383A22C2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1369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CFAE912A-050F-823D-ECA9-02E867FD0AEA}"/>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B13A7DC5-7555-E51A-5987-CED1A382E8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FADEE5BC-B47E-35CC-94AF-E6B04F11C6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1991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a:extLst>
            <a:ext uri="{FF2B5EF4-FFF2-40B4-BE49-F238E27FC236}">
              <a16:creationId xmlns:a16="http://schemas.microsoft.com/office/drawing/2014/main" id="{CDBCC9C6-C78C-343D-7A2D-A1EBF6E14BF2}"/>
            </a:ext>
          </a:extLst>
        </p:cNvPr>
        <p:cNvGrpSpPr/>
        <p:nvPr/>
      </p:nvGrpSpPr>
      <p:grpSpPr>
        <a:xfrm>
          <a:off x="0" y="0"/>
          <a:ext cx="0" cy="0"/>
          <a:chOff x="0" y="0"/>
          <a:chExt cx="0" cy="0"/>
        </a:xfrm>
      </p:grpSpPr>
      <p:sp>
        <p:nvSpPr>
          <p:cNvPr id="872" name="Google Shape;872;p14:notes">
            <a:extLst>
              <a:ext uri="{FF2B5EF4-FFF2-40B4-BE49-F238E27FC236}">
                <a16:creationId xmlns:a16="http://schemas.microsoft.com/office/drawing/2014/main" id="{DB7E0C11-62F7-EBB3-DF8E-DD2CFB3403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p14:notes">
            <a:extLst>
              <a:ext uri="{FF2B5EF4-FFF2-40B4-BE49-F238E27FC236}">
                <a16:creationId xmlns:a16="http://schemas.microsoft.com/office/drawing/2014/main" id="{18141BE6-8091-0310-A275-A4A7DCA34F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6297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E33D03E7-DE1E-CA9A-C585-8487055EA6C8}"/>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3F8E33BF-FE34-2FFE-7917-A8520D92F2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3E5FE740-5601-C907-5C9B-DCA4725685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8090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D5C64A5D-F5D4-8AD4-89F7-36F9A95E0198}"/>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5FD9E780-6AA5-5B01-62F8-A59C045311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8A75903D-3ECA-7D1C-56F8-07499A7E9B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6259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2F7CD086-032C-906C-E819-B503476FBB2A}"/>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3C2504CB-8A1D-A70B-B3F6-2A5B6696FAB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C8983762-BC12-45FA-BDDB-2ABF81D11B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7052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D4DC197C-C3F2-6A39-DE57-0D2FECA14AD4}"/>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810A4700-0D06-2D4A-2A05-2CA469201A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07F01746-D779-2169-84CA-A612F85EE5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1626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a:extLst>
            <a:ext uri="{FF2B5EF4-FFF2-40B4-BE49-F238E27FC236}">
              <a16:creationId xmlns:a16="http://schemas.microsoft.com/office/drawing/2014/main" id="{7B60368C-4D86-A8BF-C924-53F9E14C405D}"/>
            </a:ext>
          </a:extLst>
        </p:cNvPr>
        <p:cNvGrpSpPr/>
        <p:nvPr/>
      </p:nvGrpSpPr>
      <p:grpSpPr>
        <a:xfrm>
          <a:off x="0" y="0"/>
          <a:ext cx="0" cy="0"/>
          <a:chOff x="0" y="0"/>
          <a:chExt cx="0" cy="0"/>
        </a:xfrm>
      </p:grpSpPr>
      <p:sp>
        <p:nvSpPr>
          <p:cNvPr id="872" name="Google Shape;872;p14:notes">
            <a:extLst>
              <a:ext uri="{FF2B5EF4-FFF2-40B4-BE49-F238E27FC236}">
                <a16:creationId xmlns:a16="http://schemas.microsoft.com/office/drawing/2014/main" id="{BD8B9ED7-D79C-FD33-2A54-5D57BD84C5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p14:notes">
            <a:extLst>
              <a:ext uri="{FF2B5EF4-FFF2-40B4-BE49-F238E27FC236}">
                <a16:creationId xmlns:a16="http://schemas.microsoft.com/office/drawing/2014/main" id="{A2E7B699-9A26-75F6-C174-DC3D93A085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2548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6403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6967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FA29CCAF-E70F-05AA-3EF5-E2A59AA42587}"/>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ACD49B25-79AD-8613-56B7-DA1028865A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E32B1D78-C849-5AB4-95B0-0E502E6495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2813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8CD5F204-6993-A01C-3C15-F2CF58794591}"/>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5434375E-C76C-38A0-0C97-95370A01E0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F55A6D38-DB42-59DF-A1E4-55174E99DA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7845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a:extLst>
            <a:ext uri="{FF2B5EF4-FFF2-40B4-BE49-F238E27FC236}">
              <a16:creationId xmlns:a16="http://schemas.microsoft.com/office/drawing/2014/main" id="{0EEDBA3E-E6BB-4F69-01CB-3A1E39DF9BA7}"/>
            </a:ext>
          </a:extLst>
        </p:cNvPr>
        <p:cNvGrpSpPr/>
        <p:nvPr/>
      </p:nvGrpSpPr>
      <p:grpSpPr>
        <a:xfrm>
          <a:off x="0" y="0"/>
          <a:ext cx="0" cy="0"/>
          <a:chOff x="0" y="0"/>
          <a:chExt cx="0" cy="0"/>
        </a:xfrm>
      </p:grpSpPr>
      <p:sp>
        <p:nvSpPr>
          <p:cNvPr id="872" name="Google Shape;872;p14:notes">
            <a:extLst>
              <a:ext uri="{FF2B5EF4-FFF2-40B4-BE49-F238E27FC236}">
                <a16:creationId xmlns:a16="http://schemas.microsoft.com/office/drawing/2014/main" id="{A1087091-4EE0-F527-AB1E-0C6D35B2DC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p14:notes">
            <a:extLst>
              <a:ext uri="{FF2B5EF4-FFF2-40B4-BE49-F238E27FC236}">
                <a16:creationId xmlns:a16="http://schemas.microsoft.com/office/drawing/2014/main" id="{B4AEAD37-AD88-5C75-AD64-419855621C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248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sp>
        <p:nvSpPr>
          <p:cNvPr id="9" name="Google Shape;9;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 name="Google Shape;10;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 name="Google Shape;11;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8"/>
        <p:cNvGrpSpPr/>
        <p:nvPr/>
      </p:nvGrpSpPr>
      <p:grpSpPr>
        <a:xfrm>
          <a:off x="0" y="0"/>
          <a:ext cx="0" cy="0"/>
          <a:chOff x="0" y="0"/>
          <a:chExt cx="0" cy="0"/>
        </a:xfrm>
      </p:grpSpPr>
      <p:sp>
        <p:nvSpPr>
          <p:cNvPr id="329" name="Google Shape;329;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0" name="Google Shape;330;p1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31" name="Google Shape;331;p1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32" name="Google Shape;332;p1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33" name="Google Shape;333;p1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34" name="Google Shape;334;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7"/>
        <p:cNvGrpSpPr/>
        <p:nvPr/>
      </p:nvGrpSpPr>
      <p:grpSpPr>
        <a:xfrm>
          <a:off x="0" y="0"/>
          <a:ext cx="0" cy="0"/>
          <a:chOff x="0" y="0"/>
          <a:chExt cx="0" cy="0"/>
        </a:xfrm>
      </p:grpSpPr>
      <p:sp>
        <p:nvSpPr>
          <p:cNvPr id="338" name="Google Shape;338;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 name="Google Shape;340;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2"/>
        <p:cNvGrpSpPr/>
        <p:nvPr/>
      </p:nvGrpSpPr>
      <p:grpSpPr>
        <a:xfrm>
          <a:off x="0" y="0"/>
          <a:ext cx="0" cy="0"/>
          <a:chOff x="0" y="0"/>
          <a:chExt cx="0" cy="0"/>
        </a:xfrm>
      </p:grpSpPr>
      <p:sp>
        <p:nvSpPr>
          <p:cNvPr id="343" name="Google Shape;343;p1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4" name="Google Shape;344;p1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45" name="Google Shape;345;p1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46" name="Google Shape;346;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7" name="Google Shape;347;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9"/>
        <p:cNvGrpSpPr/>
        <p:nvPr/>
      </p:nvGrpSpPr>
      <p:grpSpPr>
        <a:xfrm>
          <a:off x="0" y="0"/>
          <a:ext cx="0" cy="0"/>
          <a:chOff x="0" y="0"/>
          <a:chExt cx="0" cy="0"/>
        </a:xfrm>
      </p:grpSpPr>
      <p:sp>
        <p:nvSpPr>
          <p:cNvPr id="350" name="Google Shape;350;p1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1" name="Google Shape;351;p18"/>
          <p:cNvSpPr>
            <a:spLocks noGrp="1"/>
          </p:cNvSpPr>
          <p:nvPr>
            <p:ph type="pic" idx="2"/>
          </p:nvPr>
        </p:nvSpPr>
        <p:spPr>
          <a:xfrm>
            <a:off x="1792288" y="612775"/>
            <a:ext cx="5486400" cy="4114800"/>
          </a:xfrm>
          <a:prstGeom prst="rect">
            <a:avLst/>
          </a:prstGeom>
          <a:noFill/>
          <a:ln>
            <a:noFill/>
          </a:ln>
        </p:spPr>
      </p:sp>
      <p:sp>
        <p:nvSpPr>
          <p:cNvPr id="352" name="Google Shape;352;p1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53" name="Google Shape;353;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56"/>
        <p:cNvGrpSpPr/>
        <p:nvPr/>
      </p:nvGrpSpPr>
      <p:grpSpPr>
        <a:xfrm>
          <a:off x="0" y="0"/>
          <a:ext cx="0" cy="0"/>
          <a:chOff x="0" y="0"/>
          <a:chExt cx="0" cy="0"/>
        </a:xfrm>
      </p:grpSpPr>
      <p:sp>
        <p:nvSpPr>
          <p:cNvPr id="357" name="Google Shape;357;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8" name="Google Shape;358;p19"/>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9" name="Google Shape;359;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1" name="Google Shape;361;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4" name="Google Shape;364;p2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5" name="Google Shape;365;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 name="Google Shape;367;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6">
  <p:cSld name="CUSTOM_5">
    <p:spTree>
      <p:nvGrpSpPr>
        <p:cNvPr id="1" name="Shape 60"/>
        <p:cNvGrpSpPr/>
        <p:nvPr/>
      </p:nvGrpSpPr>
      <p:grpSpPr>
        <a:xfrm>
          <a:off x="0" y="0"/>
          <a:ext cx="0" cy="0"/>
          <a:chOff x="0" y="0"/>
          <a:chExt cx="0" cy="0"/>
        </a:xfrm>
      </p:grpSpPr>
      <p:sp>
        <p:nvSpPr>
          <p:cNvPr id="61" name="Google Shape;61;p5"/>
          <p:cNvSpPr>
            <a:spLocks noGrp="1"/>
          </p:cNvSpPr>
          <p:nvPr>
            <p:ph type="pic" idx="2"/>
          </p:nvPr>
        </p:nvSpPr>
        <p:spPr>
          <a:xfrm>
            <a:off x="639850" y="1450350"/>
            <a:ext cx="3802200" cy="3688500"/>
          </a:xfrm>
          <a:prstGeom prst="rect">
            <a:avLst/>
          </a:prstGeom>
          <a:noFill/>
          <a:ln>
            <a:noFill/>
          </a:ln>
        </p:spPr>
      </p:sp>
      <p:sp>
        <p:nvSpPr>
          <p:cNvPr id="62" name="Google Shape;62;p5"/>
          <p:cNvSpPr>
            <a:spLocks noGrp="1"/>
          </p:cNvSpPr>
          <p:nvPr>
            <p:ph type="pic" idx="3"/>
          </p:nvPr>
        </p:nvSpPr>
        <p:spPr>
          <a:xfrm>
            <a:off x="4986313" y="1454938"/>
            <a:ext cx="3802200" cy="3688500"/>
          </a:xfrm>
          <a:prstGeom prst="rect">
            <a:avLst/>
          </a:prstGeom>
          <a:noFill/>
          <a:ln>
            <a:noFill/>
          </a:ln>
        </p:spPr>
      </p:sp>
      <p:cxnSp>
        <p:nvCxnSpPr>
          <p:cNvPr id="63" name="Google Shape;63;p5"/>
          <p:cNvCxnSpPr/>
          <p:nvPr/>
        </p:nvCxnSpPr>
        <p:spPr>
          <a:xfrm>
            <a:off x="5148295" y="492661"/>
            <a:ext cx="9398100" cy="0"/>
          </a:xfrm>
          <a:prstGeom prst="straightConnector1">
            <a:avLst/>
          </a:prstGeom>
          <a:noFill/>
          <a:ln w="9525" cap="flat" cmpd="sng">
            <a:solidFill>
              <a:srgbClr val="FFFFFF"/>
            </a:solidFill>
            <a:prstDash val="solid"/>
            <a:round/>
            <a:headEnd type="none" w="sm" len="sm"/>
            <a:tailEnd type="none" w="sm" len="sm"/>
          </a:ln>
        </p:spPr>
      </p:cxnSp>
      <p:grpSp>
        <p:nvGrpSpPr>
          <p:cNvPr id="64" name="Google Shape;64;p5"/>
          <p:cNvGrpSpPr/>
          <p:nvPr/>
        </p:nvGrpSpPr>
        <p:grpSpPr>
          <a:xfrm>
            <a:off x="0" y="-216993"/>
            <a:ext cx="18288118" cy="1240447"/>
            <a:chOff x="0" y="-57150"/>
            <a:chExt cx="4816592" cy="326700"/>
          </a:xfrm>
        </p:grpSpPr>
        <p:sp>
          <p:nvSpPr>
            <p:cNvPr id="65" name="Google Shape;65;p5"/>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 name="Google Shape;66;p5"/>
            <p:cNvSpPr txBox="1"/>
            <p:nvPr/>
          </p:nvSpPr>
          <p:spPr>
            <a:xfrm>
              <a:off x="0" y="-57150"/>
              <a:ext cx="4816500" cy="3267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7" name="Google Shape;67;p5"/>
          <p:cNvGrpSpPr/>
          <p:nvPr/>
        </p:nvGrpSpPr>
        <p:grpSpPr>
          <a:xfrm>
            <a:off x="15178824" y="106043"/>
            <a:ext cx="811337" cy="811337"/>
            <a:chOff x="0" y="0"/>
            <a:chExt cx="812800" cy="812800"/>
          </a:xfrm>
        </p:grpSpPr>
        <p:sp>
          <p:nvSpPr>
            <p:cNvPr id="68" name="Google Shape;68;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69;p5"/>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0" name="Google Shape;70;p5"/>
          <p:cNvGrpSpPr/>
          <p:nvPr/>
        </p:nvGrpSpPr>
        <p:grpSpPr>
          <a:xfrm>
            <a:off x="16155759" y="106043"/>
            <a:ext cx="811337" cy="811337"/>
            <a:chOff x="0" y="0"/>
            <a:chExt cx="812800" cy="812800"/>
          </a:xfrm>
        </p:grpSpPr>
        <p:sp>
          <p:nvSpPr>
            <p:cNvPr id="71" name="Google Shape;71;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 name="Google Shape;72;p5"/>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3" name="Google Shape;73;p5"/>
          <p:cNvGrpSpPr/>
          <p:nvPr/>
        </p:nvGrpSpPr>
        <p:grpSpPr>
          <a:xfrm>
            <a:off x="17132694" y="106043"/>
            <a:ext cx="811337" cy="811337"/>
            <a:chOff x="0" y="0"/>
            <a:chExt cx="812800" cy="812800"/>
          </a:xfrm>
        </p:grpSpPr>
        <p:sp>
          <p:nvSpPr>
            <p:cNvPr id="74" name="Google Shape;74;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75;p5"/>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76" name="Google Shape;76;p5"/>
          <p:cNvCxnSpPr/>
          <p:nvPr/>
        </p:nvCxnSpPr>
        <p:spPr>
          <a:xfrm>
            <a:off x="5148295" y="492661"/>
            <a:ext cx="9398100" cy="0"/>
          </a:xfrm>
          <a:prstGeom prst="straightConnector1">
            <a:avLst/>
          </a:prstGeom>
          <a:noFill/>
          <a:ln w="9525" cap="flat" cmpd="sng">
            <a:solidFill>
              <a:srgbClr val="FFFFFF"/>
            </a:solidFill>
            <a:prstDash val="solid"/>
            <a:round/>
            <a:headEnd type="none" w="sm" len="sm"/>
            <a:tailEnd type="none" w="sm" len="sm"/>
          </a:ln>
        </p:spPr>
      </p:cxnSp>
      <p:sp>
        <p:nvSpPr>
          <p:cNvPr id="77" name="Google Shape;77;p5"/>
          <p:cNvSpPr/>
          <p:nvPr/>
        </p:nvSpPr>
        <p:spPr>
          <a:xfrm rot="-5400000">
            <a:off x="9127524" y="759236"/>
            <a:ext cx="8943695" cy="13423932"/>
          </a:xfrm>
          <a:custGeom>
            <a:avLst/>
            <a:gdLst/>
            <a:ahLst/>
            <a:cxnLst/>
            <a:rect l="l" t="t" r="r" b="b"/>
            <a:pathLst>
              <a:path w="8943695" h="13423932" extrusionOk="0">
                <a:moveTo>
                  <a:pt x="0" y="0"/>
                </a:moveTo>
                <a:lnTo>
                  <a:pt x="8943694" y="0"/>
                </a:lnTo>
                <a:lnTo>
                  <a:pt x="8943694" y="13423932"/>
                </a:lnTo>
                <a:lnTo>
                  <a:pt x="0" y="13423932"/>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 name="Google Shape;78;p5"/>
          <p:cNvSpPr/>
          <p:nvPr/>
        </p:nvSpPr>
        <p:spPr>
          <a:xfrm>
            <a:off x="9144000" y="5329304"/>
            <a:ext cx="2313951" cy="2525145"/>
          </a:xfrm>
          <a:custGeom>
            <a:avLst/>
            <a:gdLst/>
            <a:ahLst/>
            <a:cxnLst/>
            <a:rect l="l" t="t" r="r" b="b"/>
            <a:pathLst>
              <a:path w="2313951" h="2525145" extrusionOk="0">
                <a:moveTo>
                  <a:pt x="0" y="0"/>
                </a:moveTo>
                <a:lnTo>
                  <a:pt x="2313951" y="0"/>
                </a:lnTo>
                <a:lnTo>
                  <a:pt x="2313951" y="2525145"/>
                </a:lnTo>
                <a:lnTo>
                  <a:pt x="0" y="252514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 name="Google Shape;79;p5"/>
          <p:cNvSpPr txBox="1">
            <a:spLocks noGrp="1"/>
          </p:cNvSpPr>
          <p:nvPr>
            <p:ph type="subTitle" idx="1"/>
          </p:nvPr>
        </p:nvSpPr>
        <p:spPr>
          <a:xfrm>
            <a:off x="607050" y="5830950"/>
            <a:ext cx="3035100" cy="607200"/>
          </a:xfrm>
          <a:prstGeom prst="rect">
            <a:avLst/>
          </a:prstGeom>
        </p:spPr>
        <p:txBody>
          <a:bodyPr spcFirstLastPara="1" wrap="square" lIns="91425" tIns="45700" rIns="91425" bIns="45700" anchor="t" anchorCtr="0">
            <a:normAutofit/>
          </a:bodyPr>
          <a:lstStyle>
            <a:lvl1pPr lvl="0">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80" name="Google Shape;80;p5"/>
          <p:cNvSpPr txBox="1">
            <a:spLocks noGrp="1"/>
          </p:cNvSpPr>
          <p:nvPr>
            <p:ph type="body" idx="4"/>
          </p:nvPr>
        </p:nvSpPr>
        <p:spPr>
          <a:xfrm>
            <a:off x="607050" y="6634875"/>
            <a:ext cx="3675000" cy="3232200"/>
          </a:xfrm>
          <a:prstGeom prst="rect">
            <a:avLst/>
          </a:prstGeom>
        </p:spPr>
        <p:txBody>
          <a:bodyPr spcFirstLastPara="1" wrap="square" lIns="91425" tIns="45700" rIns="91425" bIns="45700" anchor="t" anchorCtr="0">
            <a:normAutofit/>
          </a:bodyPr>
          <a:lstStyle>
            <a:lvl1pPr marL="457200" lvl="0" indent="-361950">
              <a:spcBef>
                <a:spcPts val="640"/>
              </a:spcBef>
              <a:spcAft>
                <a:spcPts val="0"/>
              </a:spcAft>
              <a:buClr>
                <a:srgbClr val="462AF0"/>
              </a:buClr>
              <a:buSzPts val="2100"/>
              <a:buChar char="•"/>
              <a:defRPr sz="2100">
                <a:solidFill>
                  <a:srgbClr val="462AF0"/>
                </a:solidFill>
              </a:defRPr>
            </a:lvl1pPr>
            <a:lvl2pPr marL="914400" lvl="1" indent="-361950">
              <a:spcBef>
                <a:spcPts val="560"/>
              </a:spcBef>
              <a:spcAft>
                <a:spcPts val="0"/>
              </a:spcAft>
              <a:buClr>
                <a:srgbClr val="462AF0"/>
              </a:buClr>
              <a:buSzPts val="2100"/>
              <a:buChar char="–"/>
              <a:defRPr>
                <a:solidFill>
                  <a:srgbClr val="462AF0"/>
                </a:solidFill>
              </a:defRPr>
            </a:lvl2pPr>
            <a:lvl3pPr marL="1371600" lvl="2" indent="-361950">
              <a:spcBef>
                <a:spcPts val="480"/>
              </a:spcBef>
              <a:spcAft>
                <a:spcPts val="0"/>
              </a:spcAft>
              <a:buClr>
                <a:srgbClr val="462AF0"/>
              </a:buClr>
              <a:buSzPts val="2100"/>
              <a:buChar char="•"/>
              <a:defRPr>
                <a:solidFill>
                  <a:srgbClr val="462AF0"/>
                </a:solidFill>
              </a:defRPr>
            </a:lvl3pPr>
            <a:lvl4pPr marL="1828800" lvl="3" indent="-361950">
              <a:spcBef>
                <a:spcPts val="400"/>
              </a:spcBef>
              <a:spcAft>
                <a:spcPts val="0"/>
              </a:spcAft>
              <a:buClr>
                <a:srgbClr val="462AF0"/>
              </a:buClr>
              <a:buSzPts val="2100"/>
              <a:buChar char="–"/>
              <a:defRPr>
                <a:solidFill>
                  <a:srgbClr val="462AF0"/>
                </a:solidFill>
              </a:defRPr>
            </a:lvl4pPr>
            <a:lvl5pPr marL="2286000" lvl="4" indent="-361950">
              <a:spcBef>
                <a:spcPts val="400"/>
              </a:spcBef>
              <a:spcAft>
                <a:spcPts val="0"/>
              </a:spcAft>
              <a:buClr>
                <a:srgbClr val="462AF0"/>
              </a:buClr>
              <a:buSzPts val="2100"/>
              <a:buChar char="»"/>
              <a:defRPr>
                <a:solidFill>
                  <a:srgbClr val="462AF0"/>
                </a:solidFill>
              </a:defRPr>
            </a:lvl5pPr>
            <a:lvl6pPr marL="2743200" lvl="5" indent="-361950">
              <a:spcBef>
                <a:spcPts val="400"/>
              </a:spcBef>
              <a:spcAft>
                <a:spcPts val="0"/>
              </a:spcAft>
              <a:buClr>
                <a:srgbClr val="462AF0"/>
              </a:buClr>
              <a:buSzPts val="2100"/>
              <a:buChar char="•"/>
              <a:defRPr>
                <a:solidFill>
                  <a:srgbClr val="462AF0"/>
                </a:solidFill>
              </a:defRPr>
            </a:lvl6pPr>
            <a:lvl7pPr marL="3200400" lvl="6" indent="-361950">
              <a:spcBef>
                <a:spcPts val="400"/>
              </a:spcBef>
              <a:spcAft>
                <a:spcPts val="0"/>
              </a:spcAft>
              <a:buClr>
                <a:srgbClr val="462AF0"/>
              </a:buClr>
              <a:buSzPts val="2100"/>
              <a:buChar char="•"/>
              <a:defRPr>
                <a:solidFill>
                  <a:srgbClr val="462AF0"/>
                </a:solidFill>
              </a:defRPr>
            </a:lvl7pPr>
            <a:lvl8pPr marL="3657600" lvl="7" indent="-361950">
              <a:spcBef>
                <a:spcPts val="400"/>
              </a:spcBef>
              <a:spcAft>
                <a:spcPts val="0"/>
              </a:spcAft>
              <a:buClr>
                <a:srgbClr val="462AF0"/>
              </a:buClr>
              <a:buSzPts val="2100"/>
              <a:buChar char="•"/>
              <a:defRPr>
                <a:solidFill>
                  <a:srgbClr val="462AF0"/>
                </a:solidFill>
              </a:defRPr>
            </a:lvl8pPr>
            <a:lvl9pPr marL="4114800" lvl="8" indent="-361950">
              <a:spcBef>
                <a:spcPts val="400"/>
              </a:spcBef>
              <a:spcAft>
                <a:spcPts val="0"/>
              </a:spcAft>
              <a:buClr>
                <a:srgbClr val="462AF0"/>
              </a:buClr>
              <a:buSzPts val="2100"/>
              <a:buChar char="•"/>
              <a:defRPr>
                <a:solidFill>
                  <a:srgbClr val="462AF0"/>
                </a:solidFill>
              </a:defRPr>
            </a:lvl9pPr>
          </a:lstStyle>
          <a:p>
            <a:endParaRPr/>
          </a:p>
        </p:txBody>
      </p:sp>
      <p:sp>
        <p:nvSpPr>
          <p:cNvPr id="81" name="Google Shape;81;p5"/>
          <p:cNvSpPr txBox="1">
            <a:spLocks noGrp="1"/>
          </p:cNvSpPr>
          <p:nvPr>
            <p:ph type="subTitle" idx="5"/>
          </p:nvPr>
        </p:nvSpPr>
        <p:spPr>
          <a:xfrm>
            <a:off x="4986225" y="5830950"/>
            <a:ext cx="3035100" cy="607200"/>
          </a:xfrm>
          <a:prstGeom prst="rect">
            <a:avLst/>
          </a:prstGeom>
        </p:spPr>
        <p:txBody>
          <a:bodyPr spcFirstLastPara="1" wrap="square" lIns="91425" tIns="45700" rIns="91425" bIns="45700" anchor="t" anchorCtr="0">
            <a:normAutofit/>
          </a:bodyPr>
          <a:lstStyle>
            <a:lvl1pPr lvl="0">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82" name="Google Shape;82;p5"/>
          <p:cNvSpPr txBox="1">
            <a:spLocks noGrp="1"/>
          </p:cNvSpPr>
          <p:nvPr>
            <p:ph type="body" idx="6"/>
          </p:nvPr>
        </p:nvSpPr>
        <p:spPr>
          <a:xfrm>
            <a:off x="4986225" y="6634875"/>
            <a:ext cx="3675000" cy="3232200"/>
          </a:xfrm>
          <a:prstGeom prst="rect">
            <a:avLst/>
          </a:prstGeom>
        </p:spPr>
        <p:txBody>
          <a:bodyPr spcFirstLastPara="1" wrap="square" lIns="91425" tIns="45700" rIns="91425" bIns="45700" anchor="t" anchorCtr="0">
            <a:normAutofit/>
          </a:bodyPr>
          <a:lstStyle>
            <a:lvl1pPr marL="457200" lvl="0" indent="-361950">
              <a:spcBef>
                <a:spcPts val="640"/>
              </a:spcBef>
              <a:spcAft>
                <a:spcPts val="0"/>
              </a:spcAft>
              <a:buClr>
                <a:srgbClr val="462AF0"/>
              </a:buClr>
              <a:buSzPts val="2100"/>
              <a:buChar char="•"/>
              <a:defRPr sz="2100">
                <a:solidFill>
                  <a:srgbClr val="462AF0"/>
                </a:solidFill>
              </a:defRPr>
            </a:lvl1pPr>
            <a:lvl2pPr marL="914400" lvl="1" indent="-361950">
              <a:spcBef>
                <a:spcPts val="560"/>
              </a:spcBef>
              <a:spcAft>
                <a:spcPts val="0"/>
              </a:spcAft>
              <a:buClr>
                <a:srgbClr val="462AF0"/>
              </a:buClr>
              <a:buSzPts val="2100"/>
              <a:buChar char="–"/>
              <a:defRPr>
                <a:solidFill>
                  <a:srgbClr val="462AF0"/>
                </a:solidFill>
              </a:defRPr>
            </a:lvl2pPr>
            <a:lvl3pPr marL="1371600" lvl="2" indent="-361950">
              <a:spcBef>
                <a:spcPts val="480"/>
              </a:spcBef>
              <a:spcAft>
                <a:spcPts val="0"/>
              </a:spcAft>
              <a:buClr>
                <a:srgbClr val="462AF0"/>
              </a:buClr>
              <a:buSzPts val="2100"/>
              <a:buChar char="•"/>
              <a:defRPr>
                <a:solidFill>
                  <a:srgbClr val="462AF0"/>
                </a:solidFill>
              </a:defRPr>
            </a:lvl3pPr>
            <a:lvl4pPr marL="1828800" lvl="3" indent="-361950">
              <a:spcBef>
                <a:spcPts val="400"/>
              </a:spcBef>
              <a:spcAft>
                <a:spcPts val="0"/>
              </a:spcAft>
              <a:buClr>
                <a:srgbClr val="462AF0"/>
              </a:buClr>
              <a:buSzPts val="2100"/>
              <a:buChar char="–"/>
              <a:defRPr>
                <a:solidFill>
                  <a:srgbClr val="462AF0"/>
                </a:solidFill>
              </a:defRPr>
            </a:lvl4pPr>
            <a:lvl5pPr marL="2286000" lvl="4" indent="-361950">
              <a:spcBef>
                <a:spcPts val="400"/>
              </a:spcBef>
              <a:spcAft>
                <a:spcPts val="0"/>
              </a:spcAft>
              <a:buClr>
                <a:srgbClr val="462AF0"/>
              </a:buClr>
              <a:buSzPts val="2100"/>
              <a:buChar char="»"/>
              <a:defRPr>
                <a:solidFill>
                  <a:srgbClr val="462AF0"/>
                </a:solidFill>
              </a:defRPr>
            </a:lvl5pPr>
            <a:lvl6pPr marL="2743200" lvl="5" indent="-361950">
              <a:spcBef>
                <a:spcPts val="400"/>
              </a:spcBef>
              <a:spcAft>
                <a:spcPts val="0"/>
              </a:spcAft>
              <a:buClr>
                <a:srgbClr val="462AF0"/>
              </a:buClr>
              <a:buSzPts val="2100"/>
              <a:buChar char="•"/>
              <a:defRPr>
                <a:solidFill>
                  <a:srgbClr val="462AF0"/>
                </a:solidFill>
              </a:defRPr>
            </a:lvl6pPr>
            <a:lvl7pPr marL="3200400" lvl="6" indent="-361950">
              <a:spcBef>
                <a:spcPts val="400"/>
              </a:spcBef>
              <a:spcAft>
                <a:spcPts val="0"/>
              </a:spcAft>
              <a:buClr>
                <a:srgbClr val="462AF0"/>
              </a:buClr>
              <a:buSzPts val="2100"/>
              <a:buChar char="•"/>
              <a:defRPr>
                <a:solidFill>
                  <a:srgbClr val="462AF0"/>
                </a:solidFill>
              </a:defRPr>
            </a:lvl7pPr>
            <a:lvl8pPr marL="3657600" lvl="7" indent="-361950">
              <a:spcBef>
                <a:spcPts val="400"/>
              </a:spcBef>
              <a:spcAft>
                <a:spcPts val="0"/>
              </a:spcAft>
              <a:buClr>
                <a:srgbClr val="462AF0"/>
              </a:buClr>
              <a:buSzPts val="2100"/>
              <a:buChar char="•"/>
              <a:defRPr>
                <a:solidFill>
                  <a:srgbClr val="462AF0"/>
                </a:solidFill>
              </a:defRPr>
            </a:lvl8pPr>
            <a:lvl9pPr marL="4114800" lvl="8" indent="-361950">
              <a:spcBef>
                <a:spcPts val="400"/>
              </a:spcBef>
              <a:spcAft>
                <a:spcPts val="0"/>
              </a:spcAft>
              <a:buClr>
                <a:srgbClr val="462AF0"/>
              </a:buClr>
              <a:buSzPts val="2100"/>
              <a:buChar char="•"/>
              <a:defRPr>
                <a:solidFill>
                  <a:srgbClr val="462AF0"/>
                </a:solidFill>
              </a:defRPr>
            </a:lvl9pPr>
          </a:lstStyle>
          <a:p>
            <a:endParaRPr/>
          </a:p>
        </p:txBody>
      </p:sp>
      <p:sp>
        <p:nvSpPr>
          <p:cNvPr id="83" name="Google Shape;83;p5"/>
          <p:cNvSpPr txBox="1">
            <a:spLocks noGrp="1"/>
          </p:cNvSpPr>
          <p:nvPr>
            <p:ph type="title"/>
          </p:nvPr>
        </p:nvSpPr>
        <p:spPr>
          <a:xfrm>
            <a:off x="11238600" y="3730875"/>
            <a:ext cx="6562800" cy="1493100"/>
          </a:xfrm>
          <a:prstGeom prst="rect">
            <a:avLst/>
          </a:prstGeom>
        </p:spPr>
        <p:txBody>
          <a:bodyPr spcFirstLastPara="1" wrap="square" lIns="91425" tIns="45700" rIns="91425" bIns="45700" anchor="t" anchorCtr="0">
            <a:normAutofit/>
          </a:bodyPr>
          <a:lstStyle>
            <a:lvl1pPr lvl="0" algn="r">
              <a:spcBef>
                <a:spcPts val="0"/>
              </a:spcBef>
              <a:spcAft>
                <a:spcPts val="0"/>
              </a:spcAft>
              <a:buSzPts val="11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5"/>
          <p:cNvSpPr txBox="1">
            <a:spLocks noGrp="1"/>
          </p:cNvSpPr>
          <p:nvPr>
            <p:ph type="subTitle" idx="7"/>
          </p:nvPr>
        </p:nvSpPr>
        <p:spPr>
          <a:xfrm>
            <a:off x="623450" y="210225"/>
            <a:ext cx="4380600" cy="5385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lt1"/>
              </a:buClr>
              <a:buSzPts val="5000"/>
              <a:buFont typeface="Six Caps"/>
              <a:buNone/>
              <a:defRPr sz="5000">
                <a:solidFill>
                  <a:schemeClr val="lt1"/>
                </a:solidFill>
                <a:latin typeface="Six Caps"/>
                <a:ea typeface="Six Caps"/>
                <a:cs typeface="Six Caps"/>
                <a:sym typeface="Six Caps"/>
              </a:defRPr>
            </a:lvl1pPr>
            <a:lvl2pPr lvl="1">
              <a:spcBef>
                <a:spcPts val="560"/>
              </a:spcBef>
              <a:spcAft>
                <a:spcPts val="0"/>
              </a:spcAft>
              <a:buClr>
                <a:schemeClr val="lt1"/>
              </a:buClr>
              <a:buSzPts val="5000"/>
              <a:buFont typeface="Six Caps"/>
              <a:buNone/>
              <a:defRPr sz="5000">
                <a:solidFill>
                  <a:schemeClr val="lt1"/>
                </a:solidFill>
                <a:latin typeface="Six Caps"/>
                <a:ea typeface="Six Caps"/>
                <a:cs typeface="Six Caps"/>
                <a:sym typeface="Six Caps"/>
              </a:defRPr>
            </a:lvl2pPr>
            <a:lvl3pPr lvl="2">
              <a:spcBef>
                <a:spcPts val="480"/>
              </a:spcBef>
              <a:spcAft>
                <a:spcPts val="0"/>
              </a:spcAft>
              <a:buClr>
                <a:schemeClr val="lt1"/>
              </a:buClr>
              <a:buSzPts val="5000"/>
              <a:buFont typeface="Six Caps"/>
              <a:buNone/>
              <a:defRPr sz="5000">
                <a:solidFill>
                  <a:schemeClr val="lt1"/>
                </a:solidFill>
                <a:latin typeface="Six Caps"/>
                <a:ea typeface="Six Caps"/>
                <a:cs typeface="Six Caps"/>
                <a:sym typeface="Six Caps"/>
              </a:defRPr>
            </a:lvl3pPr>
            <a:lvl4pPr lvl="3">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4pPr>
            <a:lvl5pPr lvl="4">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5pPr>
            <a:lvl6pPr lvl="5">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6pPr>
            <a:lvl7pPr lvl="6">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7pPr>
            <a:lvl8pPr lvl="7">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8pPr>
            <a:lvl9pPr lvl="8">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9pPr>
          </a:lstStyle>
          <a:p>
            <a:endParaRPr/>
          </a:p>
        </p:txBody>
      </p:sp>
      <p:sp>
        <p:nvSpPr>
          <p:cNvPr id="85" name="Google Shape;85;p5"/>
          <p:cNvSpPr txBox="1">
            <a:spLocks noGrp="1"/>
          </p:cNvSpPr>
          <p:nvPr>
            <p:ph type="subTitle" idx="8"/>
          </p:nvPr>
        </p:nvSpPr>
        <p:spPr>
          <a:xfrm>
            <a:off x="1532197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rgbClr val="462AF0"/>
              </a:buClr>
              <a:buSzPts val="3500"/>
              <a:buFont typeface="Six Caps"/>
              <a:buNone/>
              <a:defRPr sz="3500">
                <a:solidFill>
                  <a:srgbClr val="462AF0"/>
                </a:solidFill>
                <a:latin typeface="Six Caps"/>
                <a:ea typeface="Six Caps"/>
                <a:cs typeface="Six Caps"/>
                <a:sym typeface="Six Caps"/>
              </a:defRPr>
            </a:lvl2pPr>
            <a:lvl3pPr lvl="2" algn="ctr">
              <a:spcBef>
                <a:spcPts val="480"/>
              </a:spcBef>
              <a:spcAft>
                <a:spcPts val="0"/>
              </a:spcAft>
              <a:buClr>
                <a:srgbClr val="462AF0"/>
              </a:buClr>
              <a:buSzPts val="3500"/>
              <a:buFont typeface="Six Caps"/>
              <a:buNone/>
              <a:defRPr sz="3500">
                <a:solidFill>
                  <a:srgbClr val="462AF0"/>
                </a:solidFill>
                <a:latin typeface="Six Caps"/>
                <a:ea typeface="Six Caps"/>
                <a:cs typeface="Six Caps"/>
                <a:sym typeface="Six Caps"/>
              </a:defRPr>
            </a:lvl3pPr>
            <a:lvl4pPr lvl="3"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4pPr>
            <a:lvl5pPr lvl="4"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5pPr>
            <a:lvl6pPr lvl="5"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6pPr>
            <a:lvl7pPr lvl="6"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7pPr>
            <a:lvl8pPr lvl="7"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8pPr>
            <a:lvl9pPr lvl="8"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9pPr>
          </a:lstStyle>
          <a:p>
            <a:endParaRPr/>
          </a:p>
        </p:txBody>
      </p:sp>
      <p:sp>
        <p:nvSpPr>
          <p:cNvPr id="86" name="Google Shape;86;p5"/>
          <p:cNvSpPr txBox="1">
            <a:spLocks noGrp="1"/>
          </p:cNvSpPr>
          <p:nvPr>
            <p:ph type="subTitle" idx="9"/>
          </p:nvPr>
        </p:nvSpPr>
        <p:spPr>
          <a:xfrm>
            <a:off x="1629892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rgbClr val="462AF0"/>
              </a:buClr>
              <a:buSzPts val="3500"/>
              <a:buFont typeface="Six Caps"/>
              <a:buNone/>
              <a:defRPr>
                <a:solidFill>
                  <a:srgbClr val="462AF0"/>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
        <p:nvSpPr>
          <p:cNvPr id="87" name="Google Shape;87;p5"/>
          <p:cNvSpPr txBox="1">
            <a:spLocks noGrp="1"/>
          </p:cNvSpPr>
          <p:nvPr>
            <p:ph type="subTitle" idx="13"/>
          </p:nvPr>
        </p:nvSpPr>
        <p:spPr>
          <a:xfrm>
            <a:off x="1727587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5">
  <p:cSld name="CUSTOM_4">
    <p:spTree>
      <p:nvGrpSpPr>
        <p:cNvPr id="1" name="Shape 88"/>
        <p:cNvGrpSpPr/>
        <p:nvPr/>
      </p:nvGrpSpPr>
      <p:grpSpPr>
        <a:xfrm>
          <a:off x="0" y="0"/>
          <a:ext cx="0" cy="0"/>
          <a:chOff x="0" y="0"/>
          <a:chExt cx="0" cy="0"/>
        </a:xfrm>
      </p:grpSpPr>
      <p:grpSp>
        <p:nvGrpSpPr>
          <p:cNvPr id="89" name="Google Shape;89;p6"/>
          <p:cNvGrpSpPr/>
          <p:nvPr/>
        </p:nvGrpSpPr>
        <p:grpSpPr>
          <a:xfrm>
            <a:off x="287017" y="4268852"/>
            <a:ext cx="4939455" cy="1648171"/>
            <a:chOff x="0" y="-57150"/>
            <a:chExt cx="421200" cy="140545"/>
          </a:xfrm>
        </p:grpSpPr>
        <p:sp>
          <p:nvSpPr>
            <p:cNvPr id="90" name="Google Shape;90;p6"/>
            <p:cNvSpPr/>
            <p:nvPr/>
          </p:nvSpPr>
          <p:spPr>
            <a:xfrm>
              <a:off x="0" y="0"/>
              <a:ext cx="421185" cy="83395"/>
            </a:xfrm>
            <a:custGeom>
              <a:avLst/>
              <a:gdLst/>
              <a:ahLst/>
              <a:cxnLst/>
              <a:rect l="l" t="t" r="r" b="b"/>
              <a:pathLst>
                <a:path w="421185" h="83395" extrusionOk="0">
                  <a:moveTo>
                    <a:pt x="41697" y="0"/>
                  </a:moveTo>
                  <a:lnTo>
                    <a:pt x="379488" y="0"/>
                  </a:lnTo>
                  <a:cubicBezTo>
                    <a:pt x="390547" y="0"/>
                    <a:pt x="401153" y="4393"/>
                    <a:pt x="408972" y="12213"/>
                  </a:cubicBezTo>
                  <a:cubicBezTo>
                    <a:pt x="416792" y="20033"/>
                    <a:pt x="421185" y="30638"/>
                    <a:pt x="421185" y="41697"/>
                  </a:cubicBezTo>
                  <a:lnTo>
                    <a:pt x="421185" y="41697"/>
                  </a:lnTo>
                  <a:cubicBezTo>
                    <a:pt x="421185" y="64726"/>
                    <a:pt x="402517" y="83395"/>
                    <a:pt x="379488"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6"/>
            <p:cNvSpPr txBox="1"/>
            <p:nvPr/>
          </p:nvSpPr>
          <p:spPr>
            <a:xfrm>
              <a:off x="0" y="-57150"/>
              <a:ext cx="4212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2" name="Google Shape;92;p6"/>
          <p:cNvGrpSpPr/>
          <p:nvPr/>
        </p:nvGrpSpPr>
        <p:grpSpPr>
          <a:xfrm>
            <a:off x="0" y="-216993"/>
            <a:ext cx="18288118" cy="1240447"/>
            <a:chOff x="0" y="-57150"/>
            <a:chExt cx="4816592" cy="326700"/>
          </a:xfrm>
        </p:grpSpPr>
        <p:sp>
          <p:nvSpPr>
            <p:cNvPr id="93" name="Google Shape;93;p6"/>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6"/>
            <p:cNvSpPr txBox="1"/>
            <p:nvPr/>
          </p:nvSpPr>
          <p:spPr>
            <a:xfrm>
              <a:off x="0" y="-57150"/>
              <a:ext cx="4816500" cy="3267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5" name="Google Shape;95;p6"/>
          <p:cNvGrpSpPr/>
          <p:nvPr/>
        </p:nvGrpSpPr>
        <p:grpSpPr>
          <a:xfrm>
            <a:off x="15178824" y="106043"/>
            <a:ext cx="811337" cy="811337"/>
            <a:chOff x="0" y="0"/>
            <a:chExt cx="812800" cy="812800"/>
          </a:xfrm>
        </p:grpSpPr>
        <p:sp>
          <p:nvSpPr>
            <p:cNvPr id="96" name="Google Shape;96;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97;p6"/>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 name="Google Shape;98;p6"/>
          <p:cNvGrpSpPr/>
          <p:nvPr/>
        </p:nvGrpSpPr>
        <p:grpSpPr>
          <a:xfrm>
            <a:off x="16155759" y="106043"/>
            <a:ext cx="811337" cy="811337"/>
            <a:chOff x="0" y="0"/>
            <a:chExt cx="812800" cy="812800"/>
          </a:xfrm>
        </p:grpSpPr>
        <p:sp>
          <p:nvSpPr>
            <p:cNvPr id="99" name="Google Shape;99;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6"/>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1" name="Google Shape;101;p6"/>
          <p:cNvGrpSpPr/>
          <p:nvPr/>
        </p:nvGrpSpPr>
        <p:grpSpPr>
          <a:xfrm>
            <a:off x="17132694" y="106043"/>
            <a:ext cx="811337" cy="811337"/>
            <a:chOff x="0" y="0"/>
            <a:chExt cx="812800" cy="812800"/>
          </a:xfrm>
        </p:grpSpPr>
        <p:sp>
          <p:nvSpPr>
            <p:cNvPr id="102" name="Google Shape;102;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6"/>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104" name="Google Shape;104;p6"/>
          <p:cNvCxnSpPr/>
          <p:nvPr/>
        </p:nvCxnSpPr>
        <p:spPr>
          <a:xfrm>
            <a:off x="5148295" y="492661"/>
            <a:ext cx="9398100" cy="0"/>
          </a:xfrm>
          <a:prstGeom prst="straightConnector1">
            <a:avLst/>
          </a:prstGeom>
          <a:noFill/>
          <a:ln w="9525" cap="flat" cmpd="sng">
            <a:solidFill>
              <a:srgbClr val="FFFFFF"/>
            </a:solidFill>
            <a:prstDash val="solid"/>
            <a:round/>
            <a:headEnd type="none" w="sm" len="sm"/>
            <a:tailEnd type="none" w="sm" len="sm"/>
          </a:ln>
        </p:spPr>
      </p:cxnSp>
      <p:grpSp>
        <p:nvGrpSpPr>
          <p:cNvPr id="105" name="Google Shape;105;p6"/>
          <p:cNvGrpSpPr/>
          <p:nvPr/>
        </p:nvGrpSpPr>
        <p:grpSpPr>
          <a:xfrm>
            <a:off x="6612563" y="4268852"/>
            <a:ext cx="4929393" cy="1648171"/>
            <a:chOff x="0" y="-57150"/>
            <a:chExt cx="420342" cy="140545"/>
          </a:xfrm>
        </p:grpSpPr>
        <p:sp>
          <p:nvSpPr>
            <p:cNvPr id="106" name="Google Shape;106;p6"/>
            <p:cNvSpPr/>
            <p:nvPr/>
          </p:nvSpPr>
          <p:spPr>
            <a:xfrm>
              <a:off x="0" y="0"/>
              <a:ext cx="420342" cy="83395"/>
            </a:xfrm>
            <a:custGeom>
              <a:avLst/>
              <a:gdLst/>
              <a:ahLst/>
              <a:cxnLst/>
              <a:rect l="l" t="t" r="r" b="b"/>
              <a:pathLst>
                <a:path w="420342" h="83395" extrusionOk="0">
                  <a:moveTo>
                    <a:pt x="41697" y="0"/>
                  </a:moveTo>
                  <a:lnTo>
                    <a:pt x="378645" y="0"/>
                  </a:lnTo>
                  <a:cubicBezTo>
                    <a:pt x="389704" y="0"/>
                    <a:pt x="400309" y="4393"/>
                    <a:pt x="408129" y="12213"/>
                  </a:cubicBezTo>
                  <a:cubicBezTo>
                    <a:pt x="415949" y="20033"/>
                    <a:pt x="420342" y="30638"/>
                    <a:pt x="420342" y="41697"/>
                  </a:cubicBezTo>
                  <a:lnTo>
                    <a:pt x="420342" y="41697"/>
                  </a:lnTo>
                  <a:cubicBezTo>
                    <a:pt x="420342" y="64726"/>
                    <a:pt x="401674" y="83395"/>
                    <a:pt x="378645"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6"/>
            <p:cNvSpPr txBox="1"/>
            <p:nvPr/>
          </p:nvSpPr>
          <p:spPr>
            <a:xfrm>
              <a:off x="0" y="-57150"/>
              <a:ext cx="4203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8" name="Google Shape;108;p6"/>
          <p:cNvGrpSpPr/>
          <p:nvPr/>
        </p:nvGrpSpPr>
        <p:grpSpPr>
          <a:xfrm>
            <a:off x="12927818" y="4268852"/>
            <a:ext cx="4929393" cy="1648171"/>
            <a:chOff x="0" y="-57150"/>
            <a:chExt cx="420342" cy="140545"/>
          </a:xfrm>
        </p:grpSpPr>
        <p:sp>
          <p:nvSpPr>
            <p:cNvPr id="109" name="Google Shape;109;p6"/>
            <p:cNvSpPr/>
            <p:nvPr/>
          </p:nvSpPr>
          <p:spPr>
            <a:xfrm>
              <a:off x="0" y="0"/>
              <a:ext cx="420342" cy="83395"/>
            </a:xfrm>
            <a:custGeom>
              <a:avLst/>
              <a:gdLst/>
              <a:ahLst/>
              <a:cxnLst/>
              <a:rect l="l" t="t" r="r" b="b"/>
              <a:pathLst>
                <a:path w="420342" h="83395" extrusionOk="0">
                  <a:moveTo>
                    <a:pt x="41697" y="0"/>
                  </a:moveTo>
                  <a:lnTo>
                    <a:pt x="378645" y="0"/>
                  </a:lnTo>
                  <a:cubicBezTo>
                    <a:pt x="389704" y="0"/>
                    <a:pt x="400309" y="4393"/>
                    <a:pt x="408129" y="12213"/>
                  </a:cubicBezTo>
                  <a:cubicBezTo>
                    <a:pt x="415949" y="20033"/>
                    <a:pt x="420342" y="30638"/>
                    <a:pt x="420342" y="41697"/>
                  </a:cubicBezTo>
                  <a:lnTo>
                    <a:pt x="420342" y="41697"/>
                  </a:lnTo>
                  <a:cubicBezTo>
                    <a:pt x="420342" y="64726"/>
                    <a:pt x="401674" y="83395"/>
                    <a:pt x="378645"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6"/>
            <p:cNvSpPr txBox="1"/>
            <p:nvPr/>
          </p:nvSpPr>
          <p:spPr>
            <a:xfrm>
              <a:off x="0" y="-57150"/>
              <a:ext cx="4203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1" name="Google Shape;111;p6"/>
          <p:cNvGrpSpPr/>
          <p:nvPr/>
        </p:nvGrpSpPr>
        <p:grpSpPr>
          <a:xfrm>
            <a:off x="328109" y="7797795"/>
            <a:ext cx="4940088" cy="1648171"/>
            <a:chOff x="0" y="-57150"/>
            <a:chExt cx="421254" cy="140545"/>
          </a:xfrm>
        </p:grpSpPr>
        <p:sp>
          <p:nvSpPr>
            <p:cNvPr id="112" name="Google Shape;112;p6"/>
            <p:cNvSpPr/>
            <p:nvPr/>
          </p:nvSpPr>
          <p:spPr>
            <a:xfrm>
              <a:off x="0" y="0"/>
              <a:ext cx="421254" cy="83395"/>
            </a:xfrm>
            <a:custGeom>
              <a:avLst/>
              <a:gdLst/>
              <a:ahLst/>
              <a:cxnLst/>
              <a:rect l="l" t="t" r="r" b="b"/>
              <a:pathLst>
                <a:path w="421254" h="83395" extrusionOk="0">
                  <a:moveTo>
                    <a:pt x="41697" y="0"/>
                  </a:moveTo>
                  <a:lnTo>
                    <a:pt x="379557" y="0"/>
                  </a:lnTo>
                  <a:cubicBezTo>
                    <a:pt x="402586" y="0"/>
                    <a:pt x="421254" y="18669"/>
                    <a:pt x="421254" y="41697"/>
                  </a:cubicBezTo>
                  <a:lnTo>
                    <a:pt x="421254" y="41697"/>
                  </a:lnTo>
                  <a:cubicBezTo>
                    <a:pt x="421254" y="52756"/>
                    <a:pt x="416861" y="63362"/>
                    <a:pt x="409041" y="71182"/>
                  </a:cubicBezTo>
                  <a:cubicBezTo>
                    <a:pt x="401222" y="79002"/>
                    <a:pt x="390616" y="83395"/>
                    <a:pt x="379557"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113;p6"/>
            <p:cNvSpPr txBox="1"/>
            <p:nvPr/>
          </p:nvSpPr>
          <p:spPr>
            <a:xfrm>
              <a:off x="0" y="-57150"/>
              <a:ext cx="4212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4" name="Google Shape;114;p6"/>
          <p:cNvGrpSpPr/>
          <p:nvPr/>
        </p:nvGrpSpPr>
        <p:grpSpPr>
          <a:xfrm>
            <a:off x="6654061" y="7797795"/>
            <a:ext cx="4929393" cy="1648171"/>
            <a:chOff x="0" y="-57150"/>
            <a:chExt cx="420342" cy="140545"/>
          </a:xfrm>
        </p:grpSpPr>
        <p:sp>
          <p:nvSpPr>
            <p:cNvPr id="115" name="Google Shape;115;p6"/>
            <p:cNvSpPr/>
            <p:nvPr/>
          </p:nvSpPr>
          <p:spPr>
            <a:xfrm>
              <a:off x="0" y="0"/>
              <a:ext cx="420342" cy="83395"/>
            </a:xfrm>
            <a:custGeom>
              <a:avLst/>
              <a:gdLst/>
              <a:ahLst/>
              <a:cxnLst/>
              <a:rect l="l" t="t" r="r" b="b"/>
              <a:pathLst>
                <a:path w="420342" h="83395" extrusionOk="0">
                  <a:moveTo>
                    <a:pt x="41697" y="0"/>
                  </a:moveTo>
                  <a:lnTo>
                    <a:pt x="378645" y="0"/>
                  </a:lnTo>
                  <a:cubicBezTo>
                    <a:pt x="389704" y="0"/>
                    <a:pt x="400309" y="4393"/>
                    <a:pt x="408129" y="12213"/>
                  </a:cubicBezTo>
                  <a:cubicBezTo>
                    <a:pt x="415949" y="20033"/>
                    <a:pt x="420342" y="30638"/>
                    <a:pt x="420342" y="41697"/>
                  </a:cubicBezTo>
                  <a:lnTo>
                    <a:pt x="420342" y="41697"/>
                  </a:lnTo>
                  <a:cubicBezTo>
                    <a:pt x="420342" y="64726"/>
                    <a:pt x="401674" y="83395"/>
                    <a:pt x="378645"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6"/>
            <p:cNvSpPr txBox="1"/>
            <p:nvPr/>
          </p:nvSpPr>
          <p:spPr>
            <a:xfrm>
              <a:off x="0" y="-57150"/>
              <a:ext cx="4203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7" name="Google Shape;117;p6"/>
          <p:cNvGrpSpPr/>
          <p:nvPr/>
        </p:nvGrpSpPr>
        <p:grpSpPr>
          <a:xfrm>
            <a:off x="12974406" y="7797795"/>
            <a:ext cx="4919172" cy="1648171"/>
            <a:chOff x="0" y="-57150"/>
            <a:chExt cx="419474" cy="140545"/>
          </a:xfrm>
        </p:grpSpPr>
        <p:sp>
          <p:nvSpPr>
            <p:cNvPr id="118" name="Google Shape;118;p6"/>
            <p:cNvSpPr/>
            <p:nvPr/>
          </p:nvSpPr>
          <p:spPr>
            <a:xfrm>
              <a:off x="0" y="0"/>
              <a:ext cx="419474" cy="83395"/>
            </a:xfrm>
            <a:custGeom>
              <a:avLst/>
              <a:gdLst/>
              <a:ahLst/>
              <a:cxnLst/>
              <a:rect l="l" t="t" r="r" b="b"/>
              <a:pathLst>
                <a:path w="419474" h="83395" extrusionOk="0">
                  <a:moveTo>
                    <a:pt x="41697" y="0"/>
                  </a:moveTo>
                  <a:lnTo>
                    <a:pt x="377777" y="0"/>
                  </a:lnTo>
                  <a:cubicBezTo>
                    <a:pt x="400805" y="0"/>
                    <a:pt x="419474" y="18669"/>
                    <a:pt x="419474" y="41697"/>
                  </a:cubicBezTo>
                  <a:lnTo>
                    <a:pt x="419474" y="41697"/>
                  </a:lnTo>
                  <a:cubicBezTo>
                    <a:pt x="419474" y="52756"/>
                    <a:pt x="415081" y="63362"/>
                    <a:pt x="407261" y="71182"/>
                  </a:cubicBezTo>
                  <a:cubicBezTo>
                    <a:pt x="399441" y="79002"/>
                    <a:pt x="388835" y="83395"/>
                    <a:pt x="377777"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6"/>
            <p:cNvSpPr txBox="1"/>
            <p:nvPr/>
          </p:nvSpPr>
          <p:spPr>
            <a:xfrm>
              <a:off x="0" y="-57150"/>
              <a:ext cx="4194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120" name="Google Shape;120;p6"/>
          <p:cNvCxnSpPr/>
          <p:nvPr/>
        </p:nvCxnSpPr>
        <p:spPr>
          <a:xfrm rot="10800000" flipH="1">
            <a:off x="1163235" y="4020991"/>
            <a:ext cx="2196000" cy="588300"/>
          </a:xfrm>
          <a:prstGeom prst="straightConnector1">
            <a:avLst/>
          </a:prstGeom>
          <a:noFill/>
          <a:ln w="28575" cap="flat" cmpd="sng">
            <a:solidFill>
              <a:srgbClr val="462AF0"/>
            </a:solidFill>
            <a:prstDash val="solid"/>
            <a:round/>
            <a:headEnd type="none" w="sm" len="sm"/>
            <a:tailEnd type="none" w="sm" len="sm"/>
          </a:ln>
        </p:spPr>
      </p:cxnSp>
      <p:cxnSp>
        <p:nvCxnSpPr>
          <p:cNvPr id="121" name="Google Shape;121;p6"/>
          <p:cNvCxnSpPr/>
          <p:nvPr/>
        </p:nvCxnSpPr>
        <p:spPr>
          <a:xfrm rot="10800000" flipH="1">
            <a:off x="3352550" y="3030119"/>
            <a:ext cx="913200" cy="981000"/>
          </a:xfrm>
          <a:prstGeom prst="straightConnector1">
            <a:avLst/>
          </a:prstGeom>
          <a:noFill/>
          <a:ln w="28575" cap="flat" cmpd="sng">
            <a:solidFill>
              <a:srgbClr val="462AF0"/>
            </a:solidFill>
            <a:prstDash val="solid"/>
            <a:round/>
            <a:headEnd type="none" w="sm" len="sm"/>
            <a:tailEnd type="none" w="sm" len="sm"/>
          </a:ln>
        </p:spPr>
      </p:cxnSp>
      <p:grpSp>
        <p:nvGrpSpPr>
          <p:cNvPr id="122" name="Google Shape;122;p6"/>
          <p:cNvGrpSpPr/>
          <p:nvPr/>
        </p:nvGrpSpPr>
        <p:grpSpPr>
          <a:xfrm>
            <a:off x="8157170" y="2894748"/>
            <a:ext cx="1815795" cy="1588821"/>
            <a:chOff x="0" y="0"/>
            <a:chExt cx="812800" cy="711200"/>
          </a:xfrm>
        </p:grpSpPr>
        <p:sp>
          <p:nvSpPr>
            <p:cNvPr id="123" name="Google Shape;123;p6"/>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124;p6"/>
            <p:cNvSpPr txBox="1"/>
            <p:nvPr/>
          </p:nvSpPr>
          <p:spPr>
            <a:xfrm>
              <a:off x="127000" y="273050"/>
              <a:ext cx="558900" cy="3873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25" name="Google Shape;125;p6"/>
          <p:cNvSpPr/>
          <p:nvPr/>
        </p:nvSpPr>
        <p:spPr>
          <a:xfrm>
            <a:off x="2058667" y="7222041"/>
            <a:ext cx="851724" cy="979252"/>
          </a:xfrm>
          <a:custGeom>
            <a:avLst/>
            <a:gdLst/>
            <a:ahLst/>
            <a:cxnLst/>
            <a:rect l="l" t="t" r="r" b="b"/>
            <a:pathLst>
              <a:path w="851724" h="979252" extrusionOk="0">
                <a:moveTo>
                  <a:pt x="0" y="0"/>
                </a:moveTo>
                <a:lnTo>
                  <a:pt x="851725" y="0"/>
                </a:lnTo>
                <a:lnTo>
                  <a:pt x="851725" y="979252"/>
                </a:lnTo>
                <a:lnTo>
                  <a:pt x="0" y="979252"/>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6" name="Google Shape;126;p6"/>
          <p:cNvGrpSpPr/>
          <p:nvPr/>
        </p:nvGrpSpPr>
        <p:grpSpPr>
          <a:xfrm>
            <a:off x="13969539" y="2957807"/>
            <a:ext cx="2928825" cy="1714500"/>
            <a:chOff x="0" y="0"/>
            <a:chExt cx="3905100" cy="2286000"/>
          </a:xfrm>
        </p:grpSpPr>
        <p:cxnSp>
          <p:nvCxnSpPr>
            <p:cNvPr id="127" name="Google Shape;127;p6"/>
            <p:cNvCxnSpPr/>
            <p:nvPr/>
          </p:nvCxnSpPr>
          <p:spPr>
            <a:xfrm>
              <a:off x="0" y="393003"/>
              <a:ext cx="3905100" cy="0"/>
            </a:xfrm>
            <a:prstGeom prst="straightConnector1">
              <a:avLst/>
            </a:prstGeom>
            <a:noFill/>
            <a:ln w="38100" cap="flat" cmpd="sng">
              <a:solidFill>
                <a:srgbClr val="462AF0"/>
              </a:solidFill>
              <a:prstDash val="solid"/>
              <a:round/>
              <a:headEnd type="none" w="sm" len="sm"/>
              <a:tailEnd type="none" w="sm" len="sm"/>
            </a:ln>
          </p:spPr>
        </p:cxnSp>
        <p:cxnSp>
          <p:nvCxnSpPr>
            <p:cNvPr id="128" name="Google Shape;128;p6"/>
            <p:cNvCxnSpPr/>
            <p:nvPr/>
          </p:nvCxnSpPr>
          <p:spPr>
            <a:xfrm>
              <a:off x="0" y="771666"/>
              <a:ext cx="3905100" cy="0"/>
            </a:xfrm>
            <a:prstGeom prst="straightConnector1">
              <a:avLst/>
            </a:prstGeom>
            <a:noFill/>
            <a:ln w="38100" cap="flat" cmpd="sng">
              <a:solidFill>
                <a:srgbClr val="462AF0"/>
              </a:solidFill>
              <a:prstDash val="solid"/>
              <a:round/>
              <a:headEnd type="none" w="sm" len="sm"/>
              <a:tailEnd type="none" w="sm" len="sm"/>
            </a:ln>
          </p:spPr>
        </p:cxnSp>
        <p:cxnSp>
          <p:nvCxnSpPr>
            <p:cNvPr id="129" name="Google Shape;129;p6"/>
            <p:cNvCxnSpPr/>
            <p:nvPr/>
          </p:nvCxnSpPr>
          <p:spPr>
            <a:xfrm>
              <a:off x="0" y="1150328"/>
              <a:ext cx="3905100" cy="0"/>
            </a:xfrm>
            <a:prstGeom prst="straightConnector1">
              <a:avLst/>
            </a:prstGeom>
            <a:noFill/>
            <a:ln w="38100" cap="flat" cmpd="sng">
              <a:solidFill>
                <a:srgbClr val="462AF0"/>
              </a:solidFill>
              <a:prstDash val="solid"/>
              <a:round/>
              <a:headEnd type="none" w="sm" len="sm"/>
              <a:tailEnd type="none" w="sm" len="sm"/>
            </a:ln>
          </p:spPr>
        </p:cxnSp>
        <p:cxnSp>
          <p:nvCxnSpPr>
            <p:cNvPr id="130" name="Google Shape;130;p6"/>
            <p:cNvCxnSpPr/>
            <p:nvPr/>
          </p:nvCxnSpPr>
          <p:spPr>
            <a:xfrm>
              <a:off x="0" y="1528991"/>
              <a:ext cx="3905100" cy="0"/>
            </a:xfrm>
            <a:prstGeom prst="straightConnector1">
              <a:avLst/>
            </a:prstGeom>
            <a:noFill/>
            <a:ln w="38100" cap="flat" cmpd="sng">
              <a:solidFill>
                <a:srgbClr val="462AF0"/>
              </a:solidFill>
              <a:prstDash val="solid"/>
              <a:round/>
              <a:headEnd type="none" w="sm" len="sm"/>
              <a:tailEnd type="none" w="sm" len="sm"/>
            </a:ln>
          </p:spPr>
        </p:cxnSp>
        <p:cxnSp>
          <p:nvCxnSpPr>
            <p:cNvPr id="131" name="Google Shape;131;p6"/>
            <p:cNvCxnSpPr/>
            <p:nvPr/>
          </p:nvCxnSpPr>
          <p:spPr>
            <a:xfrm>
              <a:off x="0" y="1907654"/>
              <a:ext cx="3905100" cy="0"/>
            </a:xfrm>
            <a:prstGeom prst="straightConnector1">
              <a:avLst/>
            </a:prstGeom>
            <a:noFill/>
            <a:ln w="38100" cap="flat" cmpd="sng">
              <a:solidFill>
                <a:srgbClr val="462AF0"/>
              </a:solidFill>
              <a:prstDash val="solid"/>
              <a:round/>
              <a:headEnd type="none" w="sm" len="sm"/>
              <a:tailEnd type="none" w="sm" len="sm"/>
            </a:ln>
          </p:spPr>
        </p:cxnSp>
        <p:cxnSp>
          <p:nvCxnSpPr>
            <p:cNvPr id="132" name="Google Shape;132;p6"/>
            <p:cNvCxnSpPr/>
            <p:nvPr/>
          </p:nvCxnSpPr>
          <p:spPr>
            <a:xfrm>
              <a:off x="1752083"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33" name="Google Shape;133;p6"/>
            <p:cNvCxnSpPr/>
            <p:nvPr/>
          </p:nvCxnSpPr>
          <p:spPr>
            <a:xfrm>
              <a:off x="1373420"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34" name="Google Shape;134;p6"/>
            <p:cNvCxnSpPr/>
            <p:nvPr/>
          </p:nvCxnSpPr>
          <p:spPr>
            <a:xfrm>
              <a:off x="994757"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35" name="Google Shape;135;p6"/>
            <p:cNvCxnSpPr/>
            <p:nvPr/>
          </p:nvCxnSpPr>
          <p:spPr>
            <a:xfrm>
              <a:off x="616095"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36" name="Google Shape;136;p6"/>
            <p:cNvCxnSpPr/>
            <p:nvPr/>
          </p:nvCxnSpPr>
          <p:spPr>
            <a:xfrm>
              <a:off x="237432"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37" name="Google Shape;137;p6"/>
            <p:cNvCxnSpPr/>
            <p:nvPr/>
          </p:nvCxnSpPr>
          <p:spPr>
            <a:xfrm>
              <a:off x="3647766"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38" name="Google Shape;138;p6"/>
            <p:cNvCxnSpPr/>
            <p:nvPr/>
          </p:nvCxnSpPr>
          <p:spPr>
            <a:xfrm>
              <a:off x="3269104"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39" name="Google Shape;139;p6"/>
            <p:cNvCxnSpPr/>
            <p:nvPr/>
          </p:nvCxnSpPr>
          <p:spPr>
            <a:xfrm>
              <a:off x="2890441"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40" name="Google Shape;140;p6"/>
            <p:cNvCxnSpPr/>
            <p:nvPr/>
          </p:nvCxnSpPr>
          <p:spPr>
            <a:xfrm>
              <a:off x="2511778"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41" name="Google Shape;141;p6"/>
            <p:cNvCxnSpPr/>
            <p:nvPr/>
          </p:nvCxnSpPr>
          <p:spPr>
            <a:xfrm>
              <a:off x="2133116" y="0"/>
              <a:ext cx="0" cy="2286000"/>
            </a:xfrm>
            <a:prstGeom prst="straightConnector1">
              <a:avLst/>
            </a:prstGeom>
            <a:noFill/>
            <a:ln w="38100" cap="flat" cmpd="sng">
              <a:solidFill>
                <a:srgbClr val="462AF0"/>
              </a:solidFill>
              <a:prstDash val="solid"/>
              <a:round/>
              <a:headEnd type="none" w="sm" len="sm"/>
              <a:tailEnd type="none" w="sm" len="sm"/>
            </a:ln>
          </p:spPr>
        </p:cxnSp>
      </p:grpSp>
      <p:sp>
        <p:nvSpPr>
          <p:cNvPr id="142" name="Google Shape;142;p6"/>
          <p:cNvSpPr/>
          <p:nvPr/>
        </p:nvSpPr>
        <p:spPr>
          <a:xfrm>
            <a:off x="2910392" y="6846715"/>
            <a:ext cx="652895" cy="750652"/>
          </a:xfrm>
          <a:custGeom>
            <a:avLst/>
            <a:gdLst/>
            <a:ahLst/>
            <a:cxnLst/>
            <a:rect l="l" t="t" r="r" b="b"/>
            <a:pathLst>
              <a:path w="652895" h="750652" extrusionOk="0">
                <a:moveTo>
                  <a:pt x="0" y="0"/>
                </a:moveTo>
                <a:lnTo>
                  <a:pt x="652894" y="0"/>
                </a:lnTo>
                <a:lnTo>
                  <a:pt x="652894" y="750652"/>
                </a:lnTo>
                <a:lnTo>
                  <a:pt x="0" y="750652"/>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3" name="Google Shape;143;p6"/>
          <p:cNvGrpSpPr/>
          <p:nvPr/>
        </p:nvGrpSpPr>
        <p:grpSpPr>
          <a:xfrm>
            <a:off x="8141708" y="6583146"/>
            <a:ext cx="2041614" cy="1700749"/>
            <a:chOff x="-3" y="-137078"/>
            <a:chExt cx="2722152" cy="2267666"/>
          </a:xfrm>
        </p:grpSpPr>
        <p:grpSp>
          <p:nvGrpSpPr>
            <p:cNvPr id="144" name="Google Shape;144;p6"/>
            <p:cNvGrpSpPr/>
            <p:nvPr/>
          </p:nvGrpSpPr>
          <p:grpSpPr>
            <a:xfrm>
              <a:off x="1772379" y="-137078"/>
              <a:ext cx="709256" cy="2267666"/>
              <a:chOff x="0" y="-47625"/>
              <a:chExt cx="140100" cy="447934"/>
            </a:xfrm>
          </p:grpSpPr>
          <p:sp>
            <p:nvSpPr>
              <p:cNvPr id="145" name="Google Shape;145;p6"/>
              <p:cNvSpPr/>
              <p:nvPr/>
            </p:nvSpPr>
            <p:spPr>
              <a:xfrm>
                <a:off x="0" y="0"/>
                <a:ext cx="139984" cy="400309"/>
              </a:xfrm>
              <a:custGeom>
                <a:avLst/>
                <a:gdLst/>
                <a:ahLst/>
                <a:cxnLst/>
                <a:rect l="l" t="t" r="r" b="b"/>
                <a:pathLst>
                  <a:path w="139984" h="400309" extrusionOk="0">
                    <a:moveTo>
                      <a:pt x="0" y="0"/>
                    </a:moveTo>
                    <a:lnTo>
                      <a:pt x="139984" y="0"/>
                    </a:lnTo>
                    <a:lnTo>
                      <a:pt x="139984" y="400309"/>
                    </a:lnTo>
                    <a:lnTo>
                      <a:pt x="0" y="400309"/>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6"/>
              <p:cNvSpPr txBox="1"/>
              <p:nvPr/>
            </p:nvSpPr>
            <p:spPr>
              <a:xfrm>
                <a:off x="0" y="-47625"/>
                <a:ext cx="140100" cy="4479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47" name="Google Shape;147;p6"/>
            <p:cNvGrpSpPr/>
            <p:nvPr/>
          </p:nvGrpSpPr>
          <p:grpSpPr>
            <a:xfrm rot="5400000">
              <a:off x="1006445" y="-1006447"/>
              <a:ext cx="709256" cy="2722152"/>
              <a:chOff x="0" y="-47625"/>
              <a:chExt cx="140100" cy="537709"/>
            </a:xfrm>
          </p:grpSpPr>
          <p:sp>
            <p:nvSpPr>
              <p:cNvPr id="148" name="Google Shape;148;p6"/>
              <p:cNvSpPr/>
              <p:nvPr/>
            </p:nvSpPr>
            <p:spPr>
              <a:xfrm>
                <a:off x="0" y="0"/>
                <a:ext cx="139984" cy="490084"/>
              </a:xfrm>
              <a:custGeom>
                <a:avLst/>
                <a:gdLst/>
                <a:ahLst/>
                <a:cxnLst/>
                <a:rect l="l" t="t" r="r" b="b"/>
                <a:pathLst>
                  <a:path w="139984" h="490084" extrusionOk="0">
                    <a:moveTo>
                      <a:pt x="0" y="0"/>
                    </a:moveTo>
                    <a:lnTo>
                      <a:pt x="139984" y="0"/>
                    </a:lnTo>
                    <a:lnTo>
                      <a:pt x="139984" y="490084"/>
                    </a:lnTo>
                    <a:lnTo>
                      <a:pt x="0" y="490084"/>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6"/>
              <p:cNvSpPr txBox="1"/>
              <p:nvPr/>
            </p:nvSpPr>
            <p:spPr>
              <a:xfrm>
                <a:off x="0" y="-47625"/>
                <a:ext cx="140100" cy="53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50" name="Google Shape;150;p6"/>
            <p:cNvGrpSpPr/>
            <p:nvPr/>
          </p:nvGrpSpPr>
          <p:grpSpPr>
            <a:xfrm>
              <a:off x="21594" y="637709"/>
              <a:ext cx="1528455" cy="1482300"/>
              <a:chOff x="0" y="-47625"/>
              <a:chExt cx="301917" cy="292800"/>
            </a:xfrm>
          </p:grpSpPr>
          <p:sp>
            <p:nvSpPr>
              <p:cNvPr id="151" name="Google Shape;151;p6"/>
              <p:cNvSpPr/>
              <p:nvPr/>
            </p:nvSpPr>
            <p:spPr>
              <a:xfrm>
                <a:off x="0" y="0"/>
                <a:ext cx="301917" cy="245042"/>
              </a:xfrm>
              <a:custGeom>
                <a:avLst/>
                <a:gdLst/>
                <a:ahLst/>
                <a:cxnLst/>
                <a:rect l="l" t="t" r="r" b="b"/>
                <a:pathLst>
                  <a:path w="301917" h="245042" extrusionOk="0">
                    <a:moveTo>
                      <a:pt x="0" y="0"/>
                    </a:moveTo>
                    <a:lnTo>
                      <a:pt x="301917" y="0"/>
                    </a:lnTo>
                    <a:lnTo>
                      <a:pt x="301917" y="245042"/>
                    </a:lnTo>
                    <a:lnTo>
                      <a:pt x="0" y="245042"/>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6"/>
              <p:cNvSpPr txBox="1"/>
              <p:nvPr/>
            </p:nvSpPr>
            <p:spPr>
              <a:xfrm>
                <a:off x="0" y="-47625"/>
                <a:ext cx="301800" cy="2928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153" name="Google Shape;153;p6"/>
          <p:cNvSpPr txBox="1"/>
          <p:nvPr/>
        </p:nvSpPr>
        <p:spPr>
          <a:xfrm>
            <a:off x="14623941" y="6780075"/>
            <a:ext cx="1904400" cy="138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9000" b="1">
                <a:solidFill>
                  <a:srgbClr val="462AF0"/>
                </a:solidFill>
                <a:latin typeface="Barlow"/>
                <a:ea typeface="Barlow"/>
                <a:cs typeface="Barlow"/>
                <a:sym typeface="Barlow"/>
              </a:rPr>
              <a:t>Aa</a:t>
            </a:r>
            <a:endParaRPr/>
          </a:p>
        </p:txBody>
      </p:sp>
      <p:sp>
        <p:nvSpPr>
          <p:cNvPr id="154" name="Google Shape;154;p6"/>
          <p:cNvSpPr txBox="1">
            <a:spLocks noGrp="1"/>
          </p:cNvSpPr>
          <p:nvPr>
            <p:ph type="subTitle" idx="1"/>
          </p:nvPr>
        </p:nvSpPr>
        <p:spPr>
          <a:xfrm>
            <a:off x="655750" y="8649600"/>
            <a:ext cx="4233000" cy="588300"/>
          </a:xfrm>
          <a:prstGeom prst="rect">
            <a:avLst/>
          </a:prstGeom>
        </p:spPr>
        <p:txBody>
          <a:bodyPr spcFirstLastPara="1" wrap="square" lIns="91425" tIns="45700" rIns="91425" bIns="45700" anchor="t" anchorCtr="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155" name="Google Shape;155;p6"/>
          <p:cNvSpPr txBox="1">
            <a:spLocks noGrp="1"/>
          </p:cNvSpPr>
          <p:nvPr>
            <p:ph type="body" idx="2"/>
          </p:nvPr>
        </p:nvSpPr>
        <p:spPr>
          <a:xfrm>
            <a:off x="590650" y="9568375"/>
            <a:ext cx="4363200" cy="393900"/>
          </a:xfrm>
          <a:prstGeom prst="rect">
            <a:avLst/>
          </a:prstGeom>
        </p:spPr>
        <p:txBody>
          <a:bodyPr spcFirstLastPara="1" wrap="square" lIns="91425" tIns="45700" rIns="91425" bIns="45700" anchor="t" anchorCtr="0">
            <a:normAutofit/>
          </a:bodyPr>
          <a:lstStyle>
            <a:lvl1pPr marL="457200" lvl="0" indent="-361950" algn="ctr">
              <a:spcBef>
                <a:spcPts val="640"/>
              </a:spcBef>
              <a:spcAft>
                <a:spcPts val="0"/>
              </a:spcAft>
              <a:buSzPts val="2100"/>
              <a:buChar char="•"/>
              <a:defRPr sz="2100"/>
            </a:lvl1pPr>
            <a:lvl2pPr marL="914400" lvl="1" indent="-361950" algn="ctr">
              <a:spcBef>
                <a:spcPts val="560"/>
              </a:spcBef>
              <a:spcAft>
                <a:spcPts val="0"/>
              </a:spcAft>
              <a:buSzPts val="2100"/>
              <a:buChar char="–"/>
              <a:defRPr/>
            </a:lvl2pPr>
            <a:lvl3pPr marL="1371600" lvl="2" indent="-361950" algn="ctr">
              <a:spcBef>
                <a:spcPts val="480"/>
              </a:spcBef>
              <a:spcAft>
                <a:spcPts val="0"/>
              </a:spcAft>
              <a:buSzPts val="2100"/>
              <a:buChar char="•"/>
              <a:defRPr/>
            </a:lvl3pPr>
            <a:lvl4pPr marL="1828800" lvl="3" indent="-361950" algn="ctr">
              <a:spcBef>
                <a:spcPts val="400"/>
              </a:spcBef>
              <a:spcAft>
                <a:spcPts val="0"/>
              </a:spcAft>
              <a:buSzPts val="2100"/>
              <a:buChar char="–"/>
              <a:defRPr/>
            </a:lvl4pPr>
            <a:lvl5pPr marL="2286000" lvl="4" indent="-361950" algn="ctr">
              <a:spcBef>
                <a:spcPts val="400"/>
              </a:spcBef>
              <a:spcAft>
                <a:spcPts val="0"/>
              </a:spcAft>
              <a:buSzPts val="2100"/>
              <a:buChar char="»"/>
              <a:defRPr/>
            </a:lvl5pPr>
            <a:lvl6pPr marL="2743200" lvl="5" indent="-361950" algn="ctr">
              <a:spcBef>
                <a:spcPts val="400"/>
              </a:spcBef>
              <a:spcAft>
                <a:spcPts val="0"/>
              </a:spcAft>
              <a:buSzPts val="2100"/>
              <a:buChar char="•"/>
              <a:defRPr/>
            </a:lvl6pPr>
            <a:lvl7pPr marL="3200400" lvl="6" indent="-361950" algn="ctr">
              <a:spcBef>
                <a:spcPts val="400"/>
              </a:spcBef>
              <a:spcAft>
                <a:spcPts val="0"/>
              </a:spcAft>
              <a:buSzPts val="2100"/>
              <a:buChar char="•"/>
              <a:defRPr/>
            </a:lvl7pPr>
            <a:lvl8pPr marL="3657600" lvl="7" indent="-361950" algn="ctr">
              <a:spcBef>
                <a:spcPts val="400"/>
              </a:spcBef>
              <a:spcAft>
                <a:spcPts val="0"/>
              </a:spcAft>
              <a:buSzPts val="2100"/>
              <a:buChar char="•"/>
              <a:defRPr/>
            </a:lvl8pPr>
            <a:lvl9pPr marL="4114800" lvl="8" indent="-361950" algn="ctr">
              <a:spcBef>
                <a:spcPts val="400"/>
              </a:spcBef>
              <a:spcAft>
                <a:spcPts val="0"/>
              </a:spcAft>
              <a:buSzPts val="2100"/>
              <a:buChar char="•"/>
              <a:defRPr/>
            </a:lvl9pPr>
          </a:lstStyle>
          <a:p>
            <a:endParaRPr/>
          </a:p>
        </p:txBody>
      </p:sp>
      <p:sp>
        <p:nvSpPr>
          <p:cNvPr id="156" name="Google Shape;156;p6"/>
          <p:cNvSpPr txBox="1">
            <a:spLocks noGrp="1"/>
          </p:cNvSpPr>
          <p:nvPr>
            <p:ph type="subTitle" idx="3"/>
          </p:nvPr>
        </p:nvSpPr>
        <p:spPr>
          <a:xfrm>
            <a:off x="7004800" y="8649600"/>
            <a:ext cx="4233000" cy="588300"/>
          </a:xfrm>
          <a:prstGeom prst="rect">
            <a:avLst/>
          </a:prstGeom>
        </p:spPr>
        <p:txBody>
          <a:bodyPr spcFirstLastPara="1" wrap="square" lIns="91425" tIns="45700" rIns="91425" bIns="45700" anchor="t" anchorCtr="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157" name="Google Shape;157;p6"/>
          <p:cNvSpPr txBox="1">
            <a:spLocks noGrp="1"/>
          </p:cNvSpPr>
          <p:nvPr>
            <p:ph type="body" idx="4"/>
          </p:nvPr>
        </p:nvSpPr>
        <p:spPr>
          <a:xfrm>
            <a:off x="6939700" y="9568375"/>
            <a:ext cx="4363200" cy="393900"/>
          </a:xfrm>
          <a:prstGeom prst="rect">
            <a:avLst/>
          </a:prstGeom>
        </p:spPr>
        <p:txBody>
          <a:bodyPr spcFirstLastPara="1" wrap="square" lIns="91425" tIns="45700" rIns="91425" bIns="45700" anchor="t" anchorCtr="0">
            <a:normAutofit/>
          </a:bodyPr>
          <a:lstStyle>
            <a:lvl1pPr marL="457200" lvl="0" indent="-361950" algn="ctr">
              <a:spcBef>
                <a:spcPts val="640"/>
              </a:spcBef>
              <a:spcAft>
                <a:spcPts val="0"/>
              </a:spcAft>
              <a:buSzPts val="2100"/>
              <a:buChar char="•"/>
              <a:defRPr sz="2100"/>
            </a:lvl1pPr>
            <a:lvl2pPr marL="914400" lvl="1" indent="-361950" algn="ctr">
              <a:spcBef>
                <a:spcPts val="560"/>
              </a:spcBef>
              <a:spcAft>
                <a:spcPts val="0"/>
              </a:spcAft>
              <a:buSzPts val="2100"/>
              <a:buChar char="–"/>
              <a:defRPr/>
            </a:lvl2pPr>
            <a:lvl3pPr marL="1371600" lvl="2" indent="-361950" algn="ctr">
              <a:spcBef>
                <a:spcPts val="480"/>
              </a:spcBef>
              <a:spcAft>
                <a:spcPts val="0"/>
              </a:spcAft>
              <a:buSzPts val="2100"/>
              <a:buChar char="•"/>
              <a:defRPr/>
            </a:lvl3pPr>
            <a:lvl4pPr marL="1828800" lvl="3" indent="-361950" algn="ctr">
              <a:spcBef>
                <a:spcPts val="400"/>
              </a:spcBef>
              <a:spcAft>
                <a:spcPts val="0"/>
              </a:spcAft>
              <a:buSzPts val="2100"/>
              <a:buChar char="–"/>
              <a:defRPr/>
            </a:lvl4pPr>
            <a:lvl5pPr marL="2286000" lvl="4" indent="-361950" algn="ctr">
              <a:spcBef>
                <a:spcPts val="400"/>
              </a:spcBef>
              <a:spcAft>
                <a:spcPts val="0"/>
              </a:spcAft>
              <a:buSzPts val="2100"/>
              <a:buChar char="»"/>
              <a:defRPr/>
            </a:lvl5pPr>
            <a:lvl6pPr marL="2743200" lvl="5" indent="-361950" algn="ctr">
              <a:spcBef>
                <a:spcPts val="400"/>
              </a:spcBef>
              <a:spcAft>
                <a:spcPts val="0"/>
              </a:spcAft>
              <a:buSzPts val="2100"/>
              <a:buChar char="•"/>
              <a:defRPr/>
            </a:lvl6pPr>
            <a:lvl7pPr marL="3200400" lvl="6" indent="-361950" algn="ctr">
              <a:spcBef>
                <a:spcPts val="400"/>
              </a:spcBef>
              <a:spcAft>
                <a:spcPts val="0"/>
              </a:spcAft>
              <a:buSzPts val="2100"/>
              <a:buChar char="•"/>
              <a:defRPr/>
            </a:lvl7pPr>
            <a:lvl8pPr marL="3657600" lvl="7" indent="-361950" algn="ctr">
              <a:spcBef>
                <a:spcPts val="400"/>
              </a:spcBef>
              <a:spcAft>
                <a:spcPts val="0"/>
              </a:spcAft>
              <a:buSzPts val="2100"/>
              <a:buChar char="•"/>
              <a:defRPr/>
            </a:lvl8pPr>
            <a:lvl9pPr marL="4114800" lvl="8" indent="-361950" algn="ctr">
              <a:spcBef>
                <a:spcPts val="400"/>
              </a:spcBef>
              <a:spcAft>
                <a:spcPts val="0"/>
              </a:spcAft>
              <a:buSzPts val="2100"/>
              <a:buChar char="•"/>
              <a:defRPr/>
            </a:lvl9pPr>
          </a:lstStyle>
          <a:p>
            <a:endParaRPr/>
          </a:p>
        </p:txBody>
      </p:sp>
      <p:sp>
        <p:nvSpPr>
          <p:cNvPr id="158" name="Google Shape;158;p6"/>
          <p:cNvSpPr txBox="1">
            <a:spLocks noGrp="1"/>
          </p:cNvSpPr>
          <p:nvPr>
            <p:ph type="subTitle" idx="5"/>
          </p:nvPr>
        </p:nvSpPr>
        <p:spPr>
          <a:xfrm>
            <a:off x="13353850" y="8649600"/>
            <a:ext cx="4233000" cy="588300"/>
          </a:xfrm>
          <a:prstGeom prst="rect">
            <a:avLst/>
          </a:prstGeom>
        </p:spPr>
        <p:txBody>
          <a:bodyPr spcFirstLastPara="1" wrap="square" lIns="91425" tIns="45700" rIns="91425" bIns="45700" anchor="t" anchorCtr="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159" name="Google Shape;159;p6"/>
          <p:cNvSpPr txBox="1">
            <a:spLocks noGrp="1"/>
          </p:cNvSpPr>
          <p:nvPr>
            <p:ph type="body" idx="6"/>
          </p:nvPr>
        </p:nvSpPr>
        <p:spPr>
          <a:xfrm>
            <a:off x="13288750" y="9568375"/>
            <a:ext cx="4363200" cy="393900"/>
          </a:xfrm>
          <a:prstGeom prst="rect">
            <a:avLst/>
          </a:prstGeom>
        </p:spPr>
        <p:txBody>
          <a:bodyPr spcFirstLastPara="1" wrap="square" lIns="91425" tIns="45700" rIns="91425" bIns="45700" anchor="t" anchorCtr="0">
            <a:normAutofit/>
          </a:bodyPr>
          <a:lstStyle>
            <a:lvl1pPr marL="457200" lvl="0" indent="-361950" algn="ctr">
              <a:spcBef>
                <a:spcPts val="640"/>
              </a:spcBef>
              <a:spcAft>
                <a:spcPts val="0"/>
              </a:spcAft>
              <a:buSzPts val="2100"/>
              <a:buChar char="•"/>
              <a:defRPr sz="2100"/>
            </a:lvl1pPr>
            <a:lvl2pPr marL="914400" lvl="1" indent="-361950" algn="ctr">
              <a:spcBef>
                <a:spcPts val="560"/>
              </a:spcBef>
              <a:spcAft>
                <a:spcPts val="0"/>
              </a:spcAft>
              <a:buSzPts val="2100"/>
              <a:buChar char="–"/>
              <a:defRPr/>
            </a:lvl2pPr>
            <a:lvl3pPr marL="1371600" lvl="2" indent="-361950" algn="ctr">
              <a:spcBef>
                <a:spcPts val="480"/>
              </a:spcBef>
              <a:spcAft>
                <a:spcPts val="0"/>
              </a:spcAft>
              <a:buSzPts val="2100"/>
              <a:buChar char="•"/>
              <a:defRPr/>
            </a:lvl3pPr>
            <a:lvl4pPr marL="1828800" lvl="3" indent="-361950" algn="ctr">
              <a:spcBef>
                <a:spcPts val="400"/>
              </a:spcBef>
              <a:spcAft>
                <a:spcPts val="0"/>
              </a:spcAft>
              <a:buSzPts val="2100"/>
              <a:buChar char="–"/>
              <a:defRPr/>
            </a:lvl4pPr>
            <a:lvl5pPr marL="2286000" lvl="4" indent="-361950" algn="ctr">
              <a:spcBef>
                <a:spcPts val="400"/>
              </a:spcBef>
              <a:spcAft>
                <a:spcPts val="0"/>
              </a:spcAft>
              <a:buSzPts val="2100"/>
              <a:buChar char="»"/>
              <a:defRPr/>
            </a:lvl5pPr>
            <a:lvl6pPr marL="2743200" lvl="5" indent="-361950" algn="ctr">
              <a:spcBef>
                <a:spcPts val="400"/>
              </a:spcBef>
              <a:spcAft>
                <a:spcPts val="0"/>
              </a:spcAft>
              <a:buSzPts val="2100"/>
              <a:buChar char="•"/>
              <a:defRPr/>
            </a:lvl6pPr>
            <a:lvl7pPr marL="3200400" lvl="6" indent="-361950" algn="ctr">
              <a:spcBef>
                <a:spcPts val="400"/>
              </a:spcBef>
              <a:spcAft>
                <a:spcPts val="0"/>
              </a:spcAft>
              <a:buSzPts val="2100"/>
              <a:buChar char="•"/>
              <a:defRPr/>
            </a:lvl7pPr>
            <a:lvl8pPr marL="3657600" lvl="7" indent="-361950" algn="ctr">
              <a:spcBef>
                <a:spcPts val="400"/>
              </a:spcBef>
              <a:spcAft>
                <a:spcPts val="0"/>
              </a:spcAft>
              <a:buSzPts val="2100"/>
              <a:buChar char="•"/>
              <a:defRPr/>
            </a:lvl8pPr>
            <a:lvl9pPr marL="4114800" lvl="8" indent="-361950" algn="ctr">
              <a:spcBef>
                <a:spcPts val="400"/>
              </a:spcBef>
              <a:spcAft>
                <a:spcPts val="0"/>
              </a:spcAft>
              <a:buSzPts val="2100"/>
              <a:buChar char="•"/>
              <a:defRPr/>
            </a:lvl9pPr>
          </a:lstStyle>
          <a:p>
            <a:endParaRPr/>
          </a:p>
        </p:txBody>
      </p:sp>
      <p:sp>
        <p:nvSpPr>
          <p:cNvPr id="160" name="Google Shape;160;p6"/>
          <p:cNvSpPr txBox="1">
            <a:spLocks noGrp="1"/>
          </p:cNvSpPr>
          <p:nvPr>
            <p:ph type="subTitle" idx="7"/>
          </p:nvPr>
        </p:nvSpPr>
        <p:spPr>
          <a:xfrm>
            <a:off x="653200" y="5069850"/>
            <a:ext cx="4233000" cy="588300"/>
          </a:xfrm>
          <a:prstGeom prst="rect">
            <a:avLst/>
          </a:prstGeom>
        </p:spPr>
        <p:txBody>
          <a:bodyPr spcFirstLastPara="1" wrap="square" lIns="91425" tIns="45700" rIns="91425" bIns="45700" anchor="t" anchorCtr="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161" name="Google Shape;161;p6"/>
          <p:cNvSpPr txBox="1">
            <a:spLocks noGrp="1"/>
          </p:cNvSpPr>
          <p:nvPr>
            <p:ph type="body" idx="8"/>
          </p:nvPr>
        </p:nvSpPr>
        <p:spPr>
          <a:xfrm>
            <a:off x="588100" y="5988625"/>
            <a:ext cx="4363200" cy="393900"/>
          </a:xfrm>
          <a:prstGeom prst="rect">
            <a:avLst/>
          </a:prstGeom>
        </p:spPr>
        <p:txBody>
          <a:bodyPr spcFirstLastPara="1" wrap="square" lIns="91425" tIns="45700" rIns="91425" bIns="45700" anchor="t" anchorCtr="0">
            <a:normAutofit/>
          </a:bodyPr>
          <a:lstStyle>
            <a:lvl1pPr marL="457200" lvl="0" indent="-361950" algn="ctr">
              <a:spcBef>
                <a:spcPts val="640"/>
              </a:spcBef>
              <a:spcAft>
                <a:spcPts val="0"/>
              </a:spcAft>
              <a:buSzPts val="2100"/>
              <a:buChar char="•"/>
              <a:defRPr sz="2100"/>
            </a:lvl1pPr>
            <a:lvl2pPr marL="914400" lvl="1" indent="-361950" algn="ctr">
              <a:spcBef>
                <a:spcPts val="560"/>
              </a:spcBef>
              <a:spcAft>
                <a:spcPts val="0"/>
              </a:spcAft>
              <a:buSzPts val="2100"/>
              <a:buChar char="–"/>
              <a:defRPr/>
            </a:lvl2pPr>
            <a:lvl3pPr marL="1371600" lvl="2" indent="-361950" algn="ctr">
              <a:spcBef>
                <a:spcPts val="480"/>
              </a:spcBef>
              <a:spcAft>
                <a:spcPts val="0"/>
              </a:spcAft>
              <a:buSzPts val="2100"/>
              <a:buChar char="•"/>
              <a:defRPr/>
            </a:lvl3pPr>
            <a:lvl4pPr marL="1828800" lvl="3" indent="-361950" algn="ctr">
              <a:spcBef>
                <a:spcPts val="400"/>
              </a:spcBef>
              <a:spcAft>
                <a:spcPts val="0"/>
              </a:spcAft>
              <a:buSzPts val="2100"/>
              <a:buChar char="–"/>
              <a:defRPr/>
            </a:lvl4pPr>
            <a:lvl5pPr marL="2286000" lvl="4" indent="-361950" algn="ctr">
              <a:spcBef>
                <a:spcPts val="400"/>
              </a:spcBef>
              <a:spcAft>
                <a:spcPts val="0"/>
              </a:spcAft>
              <a:buSzPts val="2100"/>
              <a:buChar char="»"/>
              <a:defRPr/>
            </a:lvl5pPr>
            <a:lvl6pPr marL="2743200" lvl="5" indent="-361950" algn="ctr">
              <a:spcBef>
                <a:spcPts val="400"/>
              </a:spcBef>
              <a:spcAft>
                <a:spcPts val="0"/>
              </a:spcAft>
              <a:buSzPts val="2100"/>
              <a:buChar char="•"/>
              <a:defRPr/>
            </a:lvl6pPr>
            <a:lvl7pPr marL="3200400" lvl="6" indent="-361950" algn="ctr">
              <a:spcBef>
                <a:spcPts val="400"/>
              </a:spcBef>
              <a:spcAft>
                <a:spcPts val="0"/>
              </a:spcAft>
              <a:buSzPts val="2100"/>
              <a:buChar char="•"/>
              <a:defRPr/>
            </a:lvl7pPr>
            <a:lvl8pPr marL="3657600" lvl="7" indent="-361950" algn="ctr">
              <a:spcBef>
                <a:spcPts val="400"/>
              </a:spcBef>
              <a:spcAft>
                <a:spcPts val="0"/>
              </a:spcAft>
              <a:buSzPts val="2100"/>
              <a:buChar char="•"/>
              <a:defRPr/>
            </a:lvl8pPr>
            <a:lvl9pPr marL="4114800" lvl="8" indent="-361950" algn="ctr">
              <a:spcBef>
                <a:spcPts val="400"/>
              </a:spcBef>
              <a:spcAft>
                <a:spcPts val="0"/>
              </a:spcAft>
              <a:buSzPts val="2100"/>
              <a:buChar char="•"/>
              <a:defRPr/>
            </a:lvl9pPr>
          </a:lstStyle>
          <a:p>
            <a:endParaRPr/>
          </a:p>
        </p:txBody>
      </p:sp>
      <p:sp>
        <p:nvSpPr>
          <p:cNvPr id="162" name="Google Shape;162;p6"/>
          <p:cNvSpPr txBox="1">
            <a:spLocks noGrp="1"/>
          </p:cNvSpPr>
          <p:nvPr>
            <p:ph type="subTitle" idx="9"/>
          </p:nvPr>
        </p:nvSpPr>
        <p:spPr>
          <a:xfrm>
            <a:off x="7002250" y="5069850"/>
            <a:ext cx="4233000" cy="588300"/>
          </a:xfrm>
          <a:prstGeom prst="rect">
            <a:avLst/>
          </a:prstGeom>
        </p:spPr>
        <p:txBody>
          <a:bodyPr spcFirstLastPara="1" wrap="square" lIns="91425" tIns="45700" rIns="91425" bIns="45700" anchor="t" anchorCtr="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163" name="Google Shape;163;p6"/>
          <p:cNvSpPr txBox="1">
            <a:spLocks noGrp="1"/>
          </p:cNvSpPr>
          <p:nvPr>
            <p:ph type="body" idx="13"/>
          </p:nvPr>
        </p:nvSpPr>
        <p:spPr>
          <a:xfrm>
            <a:off x="6937150" y="5988625"/>
            <a:ext cx="4363200" cy="393900"/>
          </a:xfrm>
          <a:prstGeom prst="rect">
            <a:avLst/>
          </a:prstGeom>
        </p:spPr>
        <p:txBody>
          <a:bodyPr spcFirstLastPara="1" wrap="square" lIns="91425" tIns="45700" rIns="91425" bIns="45700" anchor="t" anchorCtr="0">
            <a:normAutofit/>
          </a:bodyPr>
          <a:lstStyle>
            <a:lvl1pPr marL="457200" lvl="0" indent="-361950" algn="ctr">
              <a:spcBef>
                <a:spcPts val="640"/>
              </a:spcBef>
              <a:spcAft>
                <a:spcPts val="0"/>
              </a:spcAft>
              <a:buSzPts val="2100"/>
              <a:buChar char="•"/>
              <a:defRPr sz="2100"/>
            </a:lvl1pPr>
            <a:lvl2pPr marL="914400" lvl="1" indent="-361950" algn="ctr">
              <a:spcBef>
                <a:spcPts val="560"/>
              </a:spcBef>
              <a:spcAft>
                <a:spcPts val="0"/>
              </a:spcAft>
              <a:buSzPts val="2100"/>
              <a:buChar char="–"/>
              <a:defRPr/>
            </a:lvl2pPr>
            <a:lvl3pPr marL="1371600" lvl="2" indent="-361950" algn="ctr">
              <a:spcBef>
                <a:spcPts val="480"/>
              </a:spcBef>
              <a:spcAft>
                <a:spcPts val="0"/>
              </a:spcAft>
              <a:buSzPts val="2100"/>
              <a:buChar char="•"/>
              <a:defRPr/>
            </a:lvl3pPr>
            <a:lvl4pPr marL="1828800" lvl="3" indent="-361950" algn="ctr">
              <a:spcBef>
                <a:spcPts val="400"/>
              </a:spcBef>
              <a:spcAft>
                <a:spcPts val="0"/>
              </a:spcAft>
              <a:buSzPts val="2100"/>
              <a:buChar char="–"/>
              <a:defRPr/>
            </a:lvl4pPr>
            <a:lvl5pPr marL="2286000" lvl="4" indent="-361950" algn="ctr">
              <a:spcBef>
                <a:spcPts val="400"/>
              </a:spcBef>
              <a:spcAft>
                <a:spcPts val="0"/>
              </a:spcAft>
              <a:buSzPts val="2100"/>
              <a:buChar char="»"/>
              <a:defRPr/>
            </a:lvl5pPr>
            <a:lvl6pPr marL="2743200" lvl="5" indent="-361950" algn="ctr">
              <a:spcBef>
                <a:spcPts val="400"/>
              </a:spcBef>
              <a:spcAft>
                <a:spcPts val="0"/>
              </a:spcAft>
              <a:buSzPts val="2100"/>
              <a:buChar char="•"/>
              <a:defRPr/>
            </a:lvl6pPr>
            <a:lvl7pPr marL="3200400" lvl="6" indent="-361950" algn="ctr">
              <a:spcBef>
                <a:spcPts val="400"/>
              </a:spcBef>
              <a:spcAft>
                <a:spcPts val="0"/>
              </a:spcAft>
              <a:buSzPts val="2100"/>
              <a:buChar char="•"/>
              <a:defRPr/>
            </a:lvl7pPr>
            <a:lvl8pPr marL="3657600" lvl="7" indent="-361950" algn="ctr">
              <a:spcBef>
                <a:spcPts val="400"/>
              </a:spcBef>
              <a:spcAft>
                <a:spcPts val="0"/>
              </a:spcAft>
              <a:buSzPts val="2100"/>
              <a:buChar char="•"/>
              <a:defRPr/>
            </a:lvl8pPr>
            <a:lvl9pPr marL="4114800" lvl="8" indent="-361950" algn="ctr">
              <a:spcBef>
                <a:spcPts val="400"/>
              </a:spcBef>
              <a:spcAft>
                <a:spcPts val="0"/>
              </a:spcAft>
              <a:buSzPts val="2100"/>
              <a:buChar char="•"/>
              <a:defRPr/>
            </a:lvl9pPr>
          </a:lstStyle>
          <a:p>
            <a:endParaRPr/>
          </a:p>
        </p:txBody>
      </p:sp>
      <p:sp>
        <p:nvSpPr>
          <p:cNvPr id="164" name="Google Shape;164;p6"/>
          <p:cNvSpPr txBox="1">
            <a:spLocks noGrp="1"/>
          </p:cNvSpPr>
          <p:nvPr>
            <p:ph type="subTitle" idx="14"/>
          </p:nvPr>
        </p:nvSpPr>
        <p:spPr>
          <a:xfrm>
            <a:off x="13351300" y="5069850"/>
            <a:ext cx="4233000" cy="588300"/>
          </a:xfrm>
          <a:prstGeom prst="rect">
            <a:avLst/>
          </a:prstGeom>
        </p:spPr>
        <p:txBody>
          <a:bodyPr spcFirstLastPara="1" wrap="square" lIns="91425" tIns="45700" rIns="91425" bIns="45700" anchor="t" anchorCtr="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165" name="Google Shape;165;p6"/>
          <p:cNvSpPr txBox="1">
            <a:spLocks noGrp="1"/>
          </p:cNvSpPr>
          <p:nvPr>
            <p:ph type="body" idx="15"/>
          </p:nvPr>
        </p:nvSpPr>
        <p:spPr>
          <a:xfrm>
            <a:off x="13286200" y="5988625"/>
            <a:ext cx="4363200" cy="393900"/>
          </a:xfrm>
          <a:prstGeom prst="rect">
            <a:avLst/>
          </a:prstGeom>
        </p:spPr>
        <p:txBody>
          <a:bodyPr spcFirstLastPara="1" wrap="square" lIns="91425" tIns="45700" rIns="91425" bIns="45700" anchor="t" anchorCtr="0">
            <a:normAutofit/>
          </a:bodyPr>
          <a:lstStyle>
            <a:lvl1pPr marL="457200" lvl="0" indent="-361950" algn="ctr">
              <a:spcBef>
                <a:spcPts val="640"/>
              </a:spcBef>
              <a:spcAft>
                <a:spcPts val="0"/>
              </a:spcAft>
              <a:buSzPts val="2100"/>
              <a:buChar char="•"/>
              <a:defRPr sz="2100"/>
            </a:lvl1pPr>
            <a:lvl2pPr marL="914400" lvl="1" indent="-361950" algn="ctr">
              <a:spcBef>
                <a:spcPts val="560"/>
              </a:spcBef>
              <a:spcAft>
                <a:spcPts val="0"/>
              </a:spcAft>
              <a:buSzPts val="2100"/>
              <a:buChar char="–"/>
              <a:defRPr/>
            </a:lvl2pPr>
            <a:lvl3pPr marL="1371600" lvl="2" indent="-361950" algn="ctr">
              <a:spcBef>
                <a:spcPts val="480"/>
              </a:spcBef>
              <a:spcAft>
                <a:spcPts val="0"/>
              </a:spcAft>
              <a:buSzPts val="2100"/>
              <a:buChar char="•"/>
              <a:defRPr/>
            </a:lvl3pPr>
            <a:lvl4pPr marL="1828800" lvl="3" indent="-361950" algn="ctr">
              <a:spcBef>
                <a:spcPts val="400"/>
              </a:spcBef>
              <a:spcAft>
                <a:spcPts val="0"/>
              </a:spcAft>
              <a:buSzPts val="2100"/>
              <a:buChar char="–"/>
              <a:defRPr/>
            </a:lvl4pPr>
            <a:lvl5pPr marL="2286000" lvl="4" indent="-361950" algn="ctr">
              <a:spcBef>
                <a:spcPts val="400"/>
              </a:spcBef>
              <a:spcAft>
                <a:spcPts val="0"/>
              </a:spcAft>
              <a:buSzPts val="2100"/>
              <a:buChar char="»"/>
              <a:defRPr/>
            </a:lvl5pPr>
            <a:lvl6pPr marL="2743200" lvl="5" indent="-361950" algn="ctr">
              <a:spcBef>
                <a:spcPts val="400"/>
              </a:spcBef>
              <a:spcAft>
                <a:spcPts val="0"/>
              </a:spcAft>
              <a:buSzPts val="2100"/>
              <a:buChar char="•"/>
              <a:defRPr/>
            </a:lvl6pPr>
            <a:lvl7pPr marL="3200400" lvl="6" indent="-361950" algn="ctr">
              <a:spcBef>
                <a:spcPts val="400"/>
              </a:spcBef>
              <a:spcAft>
                <a:spcPts val="0"/>
              </a:spcAft>
              <a:buSzPts val="2100"/>
              <a:buChar char="•"/>
              <a:defRPr/>
            </a:lvl7pPr>
            <a:lvl8pPr marL="3657600" lvl="7" indent="-361950" algn="ctr">
              <a:spcBef>
                <a:spcPts val="400"/>
              </a:spcBef>
              <a:spcAft>
                <a:spcPts val="0"/>
              </a:spcAft>
              <a:buSzPts val="2100"/>
              <a:buChar char="•"/>
              <a:defRPr/>
            </a:lvl8pPr>
            <a:lvl9pPr marL="4114800" lvl="8" indent="-361950" algn="ctr">
              <a:spcBef>
                <a:spcPts val="400"/>
              </a:spcBef>
              <a:spcAft>
                <a:spcPts val="0"/>
              </a:spcAft>
              <a:buSzPts val="2100"/>
              <a:buChar char="•"/>
              <a:defRPr/>
            </a:lvl9pPr>
          </a:lstStyle>
          <a:p>
            <a:endParaRPr/>
          </a:p>
        </p:txBody>
      </p:sp>
      <p:sp>
        <p:nvSpPr>
          <p:cNvPr id="166" name="Google Shape;166;p6"/>
          <p:cNvSpPr txBox="1">
            <a:spLocks noGrp="1"/>
          </p:cNvSpPr>
          <p:nvPr>
            <p:ph type="title"/>
          </p:nvPr>
        </p:nvSpPr>
        <p:spPr>
          <a:xfrm>
            <a:off x="3502263" y="1193950"/>
            <a:ext cx="11320500" cy="1385400"/>
          </a:xfrm>
          <a:prstGeom prst="rect">
            <a:avLst/>
          </a:prstGeom>
        </p:spPr>
        <p:txBody>
          <a:bodyPr spcFirstLastPara="1" wrap="square" lIns="91425" tIns="45700" rIns="91425" bIns="45700" anchor="t" anchorCtr="0">
            <a:normAutofit/>
          </a:bodyPr>
          <a:lstStyle>
            <a:lvl1pPr lvl="0">
              <a:spcBef>
                <a:spcPts val="0"/>
              </a:spcBef>
              <a:spcAft>
                <a:spcPts val="0"/>
              </a:spcAft>
              <a:buSzPts val="11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6"/>
          <p:cNvSpPr txBox="1">
            <a:spLocks noGrp="1"/>
          </p:cNvSpPr>
          <p:nvPr>
            <p:ph type="subTitle" idx="16"/>
          </p:nvPr>
        </p:nvSpPr>
        <p:spPr>
          <a:xfrm>
            <a:off x="623450" y="210225"/>
            <a:ext cx="4380600" cy="5385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lt1"/>
              </a:buClr>
              <a:buSzPts val="5000"/>
              <a:buFont typeface="Six Caps"/>
              <a:buNone/>
              <a:defRPr sz="5000">
                <a:solidFill>
                  <a:schemeClr val="lt1"/>
                </a:solidFill>
                <a:latin typeface="Six Caps"/>
                <a:ea typeface="Six Caps"/>
                <a:cs typeface="Six Caps"/>
                <a:sym typeface="Six Caps"/>
              </a:defRPr>
            </a:lvl1pPr>
            <a:lvl2pPr lvl="1">
              <a:spcBef>
                <a:spcPts val="560"/>
              </a:spcBef>
              <a:spcAft>
                <a:spcPts val="0"/>
              </a:spcAft>
              <a:buClr>
                <a:schemeClr val="lt1"/>
              </a:buClr>
              <a:buSzPts val="5000"/>
              <a:buFont typeface="Six Caps"/>
              <a:buNone/>
              <a:defRPr sz="5000">
                <a:solidFill>
                  <a:schemeClr val="lt1"/>
                </a:solidFill>
                <a:latin typeface="Six Caps"/>
                <a:ea typeface="Six Caps"/>
                <a:cs typeface="Six Caps"/>
                <a:sym typeface="Six Caps"/>
              </a:defRPr>
            </a:lvl2pPr>
            <a:lvl3pPr lvl="2">
              <a:spcBef>
                <a:spcPts val="480"/>
              </a:spcBef>
              <a:spcAft>
                <a:spcPts val="0"/>
              </a:spcAft>
              <a:buClr>
                <a:schemeClr val="lt1"/>
              </a:buClr>
              <a:buSzPts val="5000"/>
              <a:buFont typeface="Six Caps"/>
              <a:buNone/>
              <a:defRPr sz="5000">
                <a:solidFill>
                  <a:schemeClr val="lt1"/>
                </a:solidFill>
                <a:latin typeface="Six Caps"/>
                <a:ea typeface="Six Caps"/>
                <a:cs typeface="Six Caps"/>
                <a:sym typeface="Six Caps"/>
              </a:defRPr>
            </a:lvl3pPr>
            <a:lvl4pPr lvl="3">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4pPr>
            <a:lvl5pPr lvl="4">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5pPr>
            <a:lvl6pPr lvl="5">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6pPr>
            <a:lvl7pPr lvl="6">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7pPr>
            <a:lvl8pPr lvl="7">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8pPr>
            <a:lvl9pPr lvl="8">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9pPr>
          </a:lstStyle>
          <a:p>
            <a:endParaRPr/>
          </a:p>
        </p:txBody>
      </p:sp>
      <p:sp>
        <p:nvSpPr>
          <p:cNvPr id="168" name="Google Shape;168;p6"/>
          <p:cNvSpPr txBox="1">
            <a:spLocks noGrp="1"/>
          </p:cNvSpPr>
          <p:nvPr>
            <p:ph type="subTitle" idx="17"/>
          </p:nvPr>
        </p:nvSpPr>
        <p:spPr>
          <a:xfrm>
            <a:off x="1532197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rgbClr val="462AF0"/>
              </a:buClr>
              <a:buSzPts val="3500"/>
              <a:buFont typeface="Six Caps"/>
              <a:buNone/>
              <a:defRPr>
                <a:solidFill>
                  <a:srgbClr val="462AF0"/>
                </a:solidFill>
                <a:latin typeface="Six Caps"/>
                <a:ea typeface="Six Caps"/>
                <a:cs typeface="Six Caps"/>
                <a:sym typeface="Six Caps"/>
              </a:defRPr>
            </a:lvl1pPr>
            <a:lvl2pPr lvl="1" algn="ctr">
              <a:spcBef>
                <a:spcPts val="560"/>
              </a:spcBef>
              <a:spcAft>
                <a:spcPts val="0"/>
              </a:spcAft>
              <a:buClr>
                <a:srgbClr val="462AF0"/>
              </a:buClr>
              <a:buSzPts val="3500"/>
              <a:buFont typeface="Six Caps"/>
              <a:buNone/>
              <a:defRPr sz="3500">
                <a:solidFill>
                  <a:srgbClr val="462AF0"/>
                </a:solidFill>
                <a:latin typeface="Six Caps"/>
                <a:ea typeface="Six Caps"/>
                <a:cs typeface="Six Caps"/>
                <a:sym typeface="Six Caps"/>
              </a:defRPr>
            </a:lvl2pPr>
            <a:lvl3pPr lvl="2" algn="ctr">
              <a:spcBef>
                <a:spcPts val="480"/>
              </a:spcBef>
              <a:spcAft>
                <a:spcPts val="0"/>
              </a:spcAft>
              <a:buClr>
                <a:srgbClr val="462AF0"/>
              </a:buClr>
              <a:buSzPts val="3500"/>
              <a:buFont typeface="Six Caps"/>
              <a:buNone/>
              <a:defRPr sz="3500">
                <a:solidFill>
                  <a:srgbClr val="462AF0"/>
                </a:solidFill>
                <a:latin typeface="Six Caps"/>
                <a:ea typeface="Six Caps"/>
                <a:cs typeface="Six Caps"/>
                <a:sym typeface="Six Caps"/>
              </a:defRPr>
            </a:lvl3pPr>
            <a:lvl4pPr lvl="3"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4pPr>
            <a:lvl5pPr lvl="4"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5pPr>
            <a:lvl6pPr lvl="5"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6pPr>
            <a:lvl7pPr lvl="6"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7pPr>
            <a:lvl8pPr lvl="7"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8pPr>
            <a:lvl9pPr lvl="8"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9pPr>
          </a:lstStyle>
          <a:p>
            <a:endParaRPr/>
          </a:p>
        </p:txBody>
      </p:sp>
      <p:sp>
        <p:nvSpPr>
          <p:cNvPr id="169" name="Google Shape;169;p6"/>
          <p:cNvSpPr txBox="1">
            <a:spLocks noGrp="1"/>
          </p:cNvSpPr>
          <p:nvPr>
            <p:ph type="subTitle" idx="18"/>
          </p:nvPr>
        </p:nvSpPr>
        <p:spPr>
          <a:xfrm>
            <a:off x="1629892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
        <p:nvSpPr>
          <p:cNvPr id="170" name="Google Shape;170;p6"/>
          <p:cNvSpPr txBox="1">
            <a:spLocks noGrp="1"/>
          </p:cNvSpPr>
          <p:nvPr>
            <p:ph type="subTitle" idx="19"/>
          </p:nvPr>
        </p:nvSpPr>
        <p:spPr>
          <a:xfrm>
            <a:off x="1727587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226"/>
        <p:cNvGrpSpPr/>
        <p:nvPr/>
      </p:nvGrpSpPr>
      <p:grpSpPr>
        <a:xfrm>
          <a:off x="0" y="0"/>
          <a:ext cx="0" cy="0"/>
          <a:chOff x="0" y="0"/>
          <a:chExt cx="0" cy="0"/>
        </a:xfrm>
      </p:grpSpPr>
      <p:sp>
        <p:nvSpPr>
          <p:cNvPr id="227" name="Google Shape;227;p9"/>
          <p:cNvSpPr>
            <a:spLocks noGrp="1"/>
          </p:cNvSpPr>
          <p:nvPr>
            <p:ph type="pic" idx="2"/>
          </p:nvPr>
        </p:nvSpPr>
        <p:spPr>
          <a:xfrm>
            <a:off x="508600" y="1414250"/>
            <a:ext cx="17461200" cy="3853800"/>
          </a:xfrm>
          <a:prstGeom prst="rect">
            <a:avLst/>
          </a:prstGeom>
          <a:noFill/>
          <a:ln>
            <a:noFill/>
          </a:ln>
        </p:spPr>
      </p:sp>
      <p:grpSp>
        <p:nvGrpSpPr>
          <p:cNvPr id="228" name="Google Shape;228;p9"/>
          <p:cNvGrpSpPr/>
          <p:nvPr/>
        </p:nvGrpSpPr>
        <p:grpSpPr>
          <a:xfrm>
            <a:off x="0" y="-216993"/>
            <a:ext cx="18288118" cy="1240447"/>
            <a:chOff x="0" y="-57150"/>
            <a:chExt cx="4816592" cy="326700"/>
          </a:xfrm>
        </p:grpSpPr>
        <p:sp>
          <p:nvSpPr>
            <p:cNvPr id="229" name="Google Shape;229;p9"/>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 name="Google Shape;230;p9"/>
            <p:cNvSpPr txBox="1"/>
            <p:nvPr/>
          </p:nvSpPr>
          <p:spPr>
            <a:xfrm>
              <a:off x="0" y="-57150"/>
              <a:ext cx="4816500" cy="3267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1" name="Google Shape;231;p9"/>
          <p:cNvGrpSpPr/>
          <p:nvPr/>
        </p:nvGrpSpPr>
        <p:grpSpPr>
          <a:xfrm>
            <a:off x="15178824" y="106043"/>
            <a:ext cx="811337" cy="811337"/>
            <a:chOff x="0" y="0"/>
            <a:chExt cx="812800" cy="812800"/>
          </a:xfrm>
        </p:grpSpPr>
        <p:sp>
          <p:nvSpPr>
            <p:cNvPr id="232" name="Google Shape;232;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9"/>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4" name="Google Shape;234;p9"/>
          <p:cNvGrpSpPr/>
          <p:nvPr/>
        </p:nvGrpSpPr>
        <p:grpSpPr>
          <a:xfrm>
            <a:off x="16155759" y="106043"/>
            <a:ext cx="811337" cy="811337"/>
            <a:chOff x="0" y="0"/>
            <a:chExt cx="812800" cy="812800"/>
          </a:xfrm>
        </p:grpSpPr>
        <p:sp>
          <p:nvSpPr>
            <p:cNvPr id="235" name="Google Shape;235;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 name="Google Shape;236;p9"/>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7" name="Google Shape;237;p9"/>
          <p:cNvGrpSpPr/>
          <p:nvPr/>
        </p:nvGrpSpPr>
        <p:grpSpPr>
          <a:xfrm>
            <a:off x="17132694" y="106043"/>
            <a:ext cx="811337" cy="811337"/>
            <a:chOff x="0" y="0"/>
            <a:chExt cx="812800" cy="812800"/>
          </a:xfrm>
        </p:grpSpPr>
        <p:sp>
          <p:nvSpPr>
            <p:cNvPr id="238" name="Google Shape;238;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9"/>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240" name="Google Shape;240;p9"/>
          <p:cNvCxnSpPr/>
          <p:nvPr/>
        </p:nvCxnSpPr>
        <p:spPr>
          <a:xfrm>
            <a:off x="5148295" y="492661"/>
            <a:ext cx="9398100" cy="0"/>
          </a:xfrm>
          <a:prstGeom prst="straightConnector1">
            <a:avLst/>
          </a:prstGeom>
          <a:noFill/>
          <a:ln w="9525" cap="flat" cmpd="sng">
            <a:solidFill>
              <a:srgbClr val="FFFFFF"/>
            </a:solidFill>
            <a:prstDash val="solid"/>
            <a:round/>
            <a:headEnd type="none" w="sm" len="sm"/>
            <a:tailEnd type="none" w="sm" len="sm"/>
          </a:ln>
        </p:spPr>
      </p:cxnSp>
      <p:grpSp>
        <p:nvGrpSpPr>
          <p:cNvPr id="241" name="Google Shape;241;p9"/>
          <p:cNvGrpSpPr/>
          <p:nvPr/>
        </p:nvGrpSpPr>
        <p:grpSpPr>
          <a:xfrm>
            <a:off x="8412287" y="5115064"/>
            <a:ext cx="9531706" cy="1648171"/>
            <a:chOff x="0" y="-57150"/>
            <a:chExt cx="812800" cy="140545"/>
          </a:xfrm>
        </p:grpSpPr>
        <p:sp>
          <p:nvSpPr>
            <p:cNvPr id="242" name="Google Shape;242;p9"/>
            <p:cNvSpPr/>
            <p:nvPr/>
          </p:nvSpPr>
          <p:spPr>
            <a:xfrm>
              <a:off x="0" y="0"/>
              <a:ext cx="812800" cy="83395"/>
            </a:xfrm>
            <a:custGeom>
              <a:avLst/>
              <a:gdLst/>
              <a:ahLst/>
              <a:cxnLst/>
              <a:rect l="l" t="t" r="r" b="b"/>
              <a:pathLst>
                <a:path w="812800" h="83395" extrusionOk="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p9"/>
            <p:cNvSpPr txBox="1"/>
            <p:nvPr/>
          </p:nvSpPr>
          <p:spPr>
            <a:xfrm>
              <a:off x="0" y="-57150"/>
              <a:ext cx="8127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4" name="Google Shape;244;p9"/>
          <p:cNvGrpSpPr/>
          <p:nvPr/>
        </p:nvGrpSpPr>
        <p:grpSpPr>
          <a:xfrm>
            <a:off x="8412287" y="6650915"/>
            <a:ext cx="9531706" cy="1648171"/>
            <a:chOff x="0" y="-57150"/>
            <a:chExt cx="812800" cy="140545"/>
          </a:xfrm>
        </p:grpSpPr>
        <p:sp>
          <p:nvSpPr>
            <p:cNvPr id="245" name="Google Shape;245;p9"/>
            <p:cNvSpPr/>
            <p:nvPr/>
          </p:nvSpPr>
          <p:spPr>
            <a:xfrm>
              <a:off x="0" y="0"/>
              <a:ext cx="812800" cy="83395"/>
            </a:xfrm>
            <a:custGeom>
              <a:avLst/>
              <a:gdLst/>
              <a:ahLst/>
              <a:cxnLst/>
              <a:rect l="l" t="t" r="r" b="b"/>
              <a:pathLst>
                <a:path w="812800" h="83395" extrusionOk="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9"/>
            <p:cNvSpPr txBox="1"/>
            <p:nvPr/>
          </p:nvSpPr>
          <p:spPr>
            <a:xfrm>
              <a:off x="0" y="-57150"/>
              <a:ext cx="8127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7" name="Google Shape;247;p9"/>
          <p:cNvGrpSpPr/>
          <p:nvPr/>
        </p:nvGrpSpPr>
        <p:grpSpPr>
          <a:xfrm>
            <a:off x="8412287" y="8186767"/>
            <a:ext cx="9531706" cy="1648171"/>
            <a:chOff x="0" y="-57150"/>
            <a:chExt cx="812800" cy="140545"/>
          </a:xfrm>
        </p:grpSpPr>
        <p:sp>
          <p:nvSpPr>
            <p:cNvPr id="248" name="Google Shape;248;p9"/>
            <p:cNvSpPr/>
            <p:nvPr/>
          </p:nvSpPr>
          <p:spPr>
            <a:xfrm>
              <a:off x="0" y="0"/>
              <a:ext cx="812800" cy="83395"/>
            </a:xfrm>
            <a:custGeom>
              <a:avLst/>
              <a:gdLst/>
              <a:ahLst/>
              <a:cxnLst/>
              <a:rect l="l" t="t" r="r" b="b"/>
              <a:pathLst>
                <a:path w="812800" h="83395" extrusionOk="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9"/>
            <p:cNvSpPr txBox="1"/>
            <p:nvPr/>
          </p:nvSpPr>
          <p:spPr>
            <a:xfrm>
              <a:off x="0" y="-57150"/>
              <a:ext cx="8127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0" name="Google Shape;250;p9"/>
          <p:cNvGrpSpPr/>
          <p:nvPr/>
        </p:nvGrpSpPr>
        <p:grpSpPr>
          <a:xfrm>
            <a:off x="6972733" y="5777736"/>
            <a:ext cx="985520" cy="985520"/>
            <a:chOff x="0" y="0"/>
            <a:chExt cx="812800" cy="812800"/>
          </a:xfrm>
        </p:grpSpPr>
        <p:sp>
          <p:nvSpPr>
            <p:cNvPr id="251" name="Google Shape;25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9"/>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3" name="Google Shape;253;p9"/>
          <p:cNvGrpSpPr/>
          <p:nvPr/>
        </p:nvGrpSpPr>
        <p:grpSpPr>
          <a:xfrm>
            <a:off x="6972733" y="7321113"/>
            <a:ext cx="985520" cy="985520"/>
            <a:chOff x="0" y="0"/>
            <a:chExt cx="812800" cy="812800"/>
          </a:xfrm>
        </p:grpSpPr>
        <p:sp>
          <p:nvSpPr>
            <p:cNvPr id="254" name="Google Shape;25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 name="Google Shape;255;p9"/>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6" name="Google Shape;256;p9"/>
          <p:cNvGrpSpPr/>
          <p:nvPr/>
        </p:nvGrpSpPr>
        <p:grpSpPr>
          <a:xfrm>
            <a:off x="6972733" y="8864490"/>
            <a:ext cx="985520" cy="985520"/>
            <a:chOff x="0" y="0"/>
            <a:chExt cx="812800" cy="812800"/>
          </a:xfrm>
        </p:grpSpPr>
        <p:sp>
          <p:nvSpPr>
            <p:cNvPr id="257" name="Google Shape;25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9"/>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59" name="Google Shape;259;p9"/>
          <p:cNvSpPr txBox="1">
            <a:spLocks noGrp="1"/>
          </p:cNvSpPr>
          <p:nvPr>
            <p:ph type="title"/>
          </p:nvPr>
        </p:nvSpPr>
        <p:spPr>
          <a:xfrm>
            <a:off x="541425" y="5762025"/>
            <a:ext cx="5627400" cy="4088100"/>
          </a:xfrm>
          <a:prstGeom prst="rect">
            <a:avLst/>
          </a:prstGeom>
        </p:spPr>
        <p:txBody>
          <a:bodyPr spcFirstLastPara="1" wrap="square" lIns="91425" tIns="45700" rIns="91425" bIns="45700" anchor="t" anchorCtr="0">
            <a:normAutofit/>
          </a:bodyPr>
          <a:lstStyle>
            <a:lvl1pPr lvl="0" algn="l">
              <a:spcBef>
                <a:spcPts val="0"/>
              </a:spcBef>
              <a:spcAft>
                <a:spcPts val="0"/>
              </a:spcAft>
              <a:buSzPts val="11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9"/>
          <p:cNvSpPr txBox="1">
            <a:spLocks noGrp="1"/>
          </p:cNvSpPr>
          <p:nvPr>
            <p:ph type="subTitle" idx="1"/>
          </p:nvPr>
        </p:nvSpPr>
        <p:spPr>
          <a:xfrm>
            <a:off x="623450" y="210225"/>
            <a:ext cx="4380600" cy="5385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lt1"/>
              </a:buClr>
              <a:buSzPts val="5000"/>
              <a:buFont typeface="Six Caps"/>
              <a:buNone/>
              <a:defRPr sz="5000">
                <a:solidFill>
                  <a:schemeClr val="lt1"/>
                </a:solidFill>
                <a:latin typeface="Six Caps"/>
                <a:ea typeface="Six Caps"/>
                <a:cs typeface="Six Caps"/>
                <a:sym typeface="Six Caps"/>
              </a:defRPr>
            </a:lvl1pPr>
            <a:lvl2pPr lvl="1">
              <a:spcBef>
                <a:spcPts val="560"/>
              </a:spcBef>
              <a:spcAft>
                <a:spcPts val="0"/>
              </a:spcAft>
              <a:buClr>
                <a:schemeClr val="lt1"/>
              </a:buClr>
              <a:buSzPts val="5000"/>
              <a:buFont typeface="Six Caps"/>
              <a:buNone/>
              <a:defRPr sz="5000">
                <a:solidFill>
                  <a:schemeClr val="lt1"/>
                </a:solidFill>
                <a:latin typeface="Six Caps"/>
                <a:ea typeface="Six Caps"/>
                <a:cs typeface="Six Caps"/>
                <a:sym typeface="Six Caps"/>
              </a:defRPr>
            </a:lvl2pPr>
            <a:lvl3pPr lvl="2">
              <a:spcBef>
                <a:spcPts val="480"/>
              </a:spcBef>
              <a:spcAft>
                <a:spcPts val="0"/>
              </a:spcAft>
              <a:buClr>
                <a:schemeClr val="lt1"/>
              </a:buClr>
              <a:buSzPts val="5000"/>
              <a:buFont typeface="Six Caps"/>
              <a:buNone/>
              <a:defRPr sz="5000">
                <a:solidFill>
                  <a:schemeClr val="lt1"/>
                </a:solidFill>
                <a:latin typeface="Six Caps"/>
                <a:ea typeface="Six Caps"/>
                <a:cs typeface="Six Caps"/>
                <a:sym typeface="Six Caps"/>
              </a:defRPr>
            </a:lvl3pPr>
            <a:lvl4pPr lvl="3">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4pPr>
            <a:lvl5pPr lvl="4">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5pPr>
            <a:lvl6pPr lvl="5">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6pPr>
            <a:lvl7pPr lvl="6">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7pPr>
            <a:lvl8pPr lvl="7">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8pPr>
            <a:lvl9pPr lvl="8">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9pPr>
          </a:lstStyle>
          <a:p>
            <a:endParaRPr/>
          </a:p>
        </p:txBody>
      </p:sp>
      <p:sp>
        <p:nvSpPr>
          <p:cNvPr id="261" name="Google Shape;261;p9"/>
          <p:cNvSpPr txBox="1">
            <a:spLocks noGrp="1"/>
          </p:cNvSpPr>
          <p:nvPr>
            <p:ph type="subTitle" idx="3"/>
          </p:nvPr>
        </p:nvSpPr>
        <p:spPr>
          <a:xfrm>
            <a:off x="9406525" y="5933425"/>
            <a:ext cx="8334600" cy="659100"/>
          </a:xfrm>
          <a:prstGeom prst="rect">
            <a:avLst/>
          </a:prstGeom>
        </p:spPr>
        <p:txBody>
          <a:bodyPr spcFirstLastPara="1" wrap="square" lIns="91425" tIns="45700" rIns="91425" bIns="45700" anchor="t" anchorCtr="0">
            <a:normAutofit/>
          </a:bodyPr>
          <a:lstStyle>
            <a:lvl1pPr lvl="0" algn="r">
              <a:spcBef>
                <a:spcPts val="640"/>
              </a:spcBef>
              <a:spcAft>
                <a:spcPts val="0"/>
              </a:spcAft>
              <a:buClr>
                <a:srgbClr val="462AF0"/>
              </a:buClr>
              <a:buSzPts val="3400"/>
              <a:buNone/>
              <a:defRPr sz="3400">
                <a:solidFill>
                  <a:srgbClr val="462AF0"/>
                </a:solidFill>
              </a:defRPr>
            </a:lvl1pPr>
            <a:lvl2pPr lvl="1" algn="r">
              <a:spcBef>
                <a:spcPts val="560"/>
              </a:spcBef>
              <a:spcAft>
                <a:spcPts val="0"/>
              </a:spcAft>
              <a:buClr>
                <a:srgbClr val="462AF0"/>
              </a:buClr>
              <a:buSzPts val="3400"/>
              <a:buNone/>
              <a:defRPr sz="3400">
                <a:solidFill>
                  <a:srgbClr val="462AF0"/>
                </a:solidFill>
              </a:defRPr>
            </a:lvl2pPr>
            <a:lvl3pPr lvl="2" algn="r">
              <a:spcBef>
                <a:spcPts val="480"/>
              </a:spcBef>
              <a:spcAft>
                <a:spcPts val="0"/>
              </a:spcAft>
              <a:buClr>
                <a:srgbClr val="462AF0"/>
              </a:buClr>
              <a:buSzPts val="3400"/>
              <a:buNone/>
              <a:defRPr sz="3400">
                <a:solidFill>
                  <a:srgbClr val="462AF0"/>
                </a:solidFill>
              </a:defRPr>
            </a:lvl3pPr>
            <a:lvl4pPr lvl="3" algn="r">
              <a:spcBef>
                <a:spcPts val="400"/>
              </a:spcBef>
              <a:spcAft>
                <a:spcPts val="0"/>
              </a:spcAft>
              <a:buClr>
                <a:srgbClr val="462AF0"/>
              </a:buClr>
              <a:buSzPts val="3400"/>
              <a:buNone/>
              <a:defRPr sz="3400">
                <a:solidFill>
                  <a:srgbClr val="462AF0"/>
                </a:solidFill>
              </a:defRPr>
            </a:lvl4pPr>
            <a:lvl5pPr lvl="4" algn="r">
              <a:spcBef>
                <a:spcPts val="400"/>
              </a:spcBef>
              <a:spcAft>
                <a:spcPts val="0"/>
              </a:spcAft>
              <a:buClr>
                <a:srgbClr val="462AF0"/>
              </a:buClr>
              <a:buSzPts val="3400"/>
              <a:buNone/>
              <a:defRPr sz="3400">
                <a:solidFill>
                  <a:srgbClr val="462AF0"/>
                </a:solidFill>
              </a:defRPr>
            </a:lvl5pPr>
            <a:lvl6pPr lvl="5" algn="r">
              <a:spcBef>
                <a:spcPts val="400"/>
              </a:spcBef>
              <a:spcAft>
                <a:spcPts val="0"/>
              </a:spcAft>
              <a:buClr>
                <a:srgbClr val="462AF0"/>
              </a:buClr>
              <a:buSzPts val="3400"/>
              <a:buNone/>
              <a:defRPr sz="3400">
                <a:solidFill>
                  <a:srgbClr val="462AF0"/>
                </a:solidFill>
              </a:defRPr>
            </a:lvl6pPr>
            <a:lvl7pPr lvl="6" algn="r">
              <a:spcBef>
                <a:spcPts val="400"/>
              </a:spcBef>
              <a:spcAft>
                <a:spcPts val="0"/>
              </a:spcAft>
              <a:buClr>
                <a:srgbClr val="462AF0"/>
              </a:buClr>
              <a:buSzPts val="3400"/>
              <a:buNone/>
              <a:defRPr sz="3400">
                <a:solidFill>
                  <a:srgbClr val="462AF0"/>
                </a:solidFill>
              </a:defRPr>
            </a:lvl7pPr>
            <a:lvl8pPr lvl="7" algn="r">
              <a:spcBef>
                <a:spcPts val="400"/>
              </a:spcBef>
              <a:spcAft>
                <a:spcPts val="0"/>
              </a:spcAft>
              <a:buClr>
                <a:srgbClr val="462AF0"/>
              </a:buClr>
              <a:buSzPts val="3400"/>
              <a:buNone/>
              <a:defRPr sz="3400">
                <a:solidFill>
                  <a:srgbClr val="462AF0"/>
                </a:solidFill>
              </a:defRPr>
            </a:lvl8pPr>
            <a:lvl9pPr lvl="8" algn="r">
              <a:spcBef>
                <a:spcPts val="400"/>
              </a:spcBef>
              <a:spcAft>
                <a:spcPts val="0"/>
              </a:spcAft>
              <a:buClr>
                <a:srgbClr val="462AF0"/>
              </a:buClr>
              <a:buSzPts val="3400"/>
              <a:buNone/>
              <a:defRPr sz="3400">
                <a:solidFill>
                  <a:srgbClr val="462AF0"/>
                </a:solidFill>
              </a:defRPr>
            </a:lvl9pPr>
          </a:lstStyle>
          <a:p>
            <a:endParaRPr/>
          </a:p>
        </p:txBody>
      </p:sp>
      <p:sp>
        <p:nvSpPr>
          <p:cNvPr id="262" name="Google Shape;262;p9"/>
          <p:cNvSpPr txBox="1">
            <a:spLocks noGrp="1"/>
          </p:cNvSpPr>
          <p:nvPr>
            <p:ph type="subTitle" idx="4"/>
          </p:nvPr>
        </p:nvSpPr>
        <p:spPr>
          <a:xfrm>
            <a:off x="7203363" y="5965038"/>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
        <p:nvSpPr>
          <p:cNvPr id="263" name="Google Shape;263;p9"/>
          <p:cNvSpPr txBox="1">
            <a:spLocks noGrp="1"/>
          </p:cNvSpPr>
          <p:nvPr>
            <p:ph type="subTitle" idx="5"/>
          </p:nvPr>
        </p:nvSpPr>
        <p:spPr>
          <a:xfrm>
            <a:off x="9406525" y="7468500"/>
            <a:ext cx="8334600" cy="659100"/>
          </a:xfrm>
          <a:prstGeom prst="rect">
            <a:avLst/>
          </a:prstGeom>
        </p:spPr>
        <p:txBody>
          <a:bodyPr spcFirstLastPara="1" wrap="square" lIns="91425" tIns="45700" rIns="91425" bIns="45700" anchor="t" anchorCtr="0">
            <a:normAutofit/>
          </a:bodyPr>
          <a:lstStyle>
            <a:lvl1pPr lvl="0" algn="r">
              <a:spcBef>
                <a:spcPts val="640"/>
              </a:spcBef>
              <a:spcAft>
                <a:spcPts val="0"/>
              </a:spcAft>
              <a:buClr>
                <a:srgbClr val="462AF0"/>
              </a:buClr>
              <a:buSzPts val="3400"/>
              <a:buNone/>
              <a:defRPr sz="3400">
                <a:solidFill>
                  <a:srgbClr val="462AF0"/>
                </a:solidFill>
              </a:defRPr>
            </a:lvl1pPr>
            <a:lvl2pPr lvl="1" algn="r">
              <a:spcBef>
                <a:spcPts val="560"/>
              </a:spcBef>
              <a:spcAft>
                <a:spcPts val="0"/>
              </a:spcAft>
              <a:buClr>
                <a:srgbClr val="462AF0"/>
              </a:buClr>
              <a:buSzPts val="3400"/>
              <a:buNone/>
              <a:defRPr sz="3400">
                <a:solidFill>
                  <a:srgbClr val="462AF0"/>
                </a:solidFill>
              </a:defRPr>
            </a:lvl2pPr>
            <a:lvl3pPr lvl="2" algn="r">
              <a:spcBef>
                <a:spcPts val="480"/>
              </a:spcBef>
              <a:spcAft>
                <a:spcPts val="0"/>
              </a:spcAft>
              <a:buClr>
                <a:srgbClr val="462AF0"/>
              </a:buClr>
              <a:buSzPts val="3400"/>
              <a:buNone/>
              <a:defRPr sz="3400">
                <a:solidFill>
                  <a:srgbClr val="462AF0"/>
                </a:solidFill>
              </a:defRPr>
            </a:lvl3pPr>
            <a:lvl4pPr lvl="3" algn="r">
              <a:spcBef>
                <a:spcPts val="400"/>
              </a:spcBef>
              <a:spcAft>
                <a:spcPts val="0"/>
              </a:spcAft>
              <a:buClr>
                <a:srgbClr val="462AF0"/>
              </a:buClr>
              <a:buSzPts val="3400"/>
              <a:buNone/>
              <a:defRPr sz="3400">
                <a:solidFill>
                  <a:srgbClr val="462AF0"/>
                </a:solidFill>
              </a:defRPr>
            </a:lvl4pPr>
            <a:lvl5pPr lvl="4" algn="r">
              <a:spcBef>
                <a:spcPts val="400"/>
              </a:spcBef>
              <a:spcAft>
                <a:spcPts val="0"/>
              </a:spcAft>
              <a:buClr>
                <a:srgbClr val="462AF0"/>
              </a:buClr>
              <a:buSzPts val="3400"/>
              <a:buNone/>
              <a:defRPr sz="3400">
                <a:solidFill>
                  <a:srgbClr val="462AF0"/>
                </a:solidFill>
              </a:defRPr>
            </a:lvl5pPr>
            <a:lvl6pPr lvl="5" algn="r">
              <a:spcBef>
                <a:spcPts val="400"/>
              </a:spcBef>
              <a:spcAft>
                <a:spcPts val="0"/>
              </a:spcAft>
              <a:buClr>
                <a:srgbClr val="462AF0"/>
              </a:buClr>
              <a:buSzPts val="3400"/>
              <a:buNone/>
              <a:defRPr sz="3400">
                <a:solidFill>
                  <a:srgbClr val="462AF0"/>
                </a:solidFill>
              </a:defRPr>
            </a:lvl6pPr>
            <a:lvl7pPr lvl="6" algn="r">
              <a:spcBef>
                <a:spcPts val="400"/>
              </a:spcBef>
              <a:spcAft>
                <a:spcPts val="0"/>
              </a:spcAft>
              <a:buClr>
                <a:srgbClr val="462AF0"/>
              </a:buClr>
              <a:buSzPts val="3400"/>
              <a:buNone/>
              <a:defRPr sz="3400">
                <a:solidFill>
                  <a:srgbClr val="462AF0"/>
                </a:solidFill>
              </a:defRPr>
            </a:lvl7pPr>
            <a:lvl8pPr lvl="7" algn="r">
              <a:spcBef>
                <a:spcPts val="400"/>
              </a:spcBef>
              <a:spcAft>
                <a:spcPts val="0"/>
              </a:spcAft>
              <a:buClr>
                <a:srgbClr val="462AF0"/>
              </a:buClr>
              <a:buSzPts val="3400"/>
              <a:buNone/>
              <a:defRPr sz="3400">
                <a:solidFill>
                  <a:srgbClr val="462AF0"/>
                </a:solidFill>
              </a:defRPr>
            </a:lvl8pPr>
            <a:lvl9pPr lvl="8" algn="r">
              <a:spcBef>
                <a:spcPts val="400"/>
              </a:spcBef>
              <a:spcAft>
                <a:spcPts val="0"/>
              </a:spcAft>
              <a:buClr>
                <a:srgbClr val="462AF0"/>
              </a:buClr>
              <a:buSzPts val="3400"/>
              <a:buNone/>
              <a:defRPr sz="3400">
                <a:solidFill>
                  <a:srgbClr val="462AF0"/>
                </a:solidFill>
              </a:defRPr>
            </a:lvl9pPr>
          </a:lstStyle>
          <a:p>
            <a:endParaRPr/>
          </a:p>
        </p:txBody>
      </p:sp>
      <p:sp>
        <p:nvSpPr>
          <p:cNvPr id="264" name="Google Shape;264;p9"/>
          <p:cNvSpPr txBox="1">
            <a:spLocks noGrp="1"/>
          </p:cNvSpPr>
          <p:nvPr>
            <p:ph type="subTitle" idx="6"/>
          </p:nvPr>
        </p:nvSpPr>
        <p:spPr>
          <a:xfrm>
            <a:off x="7203363" y="7500113"/>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
        <p:nvSpPr>
          <p:cNvPr id="265" name="Google Shape;265;p9"/>
          <p:cNvSpPr txBox="1">
            <a:spLocks noGrp="1"/>
          </p:cNvSpPr>
          <p:nvPr>
            <p:ph type="subTitle" idx="7"/>
          </p:nvPr>
        </p:nvSpPr>
        <p:spPr>
          <a:xfrm>
            <a:off x="9406525" y="9003600"/>
            <a:ext cx="8334600" cy="659100"/>
          </a:xfrm>
          <a:prstGeom prst="rect">
            <a:avLst/>
          </a:prstGeom>
        </p:spPr>
        <p:txBody>
          <a:bodyPr spcFirstLastPara="1" wrap="square" lIns="91425" tIns="45700" rIns="91425" bIns="45700" anchor="t" anchorCtr="0">
            <a:normAutofit/>
          </a:bodyPr>
          <a:lstStyle>
            <a:lvl1pPr lvl="0" algn="r">
              <a:spcBef>
                <a:spcPts val="640"/>
              </a:spcBef>
              <a:spcAft>
                <a:spcPts val="0"/>
              </a:spcAft>
              <a:buClr>
                <a:srgbClr val="462AF0"/>
              </a:buClr>
              <a:buSzPts val="3400"/>
              <a:buNone/>
              <a:defRPr sz="3400">
                <a:solidFill>
                  <a:srgbClr val="462AF0"/>
                </a:solidFill>
              </a:defRPr>
            </a:lvl1pPr>
            <a:lvl2pPr lvl="1" algn="r">
              <a:spcBef>
                <a:spcPts val="560"/>
              </a:spcBef>
              <a:spcAft>
                <a:spcPts val="0"/>
              </a:spcAft>
              <a:buClr>
                <a:srgbClr val="462AF0"/>
              </a:buClr>
              <a:buSzPts val="3400"/>
              <a:buNone/>
              <a:defRPr sz="3400">
                <a:solidFill>
                  <a:srgbClr val="462AF0"/>
                </a:solidFill>
              </a:defRPr>
            </a:lvl2pPr>
            <a:lvl3pPr lvl="2" algn="r">
              <a:spcBef>
                <a:spcPts val="480"/>
              </a:spcBef>
              <a:spcAft>
                <a:spcPts val="0"/>
              </a:spcAft>
              <a:buClr>
                <a:srgbClr val="462AF0"/>
              </a:buClr>
              <a:buSzPts val="3400"/>
              <a:buNone/>
              <a:defRPr sz="3400">
                <a:solidFill>
                  <a:srgbClr val="462AF0"/>
                </a:solidFill>
              </a:defRPr>
            </a:lvl3pPr>
            <a:lvl4pPr lvl="3" algn="r">
              <a:spcBef>
                <a:spcPts val="400"/>
              </a:spcBef>
              <a:spcAft>
                <a:spcPts val="0"/>
              </a:spcAft>
              <a:buClr>
                <a:srgbClr val="462AF0"/>
              </a:buClr>
              <a:buSzPts val="3400"/>
              <a:buNone/>
              <a:defRPr sz="3400">
                <a:solidFill>
                  <a:srgbClr val="462AF0"/>
                </a:solidFill>
              </a:defRPr>
            </a:lvl4pPr>
            <a:lvl5pPr lvl="4" algn="r">
              <a:spcBef>
                <a:spcPts val="400"/>
              </a:spcBef>
              <a:spcAft>
                <a:spcPts val="0"/>
              </a:spcAft>
              <a:buClr>
                <a:srgbClr val="462AF0"/>
              </a:buClr>
              <a:buSzPts val="3400"/>
              <a:buNone/>
              <a:defRPr sz="3400">
                <a:solidFill>
                  <a:srgbClr val="462AF0"/>
                </a:solidFill>
              </a:defRPr>
            </a:lvl5pPr>
            <a:lvl6pPr lvl="5" algn="r">
              <a:spcBef>
                <a:spcPts val="400"/>
              </a:spcBef>
              <a:spcAft>
                <a:spcPts val="0"/>
              </a:spcAft>
              <a:buClr>
                <a:srgbClr val="462AF0"/>
              </a:buClr>
              <a:buSzPts val="3400"/>
              <a:buNone/>
              <a:defRPr sz="3400">
                <a:solidFill>
                  <a:srgbClr val="462AF0"/>
                </a:solidFill>
              </a:defRPr>
            </a:lvl6pPr>
            <a:lvl7pPr lvl="6" algn="r">
              <a:spcBef>
                <a:spcPts val="400"/>
              </a:spcBef>
              <a:spcAft>
                <a:spcPts val="0"/>
              </a:spcAft>
              <a:buClr>
                <a:srgbClr val="462AF0"/>
              </a:buClr>
              <a:buSzPts val="3400"/>
              <a:buNone/>
              <a:defRPr sz="3400">
                <a:solidFill>
                  <a:srgbClr val="462AF0"/>
                </a:solidFill>
              </a:defRPr>
            </a:lvl7pPr>
            <a:lvl8pPr lvl="7" algn="r">
              <a:spcBef>
                <a:spcPts val="400"/>
              </a:spcBef>
              <a:spcAft>
                <a:spcPts val="0"/>
              </a:spcAft>
              <a:buClr>
                <a:srgbClr val="462AF0"/>
              </a:buClr>
              <a:buSzPts val="3400"/>
              <a:buNone/>
              <a:defRPr sz="3400">
                <a:solidFill>
                  <a:srgbClr val="462AF0"/>
                </a:solidFill>
              </a:defRPr>
            </a:lvl8pPr>
            <a:lvl9pPr lvl="8" algn="r">
              <a:spcBef>
                <a:spcPts val="400"/>
              </a:spcBef>
              <a:spcAft>
                <a:spcPts val="0"/>
              </a:spcAft>
              <a:buClr>
                <a:srgbClr val="462AF0"/>
              </a:buClr>
              <a:buSzPts val="3400"/>
              <a:buNone/>
              <a:defRPr sz="3400">
                <a:solidFill>
                  <a:srgbClr val="462AF0"/>
                </a:solidFill>
              </a:defRPr>
            </a:lvl9pPr>
          </a:lstStyle>
          <a:p>
            <a:endParaRPr/>
          </a:p>
        </p:txBody>
      </p:sp>
      <p:sp>
        <p:nvSpPr>
          <p:cNvPr id="266" name="Google Shape;266;p9"/>
          <p:cNvSpPr txBox="1">
            <a:spLocks noGrp="1"/>
          </p:cNvSpPr>
          <p:nvPr>
            <p:ph type="subTitle" idx="8"/>
          </p:nvPr>
        </p:nvSpPr>
        <p:spPr>
          <a:xfrm>
            <a:off x="7203363" y="9035213"/>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
        <p:nvSpPr>
          <p:cNvPr id="267" name="Google Shape;267;p9"/>
          <p:cNvSpPr txBox="1">
            <a:spLocks noGrp="1"/>
          </p:cNvSpPr>
          <p:nvPr>
            <p:ph type="subTitle" idx="9"/>
          </p:nvPr>
        </p:nvSpPr>
        <p:spPr>
          <a:xfrm>
            <a:off x="1532197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
        <p:nvSpPr>
          <p:cNvPr id="268" name="Google Shape;268;p9"/>
          <p:cNvSpPr txBox="1">
            <a:spLocks noGrp="1"/>
          </p:cNvSpPr>
          <p:nvPr>
            <p:ph type="subTitle" idx="13"/>
          </p:nvPr>
        </p:nvSpPr>
        <p:spPr>
          <a:xfrm>
            <a:off x="1629892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
        <p:nvSpPr>
          <p:cNvPr id="269" name="Google Shape;269;p9"/>
          <p:cNvSpPr txBox="1">
            <a:spLocks noGrp="1"/>
          </p:cNvSpPr>
          <p:nvPr>
            <p:ph type="subTitle" idx="14"/>
          </p:nvPr>
        </p:nvSpPr>
        <p:spPr>
          <a:xfrm>
            <a:off x="1727587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70"/>
        <p:cNvGrpSpPr/>
        <p:nvPr/>
      </p:nvGrpSpPr>
      <p:grpSpPr>
        <a:xfrm>
          <a:off x="0" y="0"/>
          <a:ext cx="0" cy="0"/>
          <a:chOff x="0" y="0"/>
          <a:chExt cx="0" cy="0"/>
        </a:xfrm>
      </p:grpSpPr>
      <p:sp>
        <p:nvSpPr>
          <p:cNvPr id="271" name="Google Shape;271;p1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t="-8109" b="-810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72" name="Google Shape;272;p10"/>
          <p:cNvGrpSpPr/>
          <p:nvPr/>
        </p:nvGrpSpPr>
        <p:grpSpPr>
          <a:xfrm>
            <a:off x="-3787027" y="-2461496"/>
            <a:ext cx="23112068" cy="14039925"/>
            <a:chOff x="-33" y="-272821"/>
            <a:chExt cx="30816091" cy="18719900"/>
          </a:xfrm>
        </p:grpSpPr>
        <p:grpSp>
          <p:nvGrpSpPr>
            <p:cNvPr id="273" name="Google Shape;273;p10"/>
            <p:cNvGrpSpPr/>
            <p:nvPr/>
          </p:nvGrpSpPr>
          <p:grpSpPr>
            <a:xfrm>
              <a:off x="17042413" y="2719851"/>
              <a:ext cx="13773645" cy="5783587"/>
              <a:chOff x="0" y="-57150"/>
              <a:chExt cx="2720720" cy="1142437"/>
            </a:xfrm>
          </p:grpSpPr>
          <p:sp>
            <p:nvSpPr>
              <p:cNvPr id="274" name="Google Shape;274;p10"/>
              <p:cNvSpPr/>
              <p:nvPr/>
            </p:nvSpPr>
            <p:spPr>
              <a:xfrm>
                <a:off x="0" y="0"/>
                <a:ext cx="2720720" cy="1085287"/>
              </a:xfrm>
              <a:custGeom>
                <a:avLst/>
                <a:gdLst/>
                <a:ahLst/>
                <a:cxnLst/>
                <a:rect l="l" t="t" r="r" b="b"/>
                <a:pathLst>
                  <a:path w="2720720" h="1085287" extrusionOk="0">
                    <a:moveTo>
                      <a:pt x="2517520" y="0"/>
                    </a:moveTo>
                    <a:lnTo>
                      <a:pt x="0" y="0"/>
                    </a:lnTo>
                    <a:lnTo>
                      <a:pt x="203200" y="1085287"/>
                    </a:lnTo>
                    <a:lnTo>
                      <a:pt x="2720720" y="1085287"/>
                    </a:lnTo>
                    <a:lnTo>
                      <a:pt x="251752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0"/>
              <p:cNvSpPr txBox="1"/>
              <p:nvPr/>
            </p:nvSpPr>
            <p:spPr>
              <a:xfrm>
                <a:off x="101600" y="-57150"/>
                <a:ext cx="2517600" cy="1142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76" name="Google Shape;276;p10"/>
            <p:cNvGrpSpPr/>
            <p:nvPr/>
          </p:nvGrpSpPr>
          <p:grpSpPr>
            <a:xfrm rot="583949">
              <a:off x="19120810" y="12038532"/>
              <a:ext cx="7989838" cy="5774768"/>
              <a:chOff x="0" y="-57150"/>
              <a:chExt cx="1578252" cy="1140704"/>
            </a:xfrm>
          </p:grpSpPr>
          <p:sp>
            <p:nvSpPr>
              <p:cNvPr id="277" name="Google Shape;277;p10"/>
              <p:cNvSpPr/>
              <p:nvPr/>
            </p:nvSpPr>
            <p:spPr>
              <a:xfrm>
                <a:off x="0" y="0"/>
                <a:ext cx="1578252" cy="1083554"/>
              </a:xfrm>
              <a:custGeom>
                <a:avLst/>
                <a:gdLst/>
                <a:ahLst/>
                <a:cxnLst/>
                <a:rect l="l" t="t" r="r" b="b"/>
                <a:pathLst>
                  <a:path w="1578252" h="1083554" extrusionOk="0">
                    <a:moveTo>
                      <a:pt x="203200" y="0"/>
                    </a:moveTo>
                    <a:lnTo>
                      <a:pt x="1375052" y="0"/>
                    </a:lnTo>
                    <a:lnTo>
                      <a:pt x="1578252" y="1083554"/>
                    </a:lnTo>
                    <a:lnTo>
                      <a:pt x="0" y="1083554"/>
                    </a:lnTo>
                    <a:lnTo>
                      <a:pt x="2032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8" name="Google Shape;278;p10"/>
              <p:cNvSpPr txBox="1"/>
              <p:nvPr/>
            </p:nvSpPr>
            <p:spPr>
              <a:xfrm>
                <a:off x="127000" y="-57150"/>
                <a:ext cx="1324200" cy="1140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79" name="Google Shape;279;p10"/>
            <p:cNvGrpSpPr/>
            <p:nvPr/>
          </p:nvGrpSpPr>
          <p:grpSpPr>
            <a:xfrm rot="1166549">
              <a:off x="934754" y="3390518"/>
              <a:ext cx="23668118" cy="9671392"/>
              <a:chOff x="0" y="-57150"/>
              <a:chExt cx="4675200" cy="1910405"/>
            </a:xfrm>
          </p:grpSpPr>
          <p:sp>
            <p:nvSpPr>
              <p:cNvPr id="280" name="Google Shape;280;p10"/>
              <p:cNvSpPr/>
              <p:nvPr/>
            </p:nvSpPr>
            <p:spPr>
              <a:xfrm>
                <a:off x="0" y="0"/>
                <a:ext cx="4675177" cy="1853255"/>
              </a:xfrm>
              <a:custGeom>
                <a:avLst/>
                <a:gdLst/>
                <a:ahLst/>
                <a:cxnLst/>
                <a:rect l="l" t="t" r="r" b="b"/>
                <a:pathLst>
                  <a:path w="4675177" h="1853255" extrusionOk="0">
                    <a:moveTo>
                      <a:pt x="0" y="0"/>
                    </a:moveTo>
                    <a:lnTo>
                      <a:pt x="4675177" y="0"/>
                    </a:lnTo>
                    <a:lnTo>
                      <a:pt x="4675177" y="1853255"/>
                    </a:lnTo>
                    <a:lnTo>
                      <a:pt x="0" y="1853255"/>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 name="Google Shape;281;p10"/>
              <p:cNvSpPr txBox="1"/>
              <p:nvPr/>
            </p:nvSpPr>
            <p:spPr>
              <a:xfrm>
                <a:off x="0" y="-57150"/>
                <a:ext cx="4675200" cy="191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82" name="Google Shape;282;p10"/>
            <p:cNvGrpSpPr/>
            <p:nvPr/>
          </p:nvGrpSpPr>
          <p:grpSpPr>
            <a:xfrm rot="3737199">
              <a:off x="6707124" y="8987082"/>
              <a:ext cx="6177860" cy="5405628"/>
              <a:chOff x="0" y="0"/>
              <a:chExt cx="812800" cy="711200"/>
            </a:xfrm>
          </p:grpSpPr>
          <p:sp>
            <p:nvSpPr>
              <p:cNvPr id="283" name="Google Shape;283;p10"/>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10"/>
              <p:cNvSpPr txBox="1"/>
              <p:nvPr/>
            </p:nvSpPr>
            <p:spPr>
              <a:xfrm>
                <a:off x="127000" y="273050"/>
                <a:ext cx="558900" cy="3873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285" name="Google Shape;285;p10"/>
          <p:cNvGrpSpPr/>
          <p:nvPr/>
        </p:nvGrpSpPr>
        <p:grpSpPr>
          <a:xfrm rot="1219898">
            <a:off x="4493641" y="3826424"/>
            <a:ext cx="1360501" cy="2632672"/>
            <a:chOff x="60882" y="60882"/>
            <a:chExt cx="1813932" cy="3510094"/>
          </a:xfrm>
        </p:grpSpPr>
        <p:cxnSp>
          <p:nvCxnSpPr>
            <p:cNvPr id="286" name="Google Shape;286;p10"/>
            <p:cNvCxnSpPr/>
            <p:nvPr/>
          </p:nvCxnSpPr>
          <p:spPr>
            <a:xfrm>
              <a:off x="78714" y="60882"/>
              <a:ext cx="1796100" cy="1796100"/>
            </a:xfrm>
            <a:prstGeom prst="straightConnector1">
              <a:avLst/>
            </a:prstGeom>
            <a:noFill/>
            <a:ln w="172200" cap="flat" cmpd="sng">
              <a:solidFill>
                <a:srgbClr val="FFFFFF"/>
              </a:solidFill>
              <a:prstDash val="solid"/>
              <a:round/>
              <a:headEnd type="none" w="sm" len="sm"/>
              <a:tailEnd type="none" w="sm" len="sm"/>
            </a:ln>
          </p:spPr>
        </p:cxnSp>
        <p:cxnSp>
          <p:nvCxnSpPr>
            <p:cNvPr id="287" name="Google Shape;287;p10"/>
            <p:cNvCxnSpPr/>
            <p:nvPr/>
          </p:nvCxnSpPr>
          <p:spPr>
            <a:xfrm rot="10800000" flipH="1">
              <a:off x="60882" y="1774876"/>
              <a:ext cx="1796100" cy="1796100"/>
            </a:xfrm>
            <a:prstGeom prst="straightConnector1">
              <a:avLst/>
            </a:prstGeom>
            <a:noFill/>
            <a:ln w="172200" cap="flat" cmpd="sng">
              <a:solidFill>
                <a:srgbClr val="FFFFFF"/>
              </a:solidFill>
              <a:prstDash val="solid"/>
              <a:round/>
              <a:headEnd type="none" w="sm" len="sm"/>
              <a:tailEnd type="none" w="sm" len="sm"/>
            </a:ln>
          </p:spPr>
        </p:cxnSp>
      </p:grpSp>
      <p:grpSp>
        <p:nvGrpSpPr>
          <p:cNvPr id="288" name="Google Shape;288;p10"/>
          <p:cNvGrpSpPr/>
          <p:nvPr/>
        </p:nvGrpSpPr>
        <p:grpSpPr>
          <a:xfrm rot="1219898">
            <a:off x="2997961" y="3344525"/>
            <a:ext cx="1360501" cy="2632672"/>
            <a:chOff x="60882" y="60882"/>
            <a:chExt cx="1813932" cy="3510094"/>
          </a:xfrm>
        </p:grpSpPr>
        <p:cxnSp>
          <p:nvCxnSpPr>
            <p:cNvPr id="289" name="Google Shape;289;p10"/>
            <p:cNvCxnSpPr/>
            <p:nvPr/>
          </p:nvCxnSpPr>
          <p:spPr>
            <a:xfrm>
              <a:off x="78714" y="60882"/>
              <a:ext cx="1796100" cy="1796100"/>
            </a:xfrm>
            <a:prstGeom prst="straightConnector1">
              <a:avLst/>
            </a:prstGeom>
            <a:noFill/>
            <a:ln w="172200" cap="flat" cmpd="sng">
              <a:solidFill>
                <a:srgbClr val="FFFFFF"/>
              </a:solidFill>
              <a:prstDash val="solid"/>
              <a:round/>
              <a:headEnd type="none" w="sm" len="sm"/>
              <a:tailEnd type="none" w="sm" len="sm"/>
            </a:ln>
          </p:spPr>
        </p:cxnSp>
        <p:cxnSp>
          <p:nvCxnSpPr>
            <p:cNvPr id="290" name="Google Shape;290;p10"/>
            <p:cNvCxnSpPr/>
            <p:nvPr/>
          </p:nvCxnSpPr>
          <p:spPr>
            <a:xfrm rot="10800000" flipH="1">
              <a:off x="60882" y="1774876"/>
              <a:ext cx="1796100" cy="1796100"/>
            </a:xfrm>
            <a:prstGeom prst="straightConnector1">
              <a:avLst/>
            </a:prstGeom>
            <a:noFill/>
            <a:ln w="172200" cap="flat" cmpd="sng">
              <a:solidFill>
                <a:srgbClr val="FFFFFF"/>
              </a:solidFill>
              <a:prstDash val="solid"/>
              <a:round/>
              <a:headEnd type="none" w="sm" len="sm"/>
              <a:tailEnd type="none" w="sm" len="sm"/>
            </a:ln>
          </p:spPr>
        </p:cxnSp>
      </p:grpSp>
      <p:grpSp>
        <p:nvGrpSpPr>
          <p:cNvPr id="291" name="Google Shape;291;p10"/>
          <p:cNvGrpSpPr/>
          <p:nvPr/>
        </p:nvGrpSpPr>
        <p:grpSpPr>
          <a:xfrm rot="1219898">
            <a:off x="1502282" y="2862627"/>
            <a:ext cx="1360501" cy="2632672"/>
            <a:chOff x="60882" y="60882"/>
            <a:chExt cx="1813932" cy="3510094"/>
          </a:xfrm>
        </p:grpSpPr>
        <p:cxnSp>
          <p:nvCxnSpPr>
            <p:cNvPr id="292" name="Google Shape;292;p10"/>
            <p:cNvCxnSpPr/>
            <p:nvPr/>
          </p:nvCxnSpPr>
          <p:spPr>
            <a:xfrm>
              <a:off x="78714" y="60882"/>
              <a:ext cx="1796100" cy="1796100"/>
            </a:xfrm>
            <a:prstGeom prst="straightConnector1">
              <a:avLst/>
            </a:prstGeom>
            <a:noFill/>
            <a:ln w="172200" cap="flat" cmpd="sng">
              <a:solidFill>
                <a:srgbClr val="FFFFFF"/>
              </a:solidFill>
              <a:prstDash val="solid"/>
              <a:round/>
              <a:headEnd type="none" w="sm" len="sm"/>
              <a:tailEnd type="none" w="sm" len="sm"/>
            </a:ln>
          </p:spPr>
        </p:cxnSp>
        <p:cxnSp>
          <p:nvCxnSpPr>
            <p:cNvPr id="293" name="Google Shape;293;p10"/>
            <p:cNvCxnSpPr/>
            <p:nvPr/>
          </p:nvCxnSpPr>
          <p:spPr>
            <a:xfrm rot="10800000" flipH="1">
              <a:off x="60882" y="1774876"/>
              <a:ext cx="1796100" cy="1796100"/>
            </a:xfrm>
            <a:prstGeom prst="straightConnector1">
              <a:avLst/>
            </a:prstGeom>
            <a:noFill/>
            <a:ln w="172200" cap="flat" cmpd="sng">
              <a:solidFill>
                <a:srgbClr val="FFFFFF"/>
              </a:solidFill>
              <a:prstDash val="solid"/>
              <a:round/>
              <a:headEnd type="none" w="sm" len="sm"/>
              <a:tailEnd type="none" w="sm" len="sm"/>
            </a:ln>
          </p:spPr>
        </p:cxnSp>
      </p:grpSp>
      <p:sp>
        <p:nvSpPr>
          <p:cNvPr id="294" name="Google Shape;294;p10"/>
          <p:cNvSpPr txBox="1"/>
          <p:nvPr/>
        </p:nvSpPr>
        <p:spPr>
          <a:xfrm rot="-5400000">
            <a:off x="13846910" y="8581774"/>
            <a:ext cx="3236400" cy="483900"/>
          </a:xfrm>
          <a:prstGeom prst="rect">
            <a:avLst/>
          </a:prstGeom>
          <a:noFill/>
          <a:ln>
            <a:noFill/>
          </a:ln>
        </p:spPr>
        <p:txBody>
          <a:bodyPr spcFirstLastPara="1" wrap="square" lIns="0" tIns="0" rIns="0" bIns="0" anchor="t" anchorCtr="0">
            <a:spAutoFit/>
          </a:bodyPr>
          <a:lstStyle/>
          <a:p>
            <a:pPr marL="0" marR="0" lvl="0" indent="0" algn="l" rtl="0">
              <a:lnSpc>
                <a:spcPct val="130025"/>
              </a:lnSpc>
              <a:spcBef>
                <a:spcPts val="0"/>
              </a:spcBef>
              <a:spcAft>
                <a:spcPts val="0"/>
              </a:spcAft>
              <a:buNone/>
            </a:pPr>
            <a:r>
              <a:rPr lang="en-US" sz="3144">
                <a:solidFill>
                  <a:srgbClr val="FFFFFF"/>
                </a:solidFill>
                <a:latin typeface="Barlow"/>
                <a:ea typeface="Barlow"/>
                <a:cs typeface="Barlow"/>
                <a:sym typeface="Barlow"/>
              </a:rPr>
              <a:t>2010 - 2015 - 2020</a:t>
            </a:r>
            <a:endParaRPr/>
          </a:p>
        </p:txBody>
      </p:sp>
      <p:sp>
        <p:nvSpPr>
          <p:cNvPr id="295" name="Google Shape;295;p10"/>
          <p:cNvSpPr txBox="1"/>
          <p:nvPr/>
        </p:nvSpPr>
        <p:spPr>
          <a:xfrm rot="596972">
            <a:off x="15272468" y="6940570"/>
            <a:ext cx="3236475" cy="483941"/>
          </a:xfrm>
          <a:prstGeom prst="rect">
            <a:avLst/>
          </a:prstGeom>
          <a:noFill/>
          <a:ln>
            <a:noFill/>
          </a:ln>
        </p:spPr>
        <p:txBody>
          <a:bodyPr spcFirstLastPara="1" wrap="square" lIns="0" tIns="0" rIns="0" bIns="0" anchor="t" anchorCtr="0">
            <a:spAutoFit/>
          </a:bodyPr>
          <a:lstStyle/>
          <a:p>
            <a:pPr marL="0" marR="0" lvl="0" indent="0" algn="l" rtl="0">
              <a:lnSpc>
                <a:spcPct val="130025"/>
              </a:lnSpc>
              <a:spcBef>
                <a:spcPts val="0"/>
              </a:spcBef>
              <a:spcAft>
                <a:spcPts val="0"/>
              </a:spcAft>
              <a:buNone/>
            </a:pPr>
            <a:r>
              <a:rPr lang="en-US" sz="3144">
                <a:solidFill>
                  <a:srgbClr val="FFFFFF"/>
                </a:solidFill>
                <a:latin typeface="Barlow"/>
                <a:ea typeface="Barlow"/>
                <a:cs typeface="Barlow"/>
                <a:sym typeface="Barlow"/>
              </a:rPr>
              <a:t>2010 - 2015 - 2020</a:t>
            </a:r>
            <a:endParaRPr/>
          </a:p>
        </p:txBody>
      </p:sp>
      <p:sp>
        <p:nvSpPr>
          <p:cNvPr id="296" name="Google Shape;296;p10"/>
          <p:cNvSpPr txBox="1"/>
          <p:nvPr/>
        </p:nvSpPr>
        <p:spPr>
          <a:xfrm>
            <a:off x="16088695" y="4158642"/>
            <a:ext cx="3236400" cy="483900"/>
          </a:xfrm>
          <a:prstGeom prst="rect">
            <a:avLst/>
          </a:prstGeom>
          <a:noFill/>
          <a:ln>
            <a:noFill/>
          </a:ln>
        </p:spPr>
        <p:txBody>
          <a:bodyPr spcFirstLastPara="1" wrap="square" lIns="0" tIns="0" rIns="0" bIns="0" anchor="t" anchorCtr="0">
            <a:spAutoFit/>
          </a:bodyPr>
          <a:lstStyle/>
          <a:p>
            <a:pPr marL="0" marR="0" lvl="0" indent="0" algn="l" rtl="0">
              <a:lnSpc>
                <a:spcPct val="130025"/>
              </a:lnSpc>
              <a:spcBef>
                <a:spcPts val="0"/>
              </a:spcBef>
              <a:spcAft>
                <a:spcPts val="0"/>
              </a:spcAft>
              <a:buNone/>
            </a:pPr>
            <a:r>
              <a:rPr lang="en-US" sz="3144">
                <a:solidFill>
                  <a:srgbClr val="FFFFFF"/>
                </a:solidFill>
                <a:latin typeface="Barlow"/>
                <a:ea typeface="Barlow"/>
                <a:cs typeface="Barlow"/>
                <a:sym typeface="Barlow"/>
              </a:rPr>
              <a:t>PRESENTATION</a:t>
            </a:r>
            <a:endParaRPr/>
          </a:p>
        </p:txBody>
      </p:sp>
      <p:sp>
        <p:nvSpPr>
          <p:cNvPr id="297" name="Google Shape;297;p10"/>
          <p:cNvSpPr txBox="1">
            <a:spLocks noGrp="1"/>
          </p:cNvSpPr>
          <p:nvPr>
            <p:ph type="subTitle" idx="1"/>
          </p:nvPr>
        </p:nvSpPr>
        <p:spPr>
          <a:xfrm rot="1185847">
            <a:off x="4011155" y="8433434"/>
            <a:ext cx="6625490" cy="754882"/>
          </a:xfrm>
          <a:prstGeom prst="rect">
            <a:avLst/>
          </a:prstGeom>
        </p:spPr>
        <p:txBody>
          <a:bodyPr spcFirstLastPara="1" wrap="square" lIns="91425" tIns="45700" rIns="91425" bIns="45700" anchor="t" anchorCtr="0">
            <a:normAutofit/>
          </a:bodyPr>
          <a:lstStyle>
            <a:lvl1pPr lvl="0">
              <a:spcBef>
                <a:spcPts val="640"/>
              </a:spcBef>
              <a:spcAft>
                <a:spcPts val="0"/>
              </a:spcAft>
              <a:buClr>
                <a:srgbClr val="462AF0"/>
              </a:buClr>
              <a:buSzPts val="3200"/>
              <a:buNone/>
              <a:defRPr sz="3200">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298" name="Google Shape;298;p10"/>
          <p:cNvSpPr txBox="1">
            <a:spLocks noGrp="1"/>
          </p:cNvSpPr>
          <p:nvPr>
            <p:ph type="subTitle" idx="2"/>
          </p:nvPr>
        </p:nvSpPr>
        <p:spPr>
          <a:xfrm rot="1185847">
            <a:off x="-5470695" y="5058384"/>
            <a:ext cx="6625490" cy="754882"/>
          </a:xfrm>
          <a:prstGeom prst="rect">
            <a:avLst/>
          </a:prstGeom>
        </p:spPr>
        <p:txBody>
          <a:bodyPr spcFirstLastPara="1" wrap="square" lIns="91425" tIns="45700" rIns="91425" bIns="45700" anchor="t" anchorCtr="0">
            <a:normAutofit/>
          </a:bodyPr>
          <a:lstStyle>
            <a:lvl1pPr lvl="0" algn="r">
              <a:spcBef>
                <a:spcPts val="640"/>
              </a:spcBef>
              <a:spcAft>
                <a:spcPts val="0"/>
              </a:spcAft>
              <a:buClr>
                <a:srgbClr val="462AF0"/>
              </a:buClr>
              <a:buSzPts val="3200"/>
              <a:buNone/>
              <a:defRPr sz="3200">
                <a:solidFill>
                  <a:srgbClr val="462AF0"/>
                </a:solidFill>
              </a:defRPr>
            </a:lvl1pPr>
            <a:lvl2pPr lvl="1" algn="r">
              <a:spcBef>
                <a:spcPts val="560"/>
              </a:spcBef>
              <a:spcAft>
                <a:spcPts val="0"/>
              </a:spcAft>
              <a:buSzPts val="2100"/>
              <a:buNone/>
              <a:defRPr/>
            </a:lvl2pPr>
            <a:lvl3pPr lvl="2" algn="r">
              <a:spcBef>
                <a:spcPts val="480"/>
              </a:spcBef>
              <a:spcAft>
                <a:spcPts val="0"/>
              </a:spcAft>
              <a:buSzPts val="2100"/>
              <a:buNone/>
              <a:defRPr/>
            </a:lvl3pPr>
            <a:lvl4pPr lvl="3" algn="r">
              <a:spcBef>
                <a:spcPts val="400"/>
              </a:spcBef>
              <a:spcAft>
                <a:spcPts val="0"/>
              </a:spcAft>
              <a:buSzPts val="2100"/>
              <a:buNone/>
              <a:defRPr/>
            </a:lvl4pPr>
            <a:lvl5pPr lvl="4" algn="r">
              <a:spcBef>
                <a:spcPts val="400"/>
              </a:spcBef>
              <a:spcAft>
                <a:spcPts val="0"/>
              </a:spcAft>
              <a:buSzPts val="2100"/>
              <a:buNone/>
              <a:defRPr/>
            </a:lvl5pPr>
            <a:lvl6pPr lvl="5" algn="r">
              <a:spcBef>
                <a:spcPts val="400"/>
              </a:spcBef>
              <a:spcAft>
                <a:spcPts val="0"/>
              </a:spcAft>
              <a:buSzPts val="2100"/>
              <a:buNone/>
              <a:defRPr/>
            </a:lvl6pPr>
            <a:lvl7pPr lvl="6" algn="r">
              <a:spcBef>
                <a:spcPts val="400"/>
              </a:spcBef>
              <a:spcAft>
                <a:spcPts val="0"/>
              </a:spcAft>
              <a:buSzPts val="2100"/>
              <a:buNone/>
              <a:defRPr/>
            </a:lvl7pPr>
            <a:lvl8pPr lvl="7" algn="r">
              <a:spcBef>
                <a:spcPts val="400"/>
              </a:spcBef>
              <a:spcAft>
                <a:spcPts val="0"/>
              </a:spcAft>
              <a:buSzPts val="2100"/>
              <a:buNone/>
              <a:defRPr/>
            </a:lvl8pPr>
            <a:lvl9pPr lvl="8" algn="r">
              <a:spcBef>
                <a:spcPts val="400"/>
              </a:spcBef>
              <a:spcAft>
                <a:spcPts val="0"/>
              </a:spcAft>
              <a:buSzPts val="2100"/>
              <a:buNone/>
              <a:defRPr/>
            </a:lvl9pPr>
          </a:lstStyle>
          <a:p>
            <a:endParaRPr/>
          </a:p>
        </p:txBody>
      </p:sp>
      <p:sp>
        <p:nvSpPr>
          <p:cNvPr id="299" name="Google Shape;299;p10"/>
          <p:cNvSpPr txBox="1">
            <a:spLocks noGrp="1"/>
          </p:cNvSpPr>
          <p:nvPr>
            <p:ph type="title"/>
          </p:nvPr>
        </p:nvSpPr>
        <p:spPr>
          <a:xfrm>
            <a:off x="9368225" y="137825"/>
            <a:ext cx="6720600" cy="1509300"/>
          </a:xfrm>
          <a:prstGeom prst="rect">
            <a:avLst/>
          </a:prstGeom>
        </p:spPr>
        <p:txBody>
          <a:bodyPr spcFirstLastPara="1" wrap="square" lIns="91425" tIns="45700" rIns="91425" bIns="45700" anchor="t" anchorCtr="0">
            <a:normAutofit/>
          </a:bodyPr>
          <a:lstStyle>
            <a:lvl1pPr lvl="0">
              <a:spcBef>
                <a:spcPts val="0"/>
              </a:spcBef>
              <a:spcAft>
                <a:spcPts val="0"/>
              </a:spcAft>
              <a:buClr>
                <a:schemeClr val="accent1"/>
              </a:buClr>
              <a:buSzPts val="11000"/>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10"/>
          <p:cNvSpPr txBox="1">
            <a:spLocks noGrp="1"/>
          </p:cNvSpPr>
          <p:nvPr>
            <p:ph type="title" idx="3"/>
          </p:nvPr>
        </p:nvSpPr>
        <p:spPr>
          <a:xfrm>
            <a:off x="15323850" y="1729275"/>
            <a:ext cx="3412500" cy="1942800"/>
          </a:xfrm>
          <a:prstGeom prst="rect">
            <a:avLst/>
          </a:prstGeom>
        </p:spPr>
        <p:txBody>
          <a:bodyPr spcFirstLastPara="1" wrap="square" lIns="91425" tIns="45700" rIns="91425" bIns="45700" anchor="t" anchorCtr="0">
            <a:normAutofit/>
          </a:bodyPr>
          <a:lstStyle>
            <a:lvl1pPr lvl="0">
              <a:spcBef>
                <a:spcPts val="0"/>
              </a:spcBef>
              <a:spcAft>
                <a:spcPts val="0"/>
              </a:spcAft>
              <a:buClr>
                <a:schemeClr val="accent1"/>
              </a:buClr>
              <a:buSzPts val="15000"/>
              <a:buNone/>
              <a:defRPr sz="1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 name="Google Shape;301;p10"/>
          <p:cNvSpPr txBox="1">
            <a:spLocks noGrp="1"/>
          </p:cNvSpPr>
          <p:nvPr>
            <p:ph type="title" idx="4"/>
          </p:nvPr>
        </p:nvSpPr>
        <p:spPr>
          <a:xfrm rot="1232018">
            <a:off x="1493057" y="1059845"/>
            <a:ext cx="12206737" cy="2950771"/>
          </a:xfrm>
          <a:prstGeom prst="rect">
            <a:avLst/>
          </a:prstGeom>
        </p:spPr>
        <p:txBody>
          <a:bodyPr spcFirstLastPara="1" wrap="square" lIns="91425" tIns="45700" rIns="91425" bIns="45700" anchor="t" anchorCtr="0">
            <a:normAutofit/>
          </a:bodyPr>
          <a:lstStyle>
            <a:lvl1pPr lvl="0">
              <a:spcBef>
                <a:spcPts val="0"/>
              </a:spcBef>
              <a:spcAft>
                <a:spcPts val="0"/>
              </a:spcAft>
              <a:buClr>
                <a:schemeClr val="accent1"/>
              </a:buClr>
              <a:buSzPts val="28000"/>
              <a:buFont typeface="Barlow"/>
              <a:buNone/>
              <a:defRPr sz="28000" b="1">
                <a:solidFill>
                  <a:schemeClr val="accen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2" name="Google Shape;302;p10"/>
          <p:cNvSpPr txBox="1">
            <a:spLocks noGrp="1"/>
          </p:cNvSpPr>
          <p:nvPr>
            <p:ph type="title" idx="5"/>
          </p:nvPr>
        </p:nvSpPr>
        <p:spPr>
          <a:xfrm rot="1253388">
            <a:off x="5939222" y="6100931"/>
            <a:ext cx="8722230" cy="2941621"/>
          </a:xfrm>
          <a:prstGeom prst="rect">
            <a:avLst/>
          </a:prstGeom>
        </p:spPr>
        <p:txBody>
          <a:bodyPr spcFirstLastPara="1" wrap="square" lIns="91425" tIns="45700" rIns="91425" bIns="45700" anchor="t" anchorCtr="0">
            <a:normAutofit/>
          </a:bodyPr>
          <a:lstStyle>
            <a:lvl1pPr lvl="0">
              <a:spcBef>
                <a:spcPts val="0"/>
              </a:spcBef>
              <a:spcAft>
                <a:spcPts val="0"/>
              </a:spcAft>
              <a:buClr>
                <a:schemeClr val="accent1"/>
              </a:buClr>
              <a:buSzPts val="27000"/>
              <a:buNone/>
              <a:defRPr sz="27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3"/>
        <p:cNvGrpSpPr/>
        <p:nvPr/>
      </p:nvGrpSpPr>
      <p:grpSpPr>
        <a:xfrm>
          <a:off x="0" y="0"/>
          <a:ext cx="0" cy="0"/>
          <a:chOff x="0" y="0"/>
          <a:chExt cx="0" cy="0"/>
        </a:xfrm>
      </p:grpSpPr>
      <p:sp>
        <p:nvSpPr>
          <p:cNvPr id="304" name="Google Shape;304;p1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06" name="Google Shape;306;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9"/>
        <p:cNvGrpSpPr/>
        <p:nvPr/>
      </p:nvGrpSpPr>
      <p:grpSpPr>
        <a:xfrm>
          <a:off x="0" y="0"/>
          <a:ext cx="0" cy="0"/>
          <a:chOff x="0" y="0"/>
          <a:chExt cx="0" cy="0"/>
        </a:xfrm>
      </p:grpSpPr>
      <p:sp>
        <p:nvSpPr>
          <p:cNvPr id="310" name="Google Shape;310;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1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2" name="Google Shape;312;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5"/>
        <p:cNvGrpSpPr/>
        <p:nvPr/>
      </p:nvGrpSpPr>
      <p:grpSpPr>
        <a:xfrm>
          <a:off x="0" y="0"/>
          <a:ext cx="0" cy="0"/>
          <a:chOff x="0" y="0"/>
          <a:chExt cx="0" cy="0"/>
        </a:xfrm>
      </p:grpSpPr>
      <p:sp>
        <p:nvSpPr>
          <p:cNvPr id="316" name="Google Shape;316;p1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p1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18" name="Google Shape;318;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1"/>
        <p:cNvGrpSpPr/>
        <p:nvPr/>
      </p:nvGrpSpPr>
      <p:grpSpPr>
        <a:xfrm>
          <a:off x="0" y="0"/>
          <a:ext cx="0" cy="0"/>
          <a:chOff x="0" y="0"/>
          <a:chExt cx="0" cy="0"/>
        </a:xfrm>
      </p:grpSpPr>
      <p:sp>
        <p:nvSpPr>
          <p:cNvPr id="322" name="Google Shape;322;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1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4" name="Google Shape;324;p1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5" name="Google Shape;325;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 name="Google Shape;327;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11000"/>
              <a:buFont typeface="Six Caps"/>
              <a:buNone/>
              <a:defRPr sz="11000" i="0" u="none" strike="noStrike" cap="none">
                <a:solidFill>
                  <a:schemeClr val="dk1"/>
                </a:solidFill>
                <a:latin typeface="Six Caps"/>
                <a:ea typeface="Six Caps"/>
                <a:cs typeface="Six Caps"/>
                <a:sym typeface="Six Cap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50850" algn="l" rtl="0">
              <a:spcBef>
                <a:spcPts val="640"/>
              </a:spcBef>
              <a:spcAft>
                <a:spcPts val="0"/>
              </a:spcAft>
              <a:buClr>
                <a:schemeClr val="dk1"/>
              </a:buClr>
              <a:buSzPts val="3500"/>
              <a:buFont typeface="Barlow"/>
              <a:buChar char="•"/>
              <a:defRPr sz="3500" i="0" u="none" strike="noStrike" cap="none">
                <a:solidFill>
                  <a:schemeClr val="dk1"/>
                </a:solidFill>
                <a:latin typeface="Barlow"/>
                <a:ea typeface="Barlow"/>
                <a:cs typeface="Barlow"/>
                <a:sym typeface="Barlow"/>
              </a:defRPr>
            </a:lvl1pPr>
            <a:lvl2pPr marL="914400" marR="0" lvl="1" indent="-361950" algn="l" rtl="0">
              <a:spcBef>
                <a:spcPts val="560"/>
              </a:spcBef>
              <a:spcAft>
                <a:spcPts val="0"/>
              </a:spcAft>
              <a:buClr>
                <a:schemeClr val="dk1"/>
              </a:buClr>
              <a:buSzPts val="2100"/>
              <a:buFont typeface="Barlow"/>
              <a:buChar char="–"/>
              <a:defRPr sz="2100" i="0" u="none" strike="noStrike" cap="none">
                <a:solidFill>
                  <a:schemeClr val="dk1"/>
                </a:solidFill>
                <a:latin typeface="Barlow"/>
                <a:ea typeface="Barlow"/>
                <a:cs typeface="Barlow"/>
                <a:sym typeface="Barlow"/>
              </a:defRPr>
            </a:lvl2pPr>
            <a:lvl3pPr marL="1371600" marR="0" lvl="2" indent="-361950" algn="l" rtl="0">
              <a:spcBef>
                <a:spcPts val="480"/>
              </a:spcBef>
              <a:spcAft>
                <a:spcPts val="0"/>
              </a:spcAft>
              <a:buClr>
                <a:schemeClr val="dk1"/>
              </a:buClr>
              <a:buSzPts val="2100"/>
              <a:buFont typeface="Barlow"/>
              <a:buChar char="•"/>
              <a:defRPr sz="2100" i="0" u="none" strike="noStrike" cap="none">
                <a:solidFill>
                  <a:schemeClr val="dk1"/>
                </a:solidFill>
                <a:latin typeface="Barlow"/>
                <a:ea typeface="Barlow"/>
                <a:cs typeface="Barlow"/>
                <a:sym typeface="Barlow"/>
              </a:defRPr>
            </a:lvl3pPr>
            <a:lvl4pPr marL="1828800" marR="0" lvl="3" indent="-361950" algn="l" rtl="0">
              <a:spcBef>
                <a:spcPts val="400"/>
              </a:spcBef>
              <a:spcAft>
                <a:spcPts val="0"/>
              </a:spcAft>
              <a:buClr>
                <a:schemeClr val="dk1"/>
              </a:buClr>
              <a:buSzPts val="2100"/>
              <a:buFont typeface="Barlow"/>
              <a:buChar char="–"/>
              <a:defRPr sz="2100" i="0" u="none" strike="noStrike" cap="none">
                <a:solidFill>
                  <a:schemeClr val="dk1"/>
                </a:solidFill>
                <a:latin typeface="Barlow"/>
                <a:ea typeface="Barlow"/>
                <a:cs typeface="Barlow"/>
                <a:sym typeface="Barlow"/>
              </a:defRPr>
            </a:lvl4pPr>
            <a:lvl5pPr marL="2286000" marR="0" lvl="4" indent="-361950" algn="l" rtl="0">
              <a:spcBef>
                <a:spcPts val="400"/>
              </a:spcBef>
              <a:spcAft>
                <a:spcPts val="0"/>
              </a:spcAft>
              <a:buClr>
                <a:schemeClr val="dk1"/>
              </a:buClr>
              <a:buSzPts val="2100"/>
              <a:buFont typeface="Barlow"/>
              <a:buChar char="»"/>
              <a:defRPr sz="2100" i="0" u="none" strike="noStrike" cap="none">
                <a:solidFill>
                  <a:schemeClr val="dk1"/>
                </a:solidFill>
                <a:latin typeface="Barlow"/>
                <a:ea typeface="Barlow"/>
                <a:cs typeface="Barlow"/>
                <a:sym typeface="Barlow"/>
              </a:defRPr>
            </a:lvl5pPr>
            <a:lvl6pPr marL="2743200" marR="0" lvl="5" indent="-361950" algn="l" rtl="0">
              <a:spcBef>
                <a:spcPts val="400"/>
              </a:spcBef>
              <a:spcAft>
                <a:spcPts val="0"/>
              </a:spcAft>
              <a:buClr>
                <a:schemeClr val="dk1"/>
              </a:buClr>
              <a:buSzPts val="2100"/>
              <a:buFont typeface="Barlow"/>
              <a:buChar char="•"/>
              <a:defRPr sz="2100" i="0" u="none" strike="noStrike" cap="none">
                <a:solidFill>
                  <a:schemeClr val="dk1"/>
                </a:solidFill>
                <a:latin typeface="Barlow"/>
                <a:ea typeface="Barlow"/>
                <a:cs typeface="Barlow"/>
                <a:sym typeface="Barlow"/>
              </a:defRPr>
            </a:lvl6pPr>
            <a:lvl7pPr marL="3200400" marR="0" lvl="6" indent="-361950" algn="l" rtl="0">
              <a:spcBef>
                <a:spcPts val="400"/>
              </a:spcBef>
              <a:spcAft>
                <a:spcPts val="0"/>
              </a:spcAft>
              <a:buClr>
                <a:schemeClr val="dk1"/>
              </a:buClr>
              <a:buSzPts val="2100"/>
              <a:buFont typeface="Barlow"/>
              <a:buChar char="•"/>
              <a:defRPr sz="2100" i="0" u="none" strike="noStrike" cap="none">
                <a:solidFill>
                  <a:schemeClr val="dk1"/>
                </a:solidFill>
                <a:latin typeface="Barlow"/>
                <a:ea typeface="Barlow"/>
                <a:cs typeface="Barlow"/>
                <a:sym typeface="Barlow"/>
              </a:defRPr>
            </a:lvl7pPr>
            <a:lvl8pPr marL="3657600" marR="0" lvl="7" indent="-361950" algn="l" rtl="0">
              <a:spcBef>
                <a:spcPts val="400"/>
              </a:spcBef>
              <a:spcAft>
                <a:spcPts val="0"/>
              </a:spcAft>
              <a:buClr>
                <a:schemeClr val="dk1"/>
              </a:buClr>
              <a:buSzPts val="2100"/>
              <a:buFont typeface="Barlow"/>
              <a:buChar char="•"/>
              <a:defRPr sz="2100" i="0" u="none" strike="noStrike" cap="none">
                <a:solidFill>
                  <a:schemeClr val="dk1"/>
                </a:solidFill>
                <a:latin typeface="Barlow"/>
                <a:ea typeface="Barlow"/>
                <a:cs typeface="Barlow"/>
                <a:sym typeface="Barlow"/>
              </a:defRPr>
            </a:lvl8pPr>
            <a:lvl9pPr marL="4114800" marR="0" lvl="8" indent="-361950" algn="l" rtl="0">
              <a:spcBef>
                <a:spcPts val="400"/>
              </a:spcBef>
              <a:spcAft>
                <a:spcPts val="0"/>
              </a:spcAft>
              <a:buClr>
                <a:schemeClr val="dk1"/>
              </a:buClr>
              <a:buSzPts val="2100"/>
              <a:buFont typeface="Barlow"/>
              <a:buChar char="•"/>
              <a:defRPr sz="2100" i="0" u="none" strike="noStrike" cap="none">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2.png"/><Relationship Id="rId4" Type="http://schemas.microsoft.com/office/2007/relationships/hdphoto" Target="../media/hdphoto3.wdp"/><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24.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orange logo&#10;&#10;Description automatically generated">
            <a:extLst>
              <a:ext uri="{FF2B5EF4-FFF2-40B4-BE49-F238E27FC236}">
                <a16:creationId xmlns:a16="http://schemas.microsoft.com/office/drawing/2014/main" id="{AC50A679-4719-866E-EDD4-4642690B0AA5}"/>
              </a:ext>
            </a:extLst>
          </p:cNvPr>
          <p:cNvPicPr>
            <a:picLocks noChangeAspect="1"/>
          </p:cNvPicPr>
          <p:nvPr/>
        </p:nvPicPr>
        <p:blipFill>
          <a:blip r:embed="rId2"/>
          <a:stretch>
            <a:fillRect/>
          </a:stretch>
        </p:blipFill>
        <p:spPr>
          <a:xfrm>
            <a:off x="10757464" y="9154005"/>
            <a:ext cx="3776818" cy="587505"/>
          </a:xfrm>
          <a:prstGeom prst="rect">
            <a:avLst/>
          </a:prstGeom>
        </p:spPr>
      </p:pic>
      <p:pic>
        <p:nvPicPr>
          <p:cNvPr id="4" name="Picture 3" descr="A black and yellow logo&#10;&#10;Description automatically generated">
            <a:extLst>
              <a:ext uri="{FF2B5EF4-FFF2-40B4-BE49-F238E27FC236}">
                <a16:creationId xmlns:a16="http://schemas.microsoft.com/office/drawing/2014/main" id="{6502C57C-FDB0-017C-6C7E-0CE028F47234}"/>
              </a:ext>
            </a:extLst>
          </p:cNvPr>
          <p:cNvPicPr>
            <a:picLocks noChangeAspect="1"/>
          </p:cNvPicPr>
          <p:nvPr/>
        </p:nvPicPr>
        <p:blipFill>
          <a:blip r:embed="rId3"/>
          <a:stretch>
            <a:fillRect/>
          </a:stretch>
        </p:blipFill>
        <p:spPr>
          <a:xfrm>
            <a:off x="7790024" y="9030440"/>
            <a:ext cx="2512736" cy="783078"/>
          </a:xfrm>
          <a:prstGeom prst="rect">
            <a:avLst/>
          </a:prstGeom>
        </p:spPr>
      </p:pic>
      <p:pic>
        <p:nvPicPr>
          <p:cNvPr id="5" name="Picture 4" descr="A purple diamond shaped object with black text&#10;&#10;Description automatically generated">
            <a:extLst>
              <a:ext uri="{FF2B5EF4-FFF2-40B4-BE49-F238E27FC236}">
                <a16:creationId xmlns:a16="http://schemas.microsoft.com/office/drawing/2014/main" id="{0D1F5F47-D502-1A4C-4C79-BBBE5D390C64}"/>
              </a:ext>
            </a:extLst>
          </p:cNvPr>
          <p:cNvPicPr>
            <a:picLocks noChangeAspect="1"/>
          </p:cNvPicPr>
          <p:nvPr/>
        </p:nvPicPr>
        <p:blipFill>
          <a:blip r:embed="rId4"/>
          <a:stretch>
            <a:fillRect/>
          </a:stretch>
        </p:blipFill>
        <p:spPr>
          <a:xfrm>
            <a:off x="14988986" y="8665103"/>
            <a:ext cx="1264353" cy="1264353"/>
          </a:xfrm>
          <a:prstGeom prst="rect">
            <a:avLst/>
          </a:prstGeom>
        </p:spPr>
      </p:pic>
      <p:pic>
        <p:nvPicPr>
          <p:cNvPr id="6" name="Picture 5" descr="A black and yellow logo&#10;&#10;Description automatically generated">
            <a:extLst>
              <a:ext uri="{FF2B5EF4-FFF2-40B4-BE49-F238E27FC236}">
                <a16:creationId xmlns:a16="http://schemas.microsoft.com/office/drawing/2014/main" id="{61CCF830-98C9-4D92-4B55-3AA9DCCB95BA}"/>
              </a:ext>
            </a:extLst>
          </p:cNvPr>
          <p:cNvPicPr>
            <a:picLocks noChangeAspect="1"/>
          </p:cNvPicPr>
          <p:nvPr/>
        </p:nvPicPr>
        <p:blipFill>
          <a:blip r:embed="rId5"/>
          <a:stretch>
            <a:fillRect/>
          </a:stretch>
        </p:blipFill>
        <p:spPr>
          <a:xfrm>
            <a:off x="3591113" y="9027275"/>
            <a:ext cx="3668552" cy="783078"/>
          </a:xfrm>
          <a:prstGeom prst="rect">
            <a:avLst/>
          </a:prstGeom>
        </p:spPr>
      </p:pic>
      <p:pic>
        <p:nvPicPr>
          <p:cNvPr id="7" name="Picture 6" descr="A rainbow with a red needle and a red arrow&#10;&#10;Description automatically generated">
            <a:extLst>
              <a:ext uri="{FF2B5EF4-FFF2-40B4-BE49-F238E27FC236}">
                <a16:creationId xmlns:a16="http://schemas.microsoft.com/office/drawing/2014/main" id="{7F4E505A-333E-E481-56D8-E44E8E26CBC2}"/>
              </a:ext>
            </a:extLst>
          </p:cNvPr>
          <p:cNvPicPr>
            <a:picLocks noChangeAspect="1"/>
          </p:cNvPicPr>
          <p:nvPr/>
        </p:nvPicPr>
        <p:blipFill>
          <a:blip r:embed="rId6"/>
          <a:stretch>
            <a:fillRect/>
          </a:stretch>
        </p:blipFill>
        <p:spPr>
          <a:xfrm>
            <a:off x="395396" y="2515126"/>
            <a:ext cx="6391125" cy="3908875"/>
          </a:xfrm>
          <a:prstGeom prst="rect">
            <a:avLst/>
          </a:prstGeom>
          <a:ln>
            <a:noFill/>
          </a:ln>
        </p:spPr>
      </p:pic>
      <p:pic>
        <p:nvPicPr>
          <p:cNvPr id="9" name="Picture 7">
            <a:extLst>
              <a:ext uri="{FF2B5EF4-FFF2-40B4-BE49-F238E27FC236}">
                <a16:creationId xmlns:a16="http://schemas.microsoft.com/office/drawing/2014/main" id="{476A7AB0-51D3-F55B-D462-6DFD2DA529C6}"/>
              </a:ext>
            </a:extLst>
          </p:cNvPr>
          <p:cNvPicPr>
            <a:picLocks noChangeAspect="1"/>
          </p:cNvPicPr>
          <p:nvPr/>
        </p:nvPicPr>
        <p:blipFill>
          <a:blip r:embed="rId7">
            <a:alphaModFix amt="65999"/>
          </a:blip>
          <a:srcRect/>
          <a:stretch>
            <a:fillRect/>
          </a:stretch>
        </p:blipFill>
        <p:spPr>
          <a:xfrm>
            <a:off x="15056624" y="236009"/>
            <a:ext cx="3231376" cy="876511"/>
          </a:xfrm>
          <a:prstGeom prst="rect">
            <a:avLst/>
          </a:prstGeom>
        </p:spPr>
      </p:pic>
      <p:grpSp>
        <p:nvGrpSpPr>
          <p:cNvPr id="8" name="Google Shape;409;p22">
            <a:extLst>
              <a:ext uri="{FF2B5EF4-FFF2-40B4-BE49-F238E27FC236}">
                <a16:creationId xmlns:a16="http://schemas.microsoft.com/office/drawing/2014/main" id="{B636C51F-959A-3F69-E238-F191D927216D}"/>
              </a:ext>
            </a:extLst>
          </p:cNvPr>
          <p:cNvGrpSpPr/>
          <p:nvPr/>
        </p:nvGrpSpPr>
        <p:grpSpPr>
          <a:xfrm>
            <a:off x="7586188" y="2383500"/>
            <a:ext cx="10701812" cy="3445888"/>
            <a:chOff x="0" y="-57150"/>
            <a:chExt cx="4816593" cy="326693"/>
          </a:xfrm>
        </p:grpSpPr>
        <p:sp>
          <p:nvSpPr>
            <p:cNvPr id="10" name="Google Shape;410;p22">
              <a:extLst>
                <a:ext uri="{FF2B5EF4-FFF2-40B4-BE49-F238E27FC236}">
                  <a16:creationId xmlns:a16="http://schemas.microsoft.com/office/drawing/2014/main" id="{8369C1AE-3717-C041-412C-0830583187CE}"/>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411;p22">
              <a:extLst>
                <a:ext uri="{FF2B5EF4-FFF2-40B4-BE49-F238E27FC236}">
                  <a16:creationId xmlns:a16="http://schemas.microsoft.com/office/drawing/2014/main" id="{9CEEAAF3-64E5-88CC-0C37-EEF8FD733ABA}"/>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dirty="0">
                <a:solidFill>
                  <a:schemeClr val="dk1"/>
                </a:solidFill>
                <a:latin typeface="Calibri"/>
                <a:ea typeface="Calibri"/>
                <a:cs typeface="Calibri"/>
                <a:sym typeface="Calibri"/>
              </a:endParaRPr>
            </a:p>
          </p:txBody>
        </p:sp>
      </p:grpSp>
      <p:sp>
        <p:nvSpPr>
          <p:cNvPr id="12" name="Google Shape;441;p22">
            <a:extLst>
              <a:ext uri="{FF2B5EF4-FFF2-40B4-BE49-F238E27FC236}">
                <a16:creationId xmlns:a16="http://schemas.microsoft.com/office/drawing/2014/main" id="{253FC5D5-C4D0-5A79-F692-4C3F273AF157}"/>
              </a:ext>
            </a:extLst>
          </p:cNvPr>
          <p:cNvSpPr txBox="1"/>
          <p:nvPr/>
        </p:nvSpPr>
        <p:spPr>
          <a:xfrm>
            <a:off x="7693521" y="3120954"/>
            <a:ext cx="10309225" cy="270843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800" dirty="0">
                <a:solidFill>
                  <a:schemeClr val="bg1"/>
                </a:solidFill>
                <a:latin typeface="Six Caps"/>
                <a:sym typeface="Six Caps"/>
              </a:rPr>
              <a:t>Development and Retention of Autistic Staff in Hospitality</a:t>
            </a:r>
            <a:endParaRPr sz="8800" dirty="0">
              <a:solidFill>
                <a:schemeClr val="bg1"/>
              </a:solidFill>
            </a:endParaRP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34530" y="8705203"/>
            <a:ext cx="873783" cy="1264197"/>
          </a:xfrm>
          <a:prstGeom prst="rect">
            <a:avLst/>
          </a:prstGeom>
        </p:spPr>
      </p:pic>
      <p:sp>
        <p:nvSpPr>
          <p:cNvPr id="14" name="Rectangle 13"/>
          <p:cNvSpPr/>
          <p:nvPr/>
        </p:nvSpPr>
        <p:spPr>
          <a:xfrm>
            <a:off x="5846637" y="7067240"/>
            <a:ext cx="6399509" cy="400110"/>
          </a:xfrm>
          <a:prstGeom prst="rect">
            <a:avLst/>
          </a:prstGeom>
        </p:spPr>
        <p:txBody>
          <a:bodyPr wrap="none">
            <a:spAutoFit/>
          </a:bodyPr>
          <a:lstStyle/>
          <a:p>
            <a:r>
              <a:rPr lang="en-GB" sz="2000" b="1" dirty="0"/>
              <a:t>Project Number 2023-1-IT01-KA220-VET-000152721</a:t>
            </a:r>
          </a:p>
        </p:txBody>
      </p:sp>
      <p:pic>
        <p:nvPicPr>
          <p:cNvPr id="15" name="Picture 14"/>
          <p:cNvPicPr>
            <a:picLocks noChangeAspect="1"/>
          </p:cNvPicPr>
          <p:nvPr/>
        </p:nvPicPr>
        <p:blipFill>
          <a:blip r:embed="rId9"/>
          <a:stretch>
            <a:fillRect/>
          </a:stretch>
        </p:blipFill>
        <p:spPr>
          <a:xfrm>
            <a:off x="531689" y="8665103"/>
            <a:ext cx="2572109" cy="1390844"/>
          </a:xfrm>
          <a:prstGeom prst="rect">
            <a:avLst/>
          </a:prstGeom>
        </p:spPr>
      </p:pic>
      <p:sp>
        <p:nvSpPr>
          <p:cNvPr id="16" name="Rectangle 15">
            <a:extLst>
              <a:ext uri="{FF2B5EF4-FFF2-40B4-BE49-F238E27FC236}">
                <a16:creationId xmlns:a16="http://schemas.microsoft.com/office/drawing/2014/main" id="{535DB743-A38C-BE64-E064-F92B87DAFF08}"/>
              </a:ext>
            </a:extLst>
          </p:cNvPr>
          <p:cNvSpPr/>
          <p:nvPr/>
        </p:nvSpPr>
        <p:spPr>
          <a:xfrm>
            <a:off x="531689" y="218517"/>
            <a:ext cx="14457297" cy="523220"/>
          </a:xfrm>
          <a:prstGeom prst="rect">
            <a:avLst/>
          </a:prstGeom>
        </p:spPr>
        <p:txBody>
          <a:bodyPr wrap="square">
            <a:spAutoFit/>
          </a:bodyPr>
          <a:lstStyle/>
          <a:p>
            <a:r>
              <a:rPr lang="en-US" dirty="0"/>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17" name="Imagem 63" descr="https://lh7-us.googleusercontent.com/NpM_3JoYuxMTMGPa6gerAiGeE8BcnQsYePH3WiOUTgdVpntFdM0UEgdcSeHcLVMJSVTbLGZSCDdSzB8cnAYOXgn8-w7C4J8SfO6zdHge5F57OoMFhlXNPcMen9isDXAj6dF5S8RShkXZTsLL9jNQs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1198" y="7931678"/>
            <a:ext cx="1247775" cy="4222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3"/>
          <p:cNvSpPr>
            <a:spLocks noChangeArrowheads="1"/>
          </p:cNvSpPr>
          <p:nvPr/>
        </p:nvSpPr>
        <p:spPr bwMode="auto">
          <a:xfrm>
            <a:off x="3988973" y="7389313"/>
            <a:ext cx="1190420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br>
              <a:rPr kumimoji="0" lang="pt-PT" altLang="en-US" sz="28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br>
            <a:r>
              <a:rPr kumimoji="0" lang="en-US" altLang="en-US" sz="1600" b="1" i="0" u="none" strike="noStrike" cap="none" normalizeH="0" baseline="0" dirty="0">
                <a:ln>
                  <a:noFill/>
                </a:ln>
                <a:solidFill>
                  <a:srgbClr val="211D1E"/>
                </a:solidFill>
                <a:effectLst/>
                <a:latin typeface="Calibri" panose="020F0502020204030204" pitchFamily="34" charset="0"/>
                <a:ea typeface="Times New Roman" panose="02020603050405020304" pitchFamily="18" charset="0"/>
                <a:cs typeface="Calibri" panose="020F0502020204030204" pitchFamily="34" charset="0"/>
              </a:rPr>
              <a:t>This work is licensed under a Creative Commons Attribution-</a:t>
            </a:r>
            <a:r>
              <a:rPr kumimoji="0" lang="en-US" altLang="en-US" sz="1600" b="1" i="0" u="none" strike="noStrike" cap="none" normalizeH="0" baseline="0" dirty="0" err="1">
                <a:ln>
                  <a:noFill/>
                </a:ln>
                <a:solidFill>
                  <a:srgbClr val="211D1E"/>
                </a:solidFill>
                <a:effectLst/>
                <a:latin typeface="Calibri" panose="020F0502020204030204" pitchFamily="34" charset="0"/>
                <a:ea typeface="Times New Roman" panose="02020603050405020304" pitchFamily="18" charset="0"/>
                <a:cs typeface="Calibri" panose="020F0502020204030204" pitchFamily="34" charset="0"/>
              </a:rPr>
              <a:t>NonCommercial</a:t>
            </a:r>
            <a:r>
              <a:rPr kumimoji="0" lang="en-US" altLang="en-US" sz="1600" b="1" i="0" u="none" strike="noStrike" cap="none" normalizeH="0" baseline="0" dirty="0">
                <a:ln>
                  <a:noFill/>
                </a:ln>
                <a:solidFill>
                  <a:srgbClr val="211D1E"/>
                </a:solidFill>
                <a:effectLst/>
                <a:latin typeface="Calibri" panose="020F0502020204030204" pitchFamily="34" charset="0"/>
                <a:ea typeface="Times New Roman" panose="02020603050405020304" pitchFamily="18" charset="0"/>
                <a:cs typeface="Calibri" panose="020F0502020204030204" pitchFamily="34" charset="0"/>
              </a:rPr>
              <a:t> 4.0 International License. In addition, an acknowledgement of the authors of the document and all applicable portions of the copyright notice must be clearly referenced. </a:t>
            </a:r>
            <a:r>
              <a:rPr kumimoji="0" lang="pt-PT" altLang="en-US" sz="1600" b="1" i="0" u="none" strike="noStrike" cap="none" normalizeH="0" baseline="0" dirty="0" err="1">
                <a:ln>
                  <a:noFill/>
                </a:ln>
                <a:solidFill>
                  <a:srgbClr val="211D1E"/>
                </a:solidFill>
                <a:effectLst/>
                <a:latin typeface="Calibri" panose="020F0502020204030204" pitchFamily="34" charset="0"/>
                <a:ea typeface="Times New Roman" panose="02020603050405020304" pitchFamily="18" charset="0"/>
                <a:cs typeface="Calibri" panose="020F0502020204030204" pitchFamily="34" charset="0"/>
              </a:rPr>
              <a:t>All</a:t>
            </a:r>
            <a:r>
              <a:rPr kumimoji="0" lang="pt-PT" altLang="en-US" sz="1600" b="1" i="0" u="none" strike="noStrike" cap="none" normalizeH="0" baseline="0" dirty="0">
                <a:ln>
                  <a:noFill/>
                </a:ln>
                <a:solidFill>
                  <a:srgbClr val="211D1E"/>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pt-PT" altLang="en-US" sz="1600" b="1" i="0" u="none" strike="noStrike" cap="none" normalizeH="0" baseline="0" dirty="0" err="1">
                <a:ln>
                  <a:noFill/>
                </a:ln>
                <a:solidFill>
                  <a:srgbClr val="211D1E"/>
                </a:solidFill>
                <a:effectLst/>
                <a:latin typeface="Calibri" panose="020F0502020204030204" pitchFamily="34" charset="0"/>
                <a:ea typeface="Times New Roman" panose="02020603050405020304" pitchFamily="18" charset="0"/>
                <a:cs typeface="Calibri" panose="020F0502020204030204" pitchFamily="34" charset="0"/>
              </a:rPr>
              <a:t>rights</a:t>
            </a:r>
            <a:r>
              <a:rPr kumimoji="0" lang="pt-PT" altLang="en-US" sz="1600" b="1" i="0" u="none" strike="noStrike" cap="none" normalizeH="0" baseline="0" dirty="0">
                <a:ln>
                  <a:noFill/>
                </a:ln>
                <a:solidFill>
                  <a:srgbClr val="211D1E"/>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pt-PT" altLang="en-US" sz="1600" b="1" i="0" u="none" strike="noStrike" cap="none" normalizeH="0" baseline="0" dirty="0" err="1">
                <a:ln>
                  <a:noFill/>
                </a:ln>
                <a:solidFill>
                  <a:srgbClr val="211D1E"/>
                </a:solidFill>
                <a:effectLst/>
                <a:latin typeface="Calibri" panose="020F0502020204030204" pitchFamily="34" charset="0"/>
                <a:ea typeface="Times New Roman" panose="02020603050405020304" pitchFamily="18" charset="0"/>
                <a:cs typeface="Calibri" panose="020F0502020204030204" pitchFamily="34" charset="0"/>
              </a:rPr>
              <a:t>reserved</a:t>
            </a:r>
            <a:r>
              <a:rPr kumimoji="0" lang="pt-PT" altLang="en-US" sz="1600" b="1" i="0" u="none" strike="noStrike" cap="none" normalizeH="0" baseline="0" dirty="0">
                <a:ln>
                  <a:noFill/>
                </a:ln>
                <a:solidFill>
                  <a:srgbClr val="211D1E"/>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pt-PT"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49841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4">
          <a:extLst>
            <a:ext uri="{FF2B5EF4-FFF2-40B4-BE49-F238E27FC236}">
              <a16:creationId xmlns:a16="http://schemas.microsoft.com/office/drawing/2014/main" id="{8D91723B-CA2A-934B-720E-1D6A61B0478C}"/>
            </a:ext>
          </a:extLst>
        </p:cNvPr>
        <p:cNvGrpSpPr/>
        <p:nvPr/>
      </p:nvGrpSpPr>
      <p:grpSpPr>
        <a:xfrm>
          <a:off x="0" y="0"/>
          <a:ext cx="0" cy="0"/>
          <a:chOff x="0" y="0"/>
          <a:chExt cx="0" cy="0"/>
        </a:xfrm>
      </p:grpSpPr>
      <p:grpSp>
        <p:nvGrpSpPr>
          <p:cNvPr id="875" name="Google Shape;875;p34">
            <a:extLst>
              <a:ext uri="{FF2B5EF4-FFF2-40B4-BE49-F238E27FC236}">
                <a16:creationId xmlns:a16="http://schemas.microsoft.com/office/drawing/2014/main" id="{F0A1B5BF-90CA-FBC5-7D42-AF0BC7B65FBB}"/>
              </a:ext>
            </a:extLst>
          </p:cNvPr>
          <p:cNvGrpSpPr/>
          <p:nvPr/>
        </p:nvGrpSpPr>
        <p:grpSpPr>
          <a:xfrm>
            <a:off x="-2412023" y="-2528906"/>
            <a:ext cx="23112044" cy="14039954"/>
            <a:chOff x="-1" y="-272823"/>
            <a:chExt cx="30816058" cy="18719937"/>
          </a:xfrm>
        </p:grpSpPr>
        <p:grpSp>
          <p:nvGrpSpPr>
            <p:cNvPr id="876" name="Google Shape;876;p34">
              <a:extLst>
                <a:ext uri="{FF2B5EF4-FFF2-40B4-BE49-F238E27FC236}">
                  <a16:creationId xmlns:a16="http://schemas.microsoft.com/office/drawing/2014/main" id="{0F9FB4C3-6E16-6EA8-59C2-946DE3AA6E2A}"/>
                </a:ext>
              </a:extLst>
            </p:cNvPr>
            <p:cNvGrpSpPr/>
            <p:nvPr/>
          </p:nvGrpSpPr>
          <p:grpSpPr>
            <a:xfrm>
              <a:off x="17042413" y="2719851"/>
              <a:ext cx="13773644" cy="5783589"/>
              <a:chOff x="0" y="-57150"/>
              <a:chExt cx="2720720" cy="1142437"/>
            </a:xfrm>
          </p:grpSpPr>
          <p:sp>
            <p:nvSpPr>
              <p:cNvPr id="877" name="Google Shape;877;p34">
                <a:extLst>
                  <a:ext uri="{FF2B5EF4-FFF2-40B4-BE49-F238E27FC236}">
                    <a16:creationId xmlns:a16="http://schemas.microsoft.com/office/drawing/2014/main" id="{86135954-11B1-055E-D062-EEF4A6511F77}"/>
                  </a:ext>
                </a:extLst>
              </p:cNvPr>
              <p:cNvSpPr/>
              <p:nvPr/>
            </p:nvSpPr>
            <p:spPr>
              <a:xfrm>
                <a:off x="0" y="0"/>
                <a:ext cx="2720720" cy="1085287"/>
              </a:xfrm>
              <a:custGeom>
                <a:avLst/>
                <a:gdLst/>
                <a:ahLst/>
                <a:cxnLst/>
                <a:rect l="l" t="t" r="r" b="b"/>
                <a:pathLst>
                  <a:path w="2720720" h="1085287" extrusionOk="0">
                    <a:moveTo>
                      <a:pt x="2517520" y="0"/>
                    </a:moveTo>
                    <a:lnTo>
                      <a:pt x="0" y="0"/>
                    </a:lnTo>
                    <a:lnTo>
                      <a:pt x="203200" y="1085287"/>
                    </a:lnTo>
                    <a:lnTo>
                      <a:pt x="2720720" y="1085287"/>
                    </a:lnTo>
                    <a:lnTo>
                      <a:pt x="251752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8" name="Google Shape;878;p34">
                <a:extLst>
                  <a:ext uri="{FF2B5EF4-FFF2-40B4-BE49-F238E27FC236}">
                    <a16:creationId xmlns:a16="http://schemas.microsoft.com/office/drawing/2014/main" id="{75A441FD-1F02-729B-576E-4133F894B29D}"/>
                  </a:ext>
                </a:extLst>
              </p:cNvPr>
              <p:cNvSpPr txBox="1"/>
              <p:nvPr/>
            </p:nvSpPr>
            <p:spPr>
              <a:xfrm>
                <a:off x="101600" y="-57150"/>
                <a:ext cx="2517520" cy="1142437"/>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79" name="Google Shape;879;p34">
              <a:extLst>
                <a:ext uri="{FF2B5EF4-FFF2-40B4-BE49-F238E27FC236}">
                  <a16:creationId xmlns:a16="http://schemas.microsoft.com/office/drawing/2014/main" id="{BF82737A-E565-0FC2-44DF-D38396CCE214}"/>
                </a:ext>
              </a:extLst>
            </p:cNvPr>
            <p:cNvGrpSpPr/>
            <p:nvPr/>
          </p:nvGrpSpPr>
          <p:grpSpPr>
            <a:xfrm rot="583941">
              <a:off x="19120813" y="12038526"/>
              <a:ext cx="7989899" cy="5774814"/>
              <a:chOff x="0" y="-57150"/>
              <a:chExt cx="1578252" cy="1140704"/>
            </a:xfrm>
          </p:grpSpPr>
          <p:sp>
            <p:nvSpPr>
              <p:cNvPr id="880" name="Google Shape;880;p34">
                <a:extLst>
                  <a:ext uri="{FF2B5EF4-FFF2-40B4-BE49-F238E27FC236}">
                    <a16:creationId xmlns:a16="http://schemas.microsoft.com/office/drawing/2014/main" id="{3BDDBBF9-D3E3-35BF-2A0C-9CE6C8266217}"/>
                  </a:ext>
                </a:extLst>
              </p:cNvPr>
              <p:cNvSpPr/>
              <p:nvPr/>
            </p:nvSpPr>
            <p:spPr>
              <a:xfrm>
                <a:off x="0" y="0"/>
                <a:ext cx="1578252" cy="1083554"/>
              </a:xfrm>
              <a:custGeom>
                <a:avLst/>
                <a:gdLst/>
                <a:ahLst/>
                <a:cxnLst/>
                <a:rect l="l" t="t" r="r" b="b"/>
                <a:pathLst>
                  <a:path w="1578252" h="1083554" extrusionOk="0">
                    <a:moveTo>
                      <a:pt x="203200" y="0"/>
                    </a:moveTo>
                    <a:lnTo>
                      <a:pt x="1375052" y="0"/>
                    </a:lnTo>
                    <a:lnTo>
                      <a:pt x="1578252" y="1083554"/>
                    </a:lnTo>
                    <a:lnTo>
                      <a:pt x="0" y="1083554"/>
                    </a:lnTo>
                    <a:lnTo>
                      <a:pt x="2032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1" name="Google Shape;881;p34">
                <a:extLst>
                  <a:ext uri="{FF2B5EF4-FFF2-40B4-BE49-F238E27FC236}">
                    <a16:creationId xmlns:a16="http://schemas.microsoft.com/office/drawing/2014/main" id="{B123BF4F-F376-E37F-79DD-A0B428F384C5}"/>
                  </a:ext>
                </a:extLst>
              </p:cNvPr>
              <p:cNvSpPr txBox="1"/>
              <p:nvPr/>
            </p:nvSpPr>
            <p:spPr>
              <a:xfrm>
                <a:off x="127000" y="-57150"/>
                <a:ext cx="1324252" cy="11407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2" name="Google Shape;882;p34">
              <a:extLst>
                <a:ext uri="{FF2B5EF4-FFF2-40B4-BE49-F238E27FC236}">
                  <a16:creationId xmlns:a16="http://schemas.microsoft.com/office/drawing/2014/main" id="{5BBF519A-B820-38D4-3422-E6B8F690A9F5}"/>
                </a:ext>
              </a:extLst>
            </p:cNvPr>
            <p:cNvGrpSpPr/>
            <p:nvPr/>
          </p:nvGrpSpPr>
          <p:grpSpPr>
            <a:xfrm rot="1166532">
              <a:off x="934790" y="3390463"/>
              <a:ext cx="23668083" cy="9671428"/>
              <a:chOff x="0" y="-57150"/>
              <a:chExt cx="4675177" cy="1910405"/>
            </a:xfrm>
          </p:grpSpPr>
          <p:sp>
            <p:nvSpPr>
              <p:cNvPr id="883" name="Google Shape;883;p34">
                <a:extLst>
                  <a:ext uri="{FF2B5EF4-FFF2-40B4-BE49-F238E27FC236}">
                    <a16:creationId xmlns:a16="http://schemas.microsoft.com/office/drawing/2014/main" id="{68C3DE08-2583-2DA0-6000-10B3FF596333}"/>
                  </a:ext>
                </a:extLst>
              </p:cNvPr>
              <p:cNvSpPr/>
              <p:nvPr/>
            </p:nvSpPr>
            <p:spPr>
              <a:xfrm>
                <a:off x="0" y="0"/>
                <a:ext cx="4675177" cy="1853255"/>
              </a:xfrm>
              <a:custGeom>
                <a:avLst/>
                <a:gdLst/>
                <a:ahLst/>
                <a:cxnLst/>
                <a:rect l="l" t="t" r="r" b="b"/>
                <a:pathLst>
                  <a:path w="4675177" h="1853255" extrusionOk="0">
                    <a:moveTo>
                      <a:pt x="0" y="0"/>
                    </a:moveTo>
                    <a:lnTo>
                      <a:pt x="4675177" y="0"/>
                    </a:lnTo>
                    <a:lnTo>
                      <a:pt x="4675177" y="1853255"/>
                    </a:lnTo>
                    <a:lnTo>
                      <a:pt x="0" y="1853255"/>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4" name="Google Shape;884;p34">
                <a:extLst>
                  <a:ext uri="{FF2B5EF4-FFF2-40B4-BE49-F238E27FC236}">
                    <a16:creationId xmlns:a16="http://schemas.microsoft.com/office/drawing/2014/main" id="{61548FDA-A6D8-DAF6-26B9-1ADF41646F80}"/>
                  </a:ext>
                </a:extLst>
              </p:cNvPr>
              <p:cNvSpPr txBox="1"/>
              <p:nvPr/>
            </p:nvSpPr>
            <p:spPr>
              <a:xfrm>
                <a:off x="0" y="-57150"/>
                <a:ext cx="4675177" cy="19104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5" name="Google Shape;885;p34">
              <a:extLst>
                <a:ext uri="{FF2B5EF4-FFF2-40B4-BE49-F238E27FC236}">
                  <a16:creationId xmlns:a16="http://schemas.microsoft.com/office/drawing/2014/main" id="{651BB608-4934-2F4E-8BD7-F47852C561C3}"/>
                </a:ext>
              </a:extLst>
            </p:cNvPr>
            <p:cNvGrpSpPr/>
            <p:nvPr/>
          </p:nvGrpSpPr>
          <p:grpSpPr>
            <a:xfrm rot="3737206">
              <a:off x="6707101" y="8987085"/>
              <a:ext cx="6177883" cy="5405648"/>
              <a:chOff x="0" y="0"/>
              <a:chExt cx="812800" cy="711200"/>
            </a:xfrm>
          </p:grpSpPr>
          <p:sp>
            <p:nvSpPr>
              <p:cNvPr id="886" name="Google Shape;886;p34">
                <a:extLst>
                  <a:ext uri="{FF2B5EF4-FFF2-40B4-BE49-F238E27FC236}">
                    <a16:creationId xmlns:a16="http://schemas.microsoft.com/office/drawing/2014/main" id="{38EF6943-B161-D67B-849B-D88A6BD67042}"/>
                  </a:ext>
                </a:extLst>
              </p:cNvPr>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7" name="Google Shape;887;p34">
                <a:extLst>
                  <a:ext uri="{FF2B5EF4-FFF2-40B4-BE49-F238E27FC236}">
                    <a16:creationId xmlns:a16="http://schemas.microsoft.com/office/drawing/2014/main" id="{4890B4E1-AB1E-DD83-8220-1B068A4F672C}"/>
                  </a:ext>
                </a:extLst>
              </p:cNvPr>
              <p:cNvSpPr txBox="1"/>
              <p:nvPr/>
            </p:nvSpPr>
            <p:spPr>
              <a:xfrm>
                <a:off x="127000" y="2730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888" name="Google Shape;888;p34">
            <a:extLst>
              <a:ext uri="{FF2B5EF4-FFF2-40B4-BE49-F238E27FC236}">
                <a16:creationId xmlns:a16="http://schemas.microsoft.com/office/drawing/2014/main" id="{315FCC66-FB2E-AEE8-81F1-3120D9E9B436}"/>
              </a:ext>
            </a:extLst>
          </p:cNvPr>
          <p:cNvSpPr txBox="1"/>
          <p:nvPr/>
        </p:nvSpPr>
        <p:spPr>
          <a:xfrm>
            <a:off x="4504658" y="3092427"/>
            <a:ext cx="12714196" cy="2954655"/>
          </a:xfrm>
          <a:prstGeom prst="rect">
            <a:avLst/>
          </a:prstGeom>
          <a:noFill/>
          <a:ln>
            <a:noFill/>
          </a:ln>
        </p:spPr>
        <p:txBody>
          <a:bodyPr spcFirstLastPara="1" wrap="square" lIns="0" tIns="0" rIns="0" bIns="0" anchor="t" anchorCtr="0">
            <a:spAutoFit/>
          </a:bodyPr>
          <a:lstStyle/>
          <a:p>
            <a:r>
              <a:rPr lang="en-US" sz="9600" b="1" dirty="0">
                <a:solidFill>
                  <a:srgbClr val="FFFFFF"/>
                </a:solidFill>
                <a:latin typeface="Barlow"/>
                <a:ea typeface="Calibri"/>
                <a:cs typeface="Calibri"/>
                <a:sym typeface="Barlow"/>
              </a:rPr>
              <a:t>2. SENSORY</a:t>
            </a:r>
            <a:endParaRPr lang="en-US" sz="9600" b="1" dirty="0">
              <a:solidFill>
                <a:srgbClr val="FFFFFF"/>
              </a:solidFill>
              <a:latin typeface="Barlow"/>
              <a:ea typeface="Calibri"/>
              <a:cs typeface="Calibri"/>
            </a:endParaRPr>
          </a:p>
          <a:p>
            <a:r>
              <a:rPr lang="en-US" sz="9600" b="1" dirty="0">
                <a:solidFill>
                  <a:srgbClr val="FFFFFF"/>
                </a:solidFill>
                <a:latin typeface="Barlow"/>
                <a:ea typeface="Calibri"/>
                <a:cs typeface="Calibri"/>
              </a:rPr>
              <a:t>      </a:t>
            </a:r>
            <a:r>
              <a:rPr lang="en-US" sz="9600" b="1" dirty="0">
                <a:solidFill>
                  <a:srgbClr val="FFFFFF"/>
                </a:solidFill>
                <a:latin typeface="Barlow"/>
                <a:ea typeface="Calibri"/>
                <a:cs typeface="Calibri"/>
                <a:sym typeface="Barlow"/>
              </a:rPr>
              <a:t> OVERLOAD</a:t>
            </a:r>
            <a:endParaRPr lang="en-US" b="1" dirty="0"/>
          </a:p>
        </p:txBody>
      </p:sp>
      <p:pic>
        <p:nvPicPr>
          <p:cNvPr id="19" name="Picture 18" descr="A rainbow with a red needle and a red arrow&#10;&#10;Description automatically generated">
            <a:extLst>
              <a:ext uri="{FF2B5EF4-FFF2-40B4-BE49-F238E27FC236}">
                <a16:creationId xmlns:a16="http://schemas.microsoft.com/office/drawing/2014/main" id="{1D8DAD13-AA82-5FF3-C744-76298AAA4AFF}"/>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20" name="Rectangle 19">
            <a:extLst>
              <a:ext uri="{FF2B5EF4-FFF2-40B4-BE49-F238E27FC236}">
                <a16:creationId xmlns:a16="http://schemas.microsoft.com/office/drawing/2014/main" id="{C8FB3AE0-1750-F8B9-FE2B-8A602695546D}"/>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21" name="Picture 7">
            <a:extLst>
              <a:ext uri="{FF2B5EF4-FFF2-40B4-BE49-F238E27FC236}">
                <a16:creationId xmlns:a16="http://schemas.microsoft.com/office/drawing/2014/main" id="{E4E185E3-4D65-AD7A-C4F7-D5FFA16731D0}"/>
              </a:ext>
            </a:extLst>
          </p:cNvPr>
          <p:cNvPicPr>
            <a:picLocks noChangeAspect="1"/>
          </p:cNvPicPr>
          <p:nvPr/>
        </p:nvPicPr>
        <p:blipFill>
          <a:blip r:embed="rId4">
            <a:alphaModFix amt="65999"/>
          </a:blip>
          <a:srcRect/>
          <a:stretch>
            <a:fillRect/>
          </a:stretch>
        </p:blipFill>
        <p:spPr>
          <a:xfrm>
            <a:off x="7233829" y="8785157"/>
            <a:ext cx="3231376" cy="876511"/>
          </a:xfrm>
          <a:prstGeom prst="rect">
            <a:avLst/>
          </a:prstGeom>
        </p:spPr>
      </p:pic>
    </p:spTree>
    <p:extLst>
      <p:ext uri="{BB962C8B-B14F-4D97-AF65-F5344CB8AC3E}">
        <p14:creationId xmlns:p14="http://schemas.microsoft.com/office/powerpoint/2010/main" val="1387738053"/>
      </p:ext>
    </p:extLst>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C97A17EF-F80E-7DD1-87DA-1DA9C1629BC9}"/>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578B6FCD-7608-3875-8492-EA5BC99B6FBA}"/>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28E5B989-0774-F421-19B6-5EDF8AB74B4D}"/>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2421B951-5B8A-0C68-68C3-F6D99CFCE81C}"/>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80CF2A90-9B64-D7BD-6A1F-2540A12B53A5}"/>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91B21FB1-9679-8C95-881F-0A35CCE5FAEB}"/>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10" name="Picture 7">
            <a:extLst>
              <a:ext uri="{FF2B5EF4-FFF2-40B4-BE49-F238E27FC236}">
                <a16:creationId xmlns:a16="http://schemas.microsoft.com/office/drawing/2014/main" id="{0473C4A7-AF70-0932-50F8-744ACC973F20}"/>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B6FC6DEF-04CA-8B84-9E28-326D8A49F99D}"/>
              </a:ext>
            </a:extLst>
          </p:cNvPr>
          <p:cNvSpPr txBox="1"/>
          <p:nvPr/>
        </p:nvSpPr>
        <p:spPr>
          <a:xfrm>
            <a:off x="1439083" y="1830411"/>
            <a:ext cx="11455877" cy="60701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0" dirty="0">
                <a:latin typeface="Six Caps"/>
              </a:rPr>
              <a:t>Tacti</a:t>
            </a:r>
            <a:r>
              <a:rPr lang="en-US" sz="12000" dirty="0">
                <a:latin typeface="Six Caps"/>
                <a:ea typeface="Calibri"/>
              </a:rPr>
              <a:t>le issue</a:t>
            </a:r>
            <a:r>
              <a:rPr lang="en-US" sz="12000" dirty="0">
                <a:latin typeface="Six Caps"/>
              </a:rPr>
              <a:t>s</a:t>
            </a:r>
          </a:p>
          <a:p>
            <a:pPr marL="285750" indent="-285750">
              <a:lnSpc>
                <a:spcPct val="150000"/>
              </a:lnSpc>
              <a:buFont typeface="Arial"/>
              <a:buChar char="•"/>
            </a:pPr>
            <a:r>
              <a:rPr lang="en-US" sz="2400" dirty="0">
                <a:solidFill>
                  <a:srgbClr val="244061"/>
                </a:solidFill>
                <a:latin typeface="Barlow"/>
                <a:ea typeface="Calibri"/>
                <a:cs typeface="Calibri"/>
              </a:rPr>
              <a:t>avoids or is bothered by light touch; </a:t>
            </a:r>
          </a:p>
          <a:p>
            <a:pPr marL="285750" indent="-285750">
              <a:lnSpc>
                <a:spcPct val="150000"/>
              </a:lnSpc>
              <a:buFont typeface="Arial"/>
              <a:buChar char="•"/>
            </a:pPr>
            <a:r>
              <a:rPr lang="en-US" sz="2400" dirty="0">
                <a:solidFill>
                  <a:srgbClr val="244061"/>
                </a:solidFill>
                <a:latin typeface="Barlow"/>
                <a:ea typeface="Calibri"/>
                <a:cs typeface="Calibri"/>
              </a:rPr>
              <a:t>bothered by certain fabrics, textures or clothes; </a:t>
            </a:r>
          </a:p>
          <a:p>
            <a:pPr marL="285750" indent="-285750">
              <a:lnSpc>
                <a:spcPct val="150000"/>
              </a:lnSpc>
              <a:buFont typeface="Arial"/>
              <a:buChar char="•"/>
            </a:pPr>
            <a:r>
              <a:rPr lang="en-US" sz="2400" dirty="0">
                <a:solidFill>
                  <a:srgbClr val="244061"/>
                </a:solidFill>
                <a:latin typeface="Barlow"/>
                <a:ea typeface="Calibri"/>
                <a:cs typeface="Calibri"/>
              </a:rPr>
              <a:t>bothered by tags on clothing; </a:t>
            </a:r>
          </a:p>
          <a:p>
            <a:pPr marL="285750" indent="-285750">
              <a:lnSpc>
                <a:spcPct val="150000"/>
              </a:lnSpc>
              <a:buFont typeface="Arial"/>
              <a:buChar char="•"/>
            </a:pPr>
            <a:r>
              <a:rPr lang="en-US" sz="2400" dirty="0">
                <a:solidFill>
                  <a:srgbClr val="244061"/>
                </a:solidFill>
                <a:latin typeface="Barlow"/>
                <a:ea typeface="Calibri"/>
                <a:cs typeface="Calibri"/>
              </a:rPr>
              <a:t>has an aversion to normal skin-contact interactions, handshakes for example;</a:t>
            </a:r>
          </a:p>
          <a:p>
            <a:pPr marL="285750" indent="-285750">
              <a:lnSpc>
                <a:spcPct val="150000"/>
              </a:lnSpc>
              <a:buFont typeface="Arial"/>
              <a:buChar char="•"/>
            </a:pPr>
            <a:r>
              <a:rPr lang="en-US" sz="2400" dirty="0">
                <a:solidFill>
                  <a:srgbClr val="244061"/>
                </a:solidFill>
                <a:latin typeface="Barlow"/>
                <a:ea typeface="Calibri"/>
                <a:cs typeface="Calibri"/>
              </a:rPr>
              <a:t>gets very upset by minor bruises;</a:t>
            </a:r>
          </a:p>
          <a:p>
            <a:pPr marL="285750" indent="-285750">
              <a:lnSpc>
                <a:spcPct val="150000"/>
              </a:lnSpc>
              <a:buFont typeface="Arial"/>
              <a:buChar char="•"/>
            </a:pPr>
            <a:r>
              <a:rPr lang="en-US" sz="2400" dirty="0">
                <a:solidFill>
                  <a:srgbClr val="244061"/>
                </a:solidFill>
                <a:latin typeface="Barlow"/>
                <a:ea typeface="Calibri"/>
                <a:cs typeface="Calibri"/>
              </a:rPr>
              <a:t>is resistant on wearing protective clothing or using safety aids etc.</a:t>
            </a:r>
          </a:p>
          <a:p>
            <a:pPr>
              <a:lnSpc>
                <a:spcPct val="150000"/>
              </a:lnSpc>
            </a:pPr>
            <a:endParaRPr lang="en-US" sz="3900" dirty="0">
              <a:solidFill>
                <a:srgbClr val="244061"/>
              </a:solidFill>
              <a:latin typeface="Calibri"/>
              <a:ea typeface="Calibri"/>
              <a:cs typeface="Calibri"/>
            </a:endParaRPr>
          </a:p>
        </p:txBody>
      </p:sp>
      <p:pic>
        <p:nvPicPr>
          <p:cNvPr id="6" name="Picture 5" descr="A person holding her head&#10;&#10;AI-generated content may be incorrect.">
            <a:extLst>
              <a:ext uri="{FF2B5EF4-FFF2-40B4-BE49-F238E27FC236}">
                <a16:creationId xmlns:a16="http://schemas.microsoft.com/office/drawing/2014/main" id="{91158E09-8ABB-42C5-FC3D-28F3F22E0DE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1698389" y="2055228"/>
            <a:ext cx="6552718" cy="6610592"/>
          </a:xfrm>
          <a:prstGeom prst="rect">
            <a:avLst/>
          </a:prstGeom>
          <a:ln>
            <a:noFill/>
          </a:ln>
        </p:spPr>
      </p:pic>
    </p:spTree>
    <p:extLst>
      <p:ext uri="{BB962C8B-B14F-4D97-AF65-F5344CB8AC3E}">
        <p14:creationId xmlns:p14="http://schemas.microsoft.com/office/powerpoint/2010/main" val="347443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2DD7048F-9213-7590-D489-AE5CE12E5DA2}"/>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331D4527-913B-0AA2-48D4-6C03D3FB2178}"/>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90A53C5C-C714-2689-68F1-2E47BC0B4008}"/>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7FC76E37-8B60-1E54-E233-DC8D91D9B603}"/>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DA72AC82-1F1C-0ACC-780F-4368F32BDD53}"/>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BF5F5B08-BBE1-3A0D-C6B8-2F66D7A99508}"/>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10" name="Picture 7">
            <a:extLst>
              <a:ext uri="{FF2B5EF4-FFF2-40B4-BE49-F238E27FC236}">
                <a16:creationId xmlns:a16="http://schemas.microsoft.com/office/drawing/2014/main" id="{8D6E2AA5-79F8-0144-BC8E-8A99B7C5F7FC}"/>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C128575B-0B84-660B-8E9E-E361572C9570}"/>
              </a:ext>
            </a:extLst>
          </p:cNvPr>
          <p:cNvSpPr txBox="1"/>
          <p:nvPr/>
        </p:nvSpPr>
        <p:spPr>
          <a:xfrm>
            <a:off x="1201857" y="1826316"/>
            <a:ext cx="7919048" cy="55161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0" dirty="0">
                <a:latin typeface="Six Caps"/>
                <a:ea typeface="Calibri"/>
              </a:rPr>
              <a:t>Visual distractions</a:t>
            </a:r>
            <a:endParaRPr lang="en-US" dirty="0">
              <a:ea typeface="Calibri"/>
            </a:endParaRPr>
          </a:p>
          <a:p>
            <a:pPr marL="285750" indent="-285750">
              <a:lnSpc>
                <a:spcPct val="150000"/>
              </a:lnSpc>
              <a:buFont typeface="Arial"/>
              <a:buChar char="•"/>
            </a:pPr>
            <a:r>
              <a:rPr lang="en-US" sz="2400" dirty="0">
                <a:solidFill>
                  <a:srgbClr val="244061"/>
                </a:solidFill>
                <a:latin typeface="Barlow"/>
                <a:ea typeface="Calibri"/>
                <a:cs typeface="Calibri"/>
              </a:rPr>
              <a:t>bothered by bright or fluorescent lights; </a:t>
            </a:r>
          </a:p>
          <a:p>
            <a:pPr marL="285750" indent="-285750">
              <a:lnSpc>
                <a:spcPct val="150000"/>
              </a:lnSpc>
              <a:buFont typeface="Arial"/>
              <a:buChar char="•"/>
            </a:pPr>
            <a:r>
              <a:rPr lang="en-US" sz="2400" dirty="0">
                <a:solidFill>
                  <a:srgbClr val="244061"/>
                </a:solidFill>
                <a:latin typeface="Barlow"/>
                <a:ea typeface="Calibri"/>
                <a:cs typeface="Calibri"/>
              </a:rPr>
              <a:t>bothered by patterns;</a:t>
            </a:r>
          </a:p>
          <a:p>
            <a:pPr marL="285750" indent="-285750">
              <a:lnSpc>
                <a:spcPct val="150000"/>
              </a:lnSpc>
              <a:buFont typeface="Arial"/>
              <a:buChar char="•"/>
            </a:pPr>
            <a:r>
              <a:rPr lang="en-US" sz="2400" dirty="0">
                <a:solidFill>
                  <a:srgbClr val="244061"/>
                </a:solidFill>
                <a:latin typeface="Barlow"/>
                <a:ea typeface="Calibri"/>
                <a:cs typeface="Calibri"/>
              </a:rPr>
              <a:t>trouble reading high-contrast materials (such as black on white); </a:t>
            </a:r>
          </a:p>
          <a:p>
            <a:pPr marL="285750" indent="-285750">
              <a:lnSpc>
                <a:spcPct val="150000"/>
              </a:lnSpc>
              <a:buFont typeface="Arial"/>
              <a:buChar char="•"/>
            </a:pPr>
            <a:r>
              <a:rPr lang="en-US" sz="2400" dirty="0">
                <a:solidFill>
                  <a:srgbClr val="244061"/>
                </a:solidFill>
                <a:latin typeface="Barlow"/>
                <a:ea typeface="Calibri"/>
                <a:cs typeface="Calibri"/>
              </a:rPr>
              <a:t>squint, blink, or rub their eyes frequently.</a:t>
            </a:r>
          </a:p>
          <a:p>
            <a:pPr>
              <a:lnSpc>
                <a:spcPct val="150000"/>
              </a:lnSpc>
            </a:pPr>
            <a:endParaRPr lang="en-US" sz="3900" dirty="0">
              <a:solidFill>
                <a:srgbClr val="244061"/>
              </a:solidFill>
              <a:latin typeface="Calibri"/>
              <a:ea typeface="Calibri"/>
              <a:cs typeface="Calibri"/>
            </a:endParaRPr>
          </a:p>
        </p:txBody>
      </p:sp>
      <p:pic>
        <p:nvPicPr>
          <p:cNvPr id="3" name="Picture 2" descr="A yellow light bulb with a black background&#10;&#10;AI-generated content may be incorrect.">
            <a:extLst>
              <a:ext uri="{FF2B5EF4-FFF2-40B4-BE49-F238E27FC236}">
                <a16:creationId xmlns:a16="http://schemas.microsoft.com/office/drawing/2014/main" id="{EEC49E61-6586-2DE6-53A2-533205DB21CD}"/>
              </a:ext>
            </a:extLst>
          </p:cNvPr>
          <p:cNvPicPr>
            <a:picLocks noChangeAspect="1"/>
          </p:cNvPicPr>
          <p:nvPr/>
        </p:nvPicPr>
        <p:blipFill>
          <a:blip r:embed="rId5">
            <a:alphaModFix amt="91000"/>
          </a:blip>
          <a:stretch>
            <a:fillRect/>
          </a:stretch>
        </p:blipFill>
        <p:spPr>
          <a:xfrm>
            <a:off x="11559572" y="2575367"/>
            <a:ext cx="5152023" cy="4774557"/>
          </a:xfrm>
          <a:prstGeom prst="rect">
            <a:avLst/>
          </a:prstGeom>
        </p:spPr>
      </p:pic>
    </p:spTree>
    <p:extLst>
      <p:ext uri="{BB962C8B-B14F-4D97-AF65-F5344CB8AC3E}">
        <p14:creationId xmlns:p14="http://schemas.microsoft.com/office/powerpoint/2010/main" val="23037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5A7DE7FB-B158-A5DC-0EEC-E81E66FE7A34}"/>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C2AD00D0-DB61-6EEE-3622-1B9AEA65394C}"/>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73D32414-EB7A-C0BF-76FA-B3A5783C2F59}"/>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DE6B2162-5DCA-E3C3-5EFC-FEE1CAB889D4}"/>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F0232624-30B8-522A-6260-B0A7B9EA82B1}"/>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63C6A2B3-47AF-1480-6EFE-9F8F9923C6F3}"/>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10" name="Picture 7">
            <a:extLst>
              <a:ext uri="{FF2B5EF4-FFF2-40B4-BE49-F238E27FC236}">
                <a16:creationId xmlns:a16="http://schemas.microsoft.com/office/drawing/2014/main" id="{4FD14524-F0CA-7DB2-D3FF-00169ED19BF8}"/>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A6BA0468-D6E2-063C-FACA-44275AB5C928}"/>
              </a:ext>
            </a:extLst>
          </p:cNvPr>
          <p:cNvSpPr txBox="1"/>
          <p:nvPr/>
        </p:nvSpPr>
        <p:spPr>
          <a:xfrm>
            <a:off x="1201857" y="3407188"/>
            <a:ext cx="8534401" cy="50013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endParaRPr lang="en-US" sz="2400" b="1" dirty="0">
              <a:solidFill>
                <a:srgbClr val="244061"/>
              </a:solidFill>
              <a:latin typeface="Barlow"/>
              <a:ea typeface="Calibri"/>
              <a:cs typeface="Calibri"/>
            </a:endParaRPr>
          </a:p>
          <a:p>
            <a:pPr>
              <a:lnSpc>
                <a:spcPct val="150000"/>
              </a:lnSpc>
            </a:pPr>
            <a:r>
              <a:rPr lang="en-US" sz="2400" b="1" u="sng" dirty="0">
                <a:solidFill>
                  <a:srgbClr val="244061"/>
                </a:solidFill>
                <a:latin typeface="Barlow"/>
                <a:ea typeface="Calibri"/>
                <a:cs typeface="Calibri"/>
              </a:rPr>
              <a:t>Hypo</a:t>
            </a:r>
            <a:r>
              <a:rPr lang="en-US" sz="2400" b="1" dirty="0">
                <a:solidFill>
                  <a:srgbClr val="244061"/>
                </a:solidFill>
                <a:latin typeface="Barlow"/>
                <a:ea typeface="Calibri"/>
                <a:cs typeface="Calibri"/>
              </a:rPr>
              <a:t>-responsive (under-responsive)</a:t>
            </a:r>
            <a:endParaRPr lang="en-US" sz="2400" dirty="0">
              <a:solidFill>
                <a:srgbClr val="244061"/>
              </a:solidFill>
              <a:latin typeface="Barlow"/>
              <a:ea typeface="Calibri"/>
              <a:cs typeface="Calibri"/>
            </a:endParaRPr>
          </a:p>
          <a:p>
            <a:pPr marL="285750" indent="-285750">
              <a:lnSpc>
                <a:spcPct val="150000"/>
              </a:lnSpc>
              <a:buFont typeface="Arial"/>
              <a:buChar char="•"/>
            </a:pPr>
            <a:r>
              <a:rPr lang="en-US" sz="2400" dirty="0">
                <a:solidFill>
                  <a:srgbClr val="244061"/>
                </a:solidFill>
                <a:latin typeface="Barlow"/>
                <a:ea typeface="Calibri"/>
                <a:cs typeface="Calibri"/>
              </a:rPr>
              <a:t>seeks out noisy situations or specific noises; </a:t>
            </a:r>
            <a:endParaRPr lang="en-US" dirty="0"/>
          </a:p>
          <a:p>
            <a:pPr marL="285750" indent="-285750">
              <a:lnSpc>
                <a:spcPct val="150000"/>
              </a:lnSpc>
              <a:buFont typeface="Arial"/>
              <a:buChar char="•"/>
            </a:pPr>
            <a:r>
              <a:rPr lang="en-US" sz="2400" dirty="0">
                <a:solidFill>
                  <a:srgbClr val="244061"/>
                </a:solidFill>
                <a:latin typeface="Barlow"/>
                <a:ea typeface="Calibri"/>
                <a:cs typeface="Calibri"/>
              </a:rPr>
              <a:t>makes noise to themselves or make noise “for noise’s sake”; </a:t>
            </a:r>
            <a:endParaRPr lang="en-US" dirty="0"/>
          </a:p>
          <a:p>
            <a:pPr marL="285750" indent="-285750">
              <a:lnSpc>
                <a:spcPct val="150000"/>
              </a:lnSpc>
              <a:buFont typeface="Arial"/>
              <a:buChar char="•"/>
            </a:pPr>
            <a:r>
              <a:rPr lang="en-US" sz="2400" dirty="0">
                <a:solidFill>
                  <a:srgbClr val="244061"/>
                </a:solidFill>
                <a:latin typeface="Barlow"/>
                <a:ea typeface="Calibri"/>
                <a:cs typeface="Calibri"/>
              </a:rPr>
              <a:t>do not respond to verbal cues (even when called by name); </a:t>
            </a:r>
            <a:endParaRPr lang="en-US" dirty="0"/>
          </a:p>
          <a:p>
            <a:pPr marL="285750" indent="-285750">
              <a:lnSpc>
                <a:spcPct val="150000"/>
              </a:lnSpc>
              <a:buFont typeface="Arial"/>
              <a:buChar char="•"/>
            </a:pPr>
            <a:r>
              <a:rPr lang="en-US" sz="2400" dirty="0">
                <a:solidFill>
                  <a:srgbClr val="244061"/>
                </a:solidFill>
                <a:latin typeface="Barlow"/>
                <a:ea typeface="Calibri"/>
                <a:cs typeface="Calibri"/>
              </a:rPr>
              <a:t>likes excessively loud music; </a:t>
            </a:r>
            <a:endParaRPr lang="en-US" dirty="0"/>
          </a:p>
          <a:p>
            <a:pPr marL="285750" indent="-285750">
              <a:lnSpc>
                <a:spcPct val="150000"/>
              </a:lnSpc>
              <a:buFont typeface="Arial"/>
              <a:buChar char="•"/>
            </a:pPr>
            <a:r>
              <a:rPr lang="en-US" sz="2400" dirty="0">
                <a:solidFill>
                  <a:srgbClr val="244061"/>
                </a:solidFill>
                <a:latin typeface="Barlow"/>
                <a:ea typeface="Calibri"/>
                <a:cs typeface="Calibri"/>
              </a:rPr>
              <a:t>seems oblivious to certain sounds; </a:t>
            </a:r>
            <a:endParaRPr lang="en-US" dirty="0"/>
          </a:p>
          <a:p>
            <a:pPr marL="285750" indent="-285750">
              <a:lnSpc>
                <a:spcPct val="150000"/>
              </a:lnSpc>
              <a:buFont typeface="Arial"/>
              <a:buChar char="•"/>
            </a:pPr>
            <a:r>
              <a:rPr lang="en-US" sz="2400" dirty="0">
                <a:solidFill>
                  <a:srgbClr val="244061"/>
                </a:solidFill>
                <a:latin typeface="Barlow"/>
                <a:ea typeface="Calibri"/>
                <a:cs typeface="Calibri"/>
              </a:rPr>
              <a:t>do not understand or remember things said to them</a:t>
            </a:r>
            <a:endParaRPr lang="en-US" dirty="0"/>
          </a:p>
          <a:p>
            <a:pPr marL="285750" indent="-285750">
              <a:lnSpc>
                <a:spcPct val="150000"/>
              </a:lnSpc>
              <a:buFont typeface="Arial"/>
              <a:buChar char="•"/>
            </a:pPr>
            <a:endParaRPr lang="en-US" sz="2400" dirty="0">
              <a:solidFill>
                <a:srgbClr val="244061"/>
              </a:solidFill>
              <a:latin typeface="Barlow"/>
              <a:ea typeface="Calibri"/>
              <a:cs typeface="Calibri"/>
            </a:endParaRPr>
          </a:p>
        </p:txBody>
      </p:sp>
      <p:sp>
        <p:nvSpPr>
          <p:cNvPr id="11" name="TextBox 1">
            <a:extLst>
              <a:ext uri="{FF2B5EF4-FFF2-40B4-BE49-F238E27FC236}">
                <a16:creationId xmlns:a16="http://schemas.microsoft.com/office/drawing/2014/main" id="{6FEE50FF-17B4-A070-2335-A1497436BDA4}"/>
              </a:ext>
            </a:extLst>
          </p:cNvPr>
          <p:cNvSpPr txBox="1"/>
          <p:nvPr/>
        </p:nvSpPr>
        <p:spPr>
          <a:xfrm>
            <a:off x="1201857" y="1826316"/>
            <a:ext cx="7919048" cy="25391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0" dirty="0">
                <a:latin typeface="Six Caps"/>
              </a:rPr>
              <a:t>Audial distractions</a:t>
            </a:r>
          </a:p>
          <a:p>
            <a:endParaRPr lang="en-US" sz="3900" dirty="0">
              <a:solidFill>
                <a:srgbClr val="244061"/>
              </a:solidFill>
              <a:latin typeface="Calibri"/>
              <a:ea typeface="Calibri"/>
              <a:cs typeface="Calibri"/>
            </a:endParaRPr>
          </a:p>
        </p:txBody>
      </p:sp>
      <p:pic>
        <p:nvPicPr>
          <p:cNvPr id="12" name="Picture 2" descr="A blue megaphone with colorful ribbons coming out of it&#10;&#10;AI-generated content may be incorrect.">
            <a:extLst>
              <a:ext uri="{FF2B5EF4-FFF2-40B4-BE49-F238E27FC236}">
                <a16:creationId xmlns:a16="http://schemas.microsoft.com/office/drawing/2014/main" id="{22890012-22FC-5D5C-4D7D-4876F713ADA6}"/>
              </a:ext>
            </a:extLst>
          </p:cNvPr>
          <p:cNvPicPr>
            <a:picLocks noChangeAspect="1"/>
          </p:cNvPicPr>
          <p:nvPr/>
        </p:nvPicPr>
        <p:blipFill>
          <a:blip r:embed="rId5">
            <a:alphaModFix amt="86000"/>
            <a:extLst>
              <a:ext uri="{BEBA8EAE-BF5A-486C-A8C5-ECC9F3942E4B}">
                <a14:imgProps xmlns:a14="http://schemas.microsoft.com/office/drawing/2010/main">
                  <a14:imgLayer r:embed="rId6">
                    <a14:imgEffect>
                      <a14:brightnessContrast contrast="19000"/>
                    </a14:imgEffect>
                  </a14:imgLayer>
                </a14:imgProps>
              </a:ext>
            </a:extLst>
          </a:blip>
          <a:srcRect l="-107" t="16655" r="-172" b="16148"/>
          <a:stretch/>
        </p:blipFill>
        <p:spPr>
          <a:xfrm>
            <a:off x="10744055" y="3688778"/>
            <a:ext cx="7543945" cy="3427832"/>
          </a:xfrm>
          <a:prstGeom prst="rect">
            <a:avLst/>
          </a:prstGeom>
        </p:spPr>
      </p:pic>
    </p:spTree>
    <p:extLst>
      <p:ext uri="{BB962C8B-B14F-4D97-AF65-F5344CB8AC3E}">
        <p14:creationId xmlns:p14="http://schemas.microsoft.com/office/powerpoint/2010/main" val="3109418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C4FEC015-CE79-F89B-A085-47012C6CA36D}"/>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EA9A11BF-2405-E445-379B-290EDD4BA549}"/>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65AE0551-FF4C-CCCC-E132-83C604895EE9}"/>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AB422A66-AE65-3073-C09B-08F31B311910}"/>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FDAF0501-0119-E9AF-6D86-D589309F8CE1}"/>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CC10B74A-B9D3-868D-9105-A9365D9B135D}"/>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10" name="Picture 7">
            <a:extLst>
              <a:ext uri="{FF2B5EF4-FFF2-40B4-BE49-F238E27FC236}">
                <a16:creationId xmlns:a16="http://schemas.microsoft.com/office/drawing/2014/main" id="{BFA95037-71F1-DAF4-DB9F-90021AAA2EE5}"/>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pic>
        <p:nvPicPr>
          <p:cNvPr id="4" name="Picture 2" descr="A blue megaphone with colorful ribbons coming out of it&#10;&#10;AI-generated content may be incorrect.">
            <a:extLst>
              <a:ext uri="{FF2B5EF4-FFF2-40B4-BE49-F238E27FC236}">
                <a16:creationId xmlns:a16="http://schemas.microsoft.com/office/drawing/2014/main" id="{D84FDE64-F216-DF86-BC49-15CC090FEBD2}"/>
              </a:ext>
            </a:extLst>
          </p:cNvPr>
          <p:cNvPicPr>
            <a:picLocks noChangeAspect="1"/>
          </p:cNvPicPr>
          <p:nvPr/>
        </p:nvPicPr>
        <p:blipFill>
          <a:blip r:embed="rId5">
            <a:alphaModFix amt="86000"/>
            <a:extLst>
              <a:ext uri="{BEBA8EAE-BF5A-486C-A8C5-ECC9F3942E4B}">
                <a14:imgProps xmlns:a14="http://schemas.microsoft.com/office/drawing/2010/main">
                  <a14:imgLayer r:embed="rId6">
                    <a14:imgEffect>
                      <a14:brightnessContrast contrast="19000"/>
                    </a14:imgEffect>
                  </a14:imgLayer>
                </a14:imgProps>
              </a:ext>
            </a:extLst>
          </a:blip>
          <a:srcRect l="-107" t="16655" r="-172" b="16148"/>
          <a:stretch/>
        </p:blipFill>
        <p:spPr>
          <a:xfrm>
            <a:off x="10744055" y="3688778"/>
            <a:ext cx="7543945" cy="3427832"/>
          </a:xfrm>
          <a:prstGeom prst="rect">
            <a:avLst/>
          </a:prstGeom>
        </p:spPr>
      </p:pic>
      <p:sp>
        <p:nvSpPr>
          <p:cNvPr id="11" name="TextBox 1">
            <a:extLst>
              <a:ext uri="{FF2B5EF4-FFF2-40B4-BE49-F238E27FC236}">
                <a16:creationId xmlns:a16="http://schemas.microsoft.com/office/drawing/2014/main" id="{C1E3E4A3-EA61-0314-7F8F-E00141D5048E}"/>
              </a:ext>
            </a:extLst>
          </p:cNvPr>
          <p:cNvSpPr txBox="1"/>
          <p:nvPr/>
        </p:nvSpPr>
        <p:spPr>
          <a:xfrm>
            <a:off x="1201857" y="1826316"/>
            <a:ext cx="7919048" cy="25391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0" dirty="0">
                <a:latin typeface="Six Caps"/>
              </a:rPr>
              <a:t>Audial distractions</a:t>
            </a:r>
          </a:p>
          <a:p>
            <a:endParaRPr lang="en-US" sz="3900" dirty="0">
              <a:solidFill>
                <a:srgbClr val="244061"/>
              </a:solidFill>
              <a:latin typeface="Calibri"/>
              <a:ea typeface="Calibri"/>
              <a:cs typeface="Calibri"/>
            </a:endParaRPr>
          </a:p>
        </p:txBody>
      </p:sp>
      <p:sp>
        <p:nvSpPr>
          <p:cNvPr id="3" name="TextBox 4">
            <a:extLst>
              <a:ext uri="{FF2B5EF4-FFF2-40B4-BE49-F238E27FC236}">
                <a16:creationId xmlns:a16="http://schemas.microsoft.com/office/drawing/2014/main" id="{04FDB4D3-6FC8-5091-8B7E-33F06A1743F5}"/>
              </a:ext>
            </a:extLst>
          </p:cNvPr>
          <p:cNvSpPr txBox="1"/>
          <p:nvPr/>
        </p:nvSpPr>
        <p:spPr>
          <a:xfrm>
            <a:off x="1201857" y="3882508"/>
            <a:ext cx="8647703" cy="37087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rgbClr val="244061"/>
                </a:solidFill>
                <a:latin typeface="Barlow"/>
                <a:ea typeface="Calibri"/>
                <a:cs typeface="Calibri"/>
              </a:rPr>
              <a:t>Hyper</a:t>
            </a:r>
            <a:r>
              <a:rPr lang="en-US" sz="2400" b="1" dirty="0">
                <a:solidFill>
                  <a:srgbClr val="244061"/>
                </a:solidFill>
                <a:latin typeface="Barlow"/>
                <a:ea typeface="Calibri"/>
                <a:cs typeface="Calibri"/>
              </a:rPr>
              <a:t>-responsive (over-responsive) :</a:t>
            </a:r>
          </a:p>
          <a:p>
            <a:pPr marL="342900" indent="-342900">
              <a:lnSpc>
                <a:spcPct val="150000"/>
              </a:lnSpc>
              <a:buFont typeface="Arial" panose="020B0604020202020204" pitchFamily="34" charset="0"/>
              <a:buChar char="•"/>
            </a:pPr>
            <a:r>
              <a:rPr lang="en-US" sz="2400" dirty="0">
                <a:solidFill>
                  <a:srgbClr val="244061"/>
                </a:solidFill>
                <a:latin typeface="Barlow"/>
                <a:ea typeface="Calibri"/>
                <a:cs typeface="Calibri"/>
              </a:rPr>
              <a:t>is easily distracted by noise; </a:t>
            </a:r>
          </a:p>
          <a:p>
            <a:pPr marL="285750" indent="-285750">
              <a:lnSpc>
                <a:spcPct val="150000"/>
              </a:lnSpc>
              <a:buFont typeface="Arial"/>
              <a:buChar char="•"/>
            </a:pPr>
            <a:r>
              <a:rPr lang="en-US" sz="2400" dirty="0">
                <a:solidFill>
                  <a:srgbClr val="244061"/>
                </a:solidFill>
                <a:latin typeface="Barlow"/>
                <a:ea typeface="Calibri"/>
                <a:cs typeface="Calibri"/>
              </a:rPr>
              <a:t>makes their own noise to drown out other sounds; </a:t>
            </a:r>
          </a:p>
          <a:p>
            <a:pPr marL="285750" indent="-285750">
              <a:lnSpc>
                <a:spcPct val="150000"/>
              </a:lnSpc>
              <a:buFont typeface="Arial"/>
              <a:buChar char="•"/>
            </a:pPr>
            <a:r>
              <a:rPr lang="en-US" sz="2400" dirty="0">
                <a:solidFill>
                  <a:srgbClr val="244061"/>
                </a:solidFill>
                <a:latin typeface="Barlow"/>
                <a:ea typeface="Calibri"/>
                <a:cs typeface="Calibri"/>
              </a:rPr>
              <a:t>dislikes noisy appliances (printers, air conditioners, ventilators, chatting) </a:t>
            </a:r>
            <a:r>
              <a:rPr lang="en-US" sz="2400" dirty="0" err="1">
                <a:solidFill>
                  <a:srgbClr val="244061"/>
                </a:solidFill>
                <a:latin typeface="Barlow"/>
                <a:ea typeface="Calibri"/>
                <a:cs typeface="Calibri"/>
              </a:rPr>
              <a:t>etc</a:t>
            </a:r>
            <a:r>
              <a:rPr lang="en-US" sz="2400" dirty="0">
                <a:solidFill>
                  <a:srgbClr val="244061"/>
                </a:solidFill>
                <a:latin typeface="Barlow"/>
                <a:ea typeface="Calibri"/>
                <a:cs typeface="Calibri"/>
              </a:rPr>
              <a:t>; </a:t>
            </a:r>
          </a:p>
          <a:p>
            <a:pPr marL="285750" indent="-285750">
              <a:lnSpc>
                <a:spcPct val="150000"/>
              </a:lnSpc>
              <a:buFont typeface="Arial"/>
              <a:buChar char="•"/>
            </a:pPr>
            <a:r>
              <a:rPr lang="en-US" sz="2400" dirty="0">
                <a:solidFill>
                  <a:srgbClr val="244061"/>
                </a:solidFill>
                <a:latin typeface="Barlow"/>
                <a:ea typeface="Calibri"/>
                <a:cs typeface="Calibri"/>
              </a:rPr>
              <a:t>notices background noises others don’t seem to hear; </a:t>
            </a:r>
          </a:p>
          <a:p>
            <a:pPr marL="285750" indent="-285750">
              <a:lnSpc>
                <a:spcPct val="150000"/>
              </a:lnSpc>
              <a:buFont typeface="Arial"/>
              <a:buChar char="•"/>
            </a:pPr>
            <a:r>
              <a:rPr lang="en-US" sz="2400" dirty="0">
                <a:solidFill>
                  <a:srgbClr val="244061"/>
                </a:solidFill>
                <a:latin typeface="Barlow"/>
                <a:ea typeface="Calibri"/>
                <a:cs typeface="Calibri"/>
              </a:rPr>
              <a:t> frequently asks people to be quiet—to stop talking or singing.</a:t>
            </a:r>
          </a:p>
        </p:txBody>
      </p:sp>
    </p:spTree>
    <p:extLst>
      <p:ext uri="{BB962C8B-B14F-4D97-AF65-F5344CB8AC3E}">
        <p14:creationId xmlns:p14="http://schemas.microsoft.com/office/powerpoint/2010/main" val="3119895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4">
          <a:extLst>
            <a:ext uri="{FF2B5EF4-FFF2-40B4-BE49-F238E27FC236}">
              <a16:creationId xmlns:a16="http://schemas.microsoft.com/office/drawing/2014/main" id="{52A0896C-9C71-8433-0562-000C3A4E8C9C}"/>
            </a:ext>
          </a:extLst>
        </p:cNvPr>
        <p:cNvGrpSpPr/>
        <p:nvPr/>
      </p:nvGrpSpPr>
      <p:grpSpPr>
        <a:xfrm>
          <a:off x="0" y="0"/>
          <a:ext cx="0" cy="0"/>
          <a:chOff x="0" y="0"/>
          <a:chExt cx="0" cy="0"/>
        </a:xfrm>
      </p:grpSpPr>
      <p:grpSp>
        <p:nvGrpSpPr>
          <p:cNvPr id="875" name="Google Shape;875;p34">
            <a:extLst>
              <a:ext uri="{FF2B5EF4-FFF2-40B4-BE49-F238E27FC236}">
                <a16:creationId xmlns:a16="http://schemas.microsoft.com/office/drawing/2014/main" id="{0E97043A-7BFF-3E20-1794-584BB99D4ECE}"/>
              </a:ext>
            </a:extLst>
          </p:cNvPr>
          <p:cNvGrpSpPr/>
          <p:nvPr/>
        </p:nvGrpSpPr>
        <p:grpSpPr>
          <a:xfrm>
            <a:off x="-2412023" y="-2528906"/>
            <a:ext cx="23112044" cy="14039954"/>
            <a:chOff x="-1" y="-272823"/>
            <a:chExt cx="30816058" cy="18719937"/>
          </a:xfrm>
        </p:grpSpPr>
        <p:grpSp>
          <p:nvGrpSpPr>
            <p:cNvPr id="876" name="Google Shape;876;p34">
              <a:extLst>
                <a:ext uri="{FF2B5EF4-FFF2-40B4-BE49-F238E27FC236}">
                  <a16:creationId xmlns:a16="http://schemas.microsoft.com/office/drawing/2014/main" id="{1885B272-9AE6-1AEA-7A8F-D9AC68B08AC1}"/>
                </a:ext>
              </a:extLst>
            </p:cNvPr>
            <p:cNvGrpSpPr/>
            <p:nvPr/>
          </p:nvGrpSpPr>
          <p:grpSpPr>
            <a:xfrm>
              <a:off x="17042413" y="2719851"/>
              <a:ext cx="13773644" cy="5783589"/>
              <a:chOff x="0" y="-57150"/>
              <a:chExt cx="2720720" cy="1142437"/>
            </a:xfrm>
          </p:grpSpPr>
          <p:sp>
            <p:nvSpPr>
              <p:cNvPr id="877" name="Google Shape;877;p34">
                <a:extLst>
                  <a:ext uri="{FF2B5EF4-FFF2-40B4-BE49-F238E27FC236}">
                    <a16:creationId xmlns:a16="http://schemas.microsoft.com/office/drawing/2014/main" id="{84835997-7B30-A6DE-8E20-BFA3FE15EB89}"/>
                  </a:ext>
                </a:extLst>
              </p:cNvPr>
              <p:cNvSpPr/>
              <p:nvPr/>
            </p:nvSpPr>
            <p:spPr>
              <a:xfrm>
                <a:off x="0" y="0"/>
                <a:ext cx="2720720" cy="1085287"/>
              </a:xfrm>
              <a:custGeom>
                <a:avLst/>
                <a:gdLst/>
                <a:ahLst/>
                <a:cxnLst/>
                <a:rect l="l" t="t" r="r" b="b"/>
                <a:pathLst>
                  <a:path w="2720720" h="1085287" extrusionOk="0">
                    <a:moveTo>
                      <a:pt x="2517520" y="0"/>
                    </a:moveTo>
                    <a:lnTo>
                      <a:pt x="0" y="0"/>
                    </a:lnTo>
                    <a:lnTo>
                      <a:pt x="203200" y="1085287"/>
                    </a:lnTo>
                    <a:lnTo>
                      <a:pt x="2720720" y="1085287"/>
                    </a:lnTo>
                    <a:lnTo>
                      <a:pt x="251752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8" name="Google Shape;878;p34">
                <a:extLst>
                  <a:ext uri="{FF2B5EF4-FFF2-40B4-BE49-F238E27FC236}">
                    <a16:creationId xmlns:a16="http://schemas.microsoft.com/office/drawing/2014/main" id="{C55EC5DA-AEDE-EDB6-D02A-3543C852FDD7}"/>
                  </a:ext>
                </a:extLst>
              </p:cNvPr>
              <p:cNvSpPr txBox="1"/>
              <p:nvPr/>
            </p:nvSpPr>
            <p:spPr>
              <a:xfrm>
                <a:off x="101600" y="-57150"/>
                <a:ext cx="2517520" cy="1142437"/>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79" name="Google Shape;879;p34">
              <a:extLst>
                <a:ext uri="{FF2B5EF4-FFF2-40B4-BE49-F238E27FC236}">
                  <a16:creationId xmlns:a16="http://schemas.microsoft.com/office/drawing/2014/main" id="{FB50B9EC-0CC2-95AB-ACA4-7A473CC033AF}"/>
                </a:ext>
              </a:extLst>
            </p:cNvPr>
            <p:cNvGrpSpPr/>
            <p:nvPr/>
          </p:nvGrpSpPr>
          <p:grpSpPr>
            <a:xfrm rot="583941">
              <a:off x="19120813" y="12038526"/>
              <a:ext cx="7989899" cy="5774814"/>
              <a:chOff x="0" y="-57150"/>
              <a:chExt cx="1578252" cy="1140704"/>
            </a:xfrm>
          </p:grpSpPr>
          <p:sp>
            <p:nvSpPr>
              <p:cNvPr id="880" name="Google Shape;880;p34">
                <a:extLst>
                  <a:ext uri="{FF2B5EF4-FFF2-40B4-BE49-F238E27FC236}">
                    <a16:creationId xmlns:a16="http://schemas.microsoft.com/office/drawing/2014/main" id="{D39D2446-417D-37BD-00CF-D4E0B5819501}"/>
                  </a:ext>
                </a:extLst>
              </p:cNvPr>
              <p:cNvSpPr/>
              <p:nvPr/>
            </p:nvSpPr>
            <p:spPr>
              <a:xfrm>
                <a:off x="0" y="0"/>
                <a:ext cx="1578252" cy="1083554"/>
              </a:xfrm>
              <a:custGeom>
                <a:avLst/>
                <a:gdLst/>
                <a:ahLst/>
                <a:cxnLst/>
                <a:rect l="l" t="t" r="r" b="b"/>
                <a:pathLst>
                  <a:path w="1578252" h="1083554" extrusionOk="0">
                    <a:moveTo>
                      <a:pt x="203200" y="0"/>
                    </a:moveTo>
                    <a:lnTo>
                      <a:pt x="1375052" y="0"/>
                    </a:lnTo>
                    <a:lnTo>
                      <a:pt x="1578252" y="1083554"/>
                    </a:lnTo>
                    <a:lnTo>
                      <a:pt x="0" y="1083554"/>
                    </a:lnTo>
                    <a:lnTo>
                      <a:pt x="2032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1" name="Google Shape;881;p34">
                <a:extLst>
                  <a:ext uri="{FF2B5EF4-FFF2-40B4-BE49-F238E27FC236}">
                    <a16:creationId xmlns:a16="http://schemas.microsoft.com/office/drawing/2014/main" id="{5C288919-B311-88A8-FB1B-111D218590B5}"/>
                  </a:ext>
                </a:extLst>
              </p:cNvPr>
              <p:cNvSpPr txBox="1"/>
              <p:nvPr/>
            </p:nvSpPr>
            <p:spPr>
              <a:xfrm>
                <a:off x="127000" y="-57150"/>
                <a:ext cx="1324252" cy="11407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2" name="Google Shape;882;p34">
              <a:extLst>
                <a:ext uri="{FF2B5EF4-FFF2-40B4-BE49-F238E27FC236}">
                  <a16:creationId xmlns:a16="http://schemas.microsoft.com/office/drawing/2014/main" id="{CBEDC7EA-A45F-48FA-E643-9ABBD3DD3CAE}"/>
                </a:ext>
              </a:extLst>
            </p:cNvPr>
            <p:cNvGrpSpPr/>
            <p:nvPr/>
          </p:nvGrpSpPr>
          <p:grpSpPr>
            <a:xfrm rot="1166532">
              <a:off x="934790" y="3390463"/>
              <a:ext cx="23668083" cy="9671428"/>
              <a:chOff x="0" y="-57150"/>
              <a:chExt cx="4675177" cy="1910405"/>
            </a:xfrm>
          </p:grpSpPr>
          <p:sp>
            <p:nvSpPr>
              <p:cNvPr id="883" name="Google Shape;883;p34">
                <a:extLst>
                  <a:ext uri="{FF2B5EF4-FFF2-40B4-BE49-F238E27FC236}">
                    <a16:creationId xmlns:a16="http://schemas.microsoft.com/office/drawing/2014/main" id="{A683FB06-CB0C-2E84-D039-CE97728132E5}"/>
                  </a:ext>
                </a:extLst>
              </p:cNvPr>
              <p:cNvSpPr/>
              <p:nvPr/>
            </p:nvSpPr>
            <p:spPr>
              <a:xfrm>
                <a:off x="0" y="0"/>
                <a:ext cx="4675177" cy="1853255"/>
              </a:xfrm>
              <a:custGeom>
                <a:avLst/>
                <a:gdLst/>
                <a:ahLst/>
                <a:cxnLst/>
                <a:rect l="l" t="t" r="r" b="b"/>
                <a:pathLst>
                  <a:path w="4675177" h="1853255" extrusionOk="0">
                    <a:moveTo>
                      <a:pt x="0" y="0"/>
                    </a:moveTo>
                    <a:lnTo>
                      <a:pt x="4675177" y="0"/>
                    </a:lnTo>
                    <a:lnTo>
                      <a:pt x="4675177" y="1853255"/>
                    </a:lnTo>
                    <a:lnTo>
                      <a:pt x="0" y="1853255"/>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4" name="Google Shape;884;p34">
                <a:extLst>
                  <a:ext uri="{FF2B5EF4-FFF2-40B4-BE49-F238E27FC236}">
                    <a16:creationId xmlns:a16="http://schemas.microsoft.com/office/drawing/2014/main" id="{CA8EAAAB-6261-6990-8909-665A63E872CD}"/>
                  </a:ext>
                </a:extLst>
              </p:cNvPr>
              <p:cNvSpPr txBox="1"/>
              <p:nvPr/>
            </p:nvSpPr>
            <p:spPr>
              <a:xfrm>
                <a:off x="0" y="-57150"/>
                <a:ext cx="4675177" cy="19104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5" name="Google Shape;885;p34">
              <a:extLst>
                <a:ext uri="{FF2B5EF4-FFF2-40B4-BE49-F238E27FC236}">
                  <a16:creationId xmlns:a16="http://schemas.microsoft.com/office/drawing/2014/main" id="{82F5FB20-2545-07FA-C6E8-3294DCFA4393}"/>
                </a:ext>
              </a:extLst>
            </p:cNvPr>
            <p:cNvGrpSpPr/>
            <p:nvPr/>
          </p:nvGrpSpPr>
          <p:grpSpPr>
            <a:xfrm rot="3737206">
              <a:off x="6707101" y="8987085"/>
              <a:ext cx="6177883" cy="5405648"/>
              <a:chOff x="0" y="0"/>
              <a:chExt cx="812800" cy="711200"/>
            </a:xfrm>
          </p:grpSpPr>
          <p:sp>
            <p:nvSpPr>
              <p:cNvPr id="886" name="Google Shape;886;p34">
                <a:extLst>
                  <a:ext uri="{FF2B5EF4-FFF2-40B4-BE49-F238E27FC236}">
                    <a16:creationId xmlns:a16="http://schemas.microsoft.com/office/drawing/2014/main" id="{271A2ED7-13DE-0F41-615D-9CB183839324}"/>
                  </a:ext>
                </a:extLst>
              </p:cNvPr>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7" name="Google Shape;887;p34">
                <a:extLst>
                  <a:ext uri="{FF2B5EF4-FFF2-40B4-BE49-F238E27FC236}">
                    <a16:creationId xmlns:a16="http://schemas.microsoft.com/office/drawing/2014/main" id="{24DD0919-9AE7-DF71-E45A-1C60F0117985}"/>
                  </a:ext>
                </a:extLst>
              </p:cNvPr>
              <p:cNvSpPr txBox="1"/>
              <p:nvPr/>
            </p:nvSpPr>
            <p:spPr>
              <a:xfrm>
                <a:off x="127000" y="2730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888" name="Google Shape;888;p34">
            <a:extLst>
              <a:ext uri="{FF2B5EF4-FFF2-40B4-BE49-F238E27FC236}">
                <a16:creationId xmlns:a16="http://schemas.microsoft.com/office/drawing/2014/main" id="{8670ACFA-65F9-30D8-0D72-8D0F4654639E}"/>
              </a:ext>
            </a:extLst>
          </p:cNvPr>
          <p:cNvSpPr txBox="1"/>
          <p:nvPr/>
        </p:nvSpPr>
        <p:spPr>
          <a:xfrm>
            <a:off x="2587208" y="2417750"/>
            <a:ext cx="13388100" cy="4431983"/>
          </a:xfrm>
          <a:prstGeom prst="rect">
            <a:avLst/>
          </a:prstGeom>
          <a:noFill/>
          <a:ln>
            <a:noFill/>
          </a:ln>
        </p:spPr>
        <p:txBody>
          <a:bodyPr spcFirstLastPara="1" wrap="square" lIns="0" tIns="0" rIns="0" bIns="0" anchor="t" anchorCtr="0">
            <a:spAutoFit/>
          </a:bodyPr>
          <a:lstStyle/>
          <a:p>
            <a:pPr algn="ctr"/>
            <a:r>
              <a:rPr lang="en-US" sz="9600" b="1" dirty="0">
                <a:solidFill>
                  <a:srgbClr val="FFFFFF"/>
                </a:solidFill>
                <a:latin typeface="Barlow"/>
                <a:ea typeface="Calibri"/>
                <a:cs typeface="Calibri"/>
                <a:sym typeface="Barlow"/>
              </a:rPr>
              <a:t>3. BEST PRACTICES FOR SENSORY ADJUSTMENTS</a:t>
            </a:r>
          </a:p>
        </p:txBody>
      </p:sp>
      <p:pic>
        <p:nvPicPr>
          <p:cNvPr id="19" name="Picture 18" descr="A rainbow with a red needle and a red arrow&#10;&#10;Description automatically generated">
            <a:extLst>
              <a:ext uri="{FF2B5EF4-FFF2-40B4-BE49-F238E27FC236}">
                <a16:creationId xmlns:a16="http://schemas.microsoft.com/office/drawing/2014/main" id="{4B65F1E2-951E-D609-4F27-2BCE56D8FB27}"/>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20" name="Rectangle 19">
            <a:extLst>
              <a:ext uri="{FF2B5EF4-FFF2-40B4-BE49-F238E27FC236}">
                <a16:creationId xmlns:a16="http://schemas.microsoft.com/office/drawing/2014/main" id="{E668098C-0781-AB45-50D6-09EF7A88FDBC}"/>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21" name="Picture 7">
            <a:extLst>
              <a:ext uri="{FF2B5EF4-FFF2-40B4-BE49-F238E27FC236}">
                <a16:creationId xmlns:a16="http://schemas.microsoft.com/office/drawing/2014/main" id="{D5B1F369-5108-541B-B5A1-7D74140F0E2F}"/>
              </a:ext>
            </a:extLst>
          </p:cNvPr>
          <p:cNvPicPr>
            <a:picLocks noChangeAspect="1"/>
          </p:cNvPicPr>
          <p:nvPr/>
        </p:nvPicPr>
        <p:blipFill>
          <a:blip r:embed="rId4">
            <a:alphaModFix amt="65999"/>
          </a:blip>
          <a:srcRect/>
          <a:stretch>
            <a:fillRect/>
          </a:stretch>
        </p:blipFill>
        <p:spPr>
          <a:xfrm>
            <a:off x="7233829" y="8785157"/>
            <a:ext cx="3231376" cy="876511"/>
          </a:xfrm>
          <a:prstGeom prst="rect">
            <a:avLst/>
          </a:prstGeom>
        </p:spPr>
      </p:pic>
    </p:spTree>
    <p:extLst>
      <p:ext uri="{BB962C8B-B14F-4D97-AF65-F5344CB8AC3E}">
        <p14:creationId xmlns:p14="http://schemas.microsoft.com/office/powerpoint/2010/main" val="578283564"/>
      </p:ext>
    </p:extLst>
  </p:cSld>
  <p:clrMapOvr>
    <a:masterClrMapping/>
  </p:clrMapOvr>
  <p:transition>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A9BF83C0-527E-C7E7-D56D-45ABF3E13003}"/>
            </a:ext>
          </a:extLst>
        </p:cNvPr>
        <p:cNvGrpSpPr/>
        <p:nvPr/>
      </p:nvGrpSpPr>
      <p:grpSpPr>
        <a:xfrm>
          <a:off x="0" y="0"/>
          <a:ext cx="0" cy="0"/>
          <a:chOff x="0" y="0"/>
          <a:chExt cx="0" cy="0"/>
        </a:xfrm>
      </p:grpSpPr>
      <p:pic>
        <p:nvPicPr>
          <p:cNvPr id="17" name="Billede 16">
            <a:extLst>
              <a:ext uri="{FF2B5EF4-FFF2-40B4-BE49-F238E27FC236}">
                <a16:creationId xmlns:a16="http://schemas.microsoft.com/office/drawing/2014/main" id="{7B52E5F5-306C-B343-0BFD-6A69B0ECB205}"/>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83928" y="2597894"/>
            <a:ext cx="3975100" cy="3657600"/>
          </a:xfrm>
          <a:prstGeom prst="rect">
            <a:avLst/>
          </a:prstGeom>
        </p:spPr>
      </p:pic>
      <p:pic>
        <p:nvPicPr>
          <p:cNvPr id="15" name="Billede 14" descr="Et billede, der indeholder skitse, tegning, clipart, cirkel&#10;&#10;Indhold genereret af kunstig intelligens kan være forkert.">
            <a:extLst>
              <a:ext uri="{FF2B5EF4-FFF2-40B4-BE49-F238E27FC236}">
                <a16:creationId xmlns:a16="http://schemas.microsoft.com/office/drawing/2014/main" id="{16EC294C-C911-B398-26B0-030E8C2DBE78}"/>
              </a:ext>
            </a:extLst>
          </p:cNvPr>
          <p:cNvPicPr>
            <a:picLocks noChangeAspect="1"/>
          </p:cNvPicPr>
          <p:nvPr/>
        </p:nvPicPr>
        <p:blipFill>
          <a:blip r:embed="rId5">
            <a:alphaModFix amt="20000"/>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541889" y="5119146"/>
            <a:ext cx="8533988" cy="5096688"/>
          </a:xfrm>
          <a:prstGeom prst="rect">
            <a:avLst/>
          </a:prstGeom>
        </p:spPr>
      </p:pic>
      <p:pic>
        <p:nvPicPr>
          <p:cNvPr id="13" name="Billede 12" descr="Et billede, der indeholder Tegnesprog, hånd&#10;&#10;Indhold genereret af kunstig intelligens kan være forkert.">
            <a:extLst>
              <a:ext uri="{FF2B5EF4-FFF2-40B4-BE49-F238E27FC236}">
                <a16:creationId xmlns:a16="http://schemas.microsoft.com/office/drawing/2014/main" id="{2F933697-BBAC-BDE1-3600-C87A2D9F91F8}"/>
              </a:ext>
            </a:extLst>
          </p:cNvPr>
          <p:cNvPicPr>
            <a:picLocks noChangeAspect="1"/>
          </p:cNvPicPr>
          <p:nvPr/>
        </p:nvPicPr>
        <p:blipFill>
          <a:blip r:embed="rId7">
            <a:alphaModFix amt="35000"/>
          </a:blip>
          <a:stretch>
            <a:fillRect/>
          </a:stretch>
        </p:blipFill>
        <p:spPr>
          <a:xfrm rot="13724729">
            <a:off x="14687532" y="1369418"/>
            <a:ext cx="4438372" cy="2806618"/>
          </a:xfrm>
          <a:prstGeom prst="rect">
            <a:avLst/>
          </a:prstGeom>
        </p:spPr>
      </p:pic>
      <p:grpSp>
        <p:nvGrpSpPr>
          <p:cNvPr id="485" name="Google Shape;485;p24">
            <a:extLst>
              <a:ext uri="{FF2B5EF4-FFF2-40B4-BE49-F238E27FC236}">
                <a16:creationId xmlns:a16="http://schemas.microsoft.com/office/drawing/2014/main" id="{95E0CBFC-64CC-7FA3-A473-B2E2AB0AAB23}"/>
              </a:ext>
            </a:extLst>
          </p:cNvPr>
          <p:cNvGrpSpPr/>
          <p:nvPr/>
        </p:nvGrpSpPr>
        <p:grpSpPr>
          <a:xfrm>
            <a:off x="0" y="-340110"/>
            <a:ext cx="18288000" cy="1240415"/>
            <a:chOff x="0" y="-57150"/>
            <a:chExt cx="4816593" cy="326693"/>
          </a:xfrm>
        </p:grpSpPr>
        <p:sp>
          <p:nvSpPr>
            <p:cNvPr id="486" name="Google Shape;486;p24">
              <a:extLst>
                <a:ext uri="{FF2B5EF4-FFF2-40B4-BE49-F238E27FC236}">
                  <a16:creationId xmlns:a16="http://schemas.microsoft.com/office/drawing/2014/main" id="{C07C28F3-7992-9AD3-42D8-CC80CDAC0DE2}"/>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55F6E424-1344-34A2-708E-262F9AB72ADF}"/>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D8421B83-C34E-6070-5D80-A79CE7F59FEC}"/>
              </a:ext>
            </a:extLst>
          </p:cNvPr>
          <p:cNvPicPr>
            <a:picLocks noChangeAspect="1"/>
          </p:cNvPicPr>
          <p:nvPr/>
        </p:nvPicPr>
        <p:blipFill>
          <a:blip r:embed="rId8"/>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00512A5A-491C-D9B1-48EA-9532884ADC5E}"/>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10" name="Picture 7">
            <a:extLst>
              <a:ext uri="{FF2B5EF4-FFF2-40B4-BE49-F238E27FC236}">
                <a16:creationId xmlns:a16="http://schemas.microsoft.com/office/drawing/2014/main" id="{CFBDD09A-7398-4A62-6DBA-E5C71438B254}"/>
              </a:ext>
            </a:extLst>
          </p:cNvPr>
          <p:cNvPicPr>
            <a:picLocks noChangeAspect="1"/>
          </p:cNvPicPr>
          <p:nvPr/>
        </p:nvPicPr>
        <p:blipFill>
          <a:blip r:embed="rId9">
            <a:alphaModFix amt="65999"/>
          </a:blip>
          <a:srcRect/>
          <a:stretch>
            <a:fillRect/>
          </a:stretch>
        </p:blipFill>
        <p:spPr>
          <a:xfrm>
            <a:off x="14828024" y="9262249"/>
            <a:ext cx="3231376" cy="876511"/>
          </a:xfrm>
          <a:prstGeom prst="rect">
            <a:avLst/>
          </a:prstGeom>
        </p:spPr>
      </p:pic>
      <p:sp>
        <p:nvSpPr>
          <p:cNvPr id="5" name="TextBox 4">
            <a:extLst>
              <a:ext uri="{FF2B5EF4-FFF2-40B4-BE49-F238E27FC236}">
                <a16:creationId xmlns:a16="http://schemas.microsoft.com/office/drawing/2014/main" id="{3191C159-E7FC-C57E-1732-E3D2B64C23F3}"/>
              </a:ext>
            </a:extLst>
          </p:cNvPr>
          <p:cNvSpPr txBox="1"/>
          <p:nvPr/>
        </p:nvSpPr>
        <p:spPr>
          <a:xfrm>
            <a:off x="815148" y="2597894"/>
            <a:ext cx="4752049" cy="61093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buFont typeface="Arial"/>
              <a:buNone/>
            </a:pPr>
            <a:r>
              <a:rPr lang="en-GB" sz="2400" noProof="1">
                <a:solidFill>
                  <a:srgbClr val="244061"/>
                </a:solidFill>
                <a:latin typeface="Barlow"/>
                <a:cs typeface="Calibri"/>
              </a:rPr>
              <a:t>              </a:t>
            </a:r>
            <a:r>
              <a:rPr lang="en-GB" sz="2400" b="1" noProof="1">
                <a:solidFill>
                  <a:srgbClr val="472AF0"/>
                </a:solidFill>
                <a:latin typeface="Barlow"/>
                <a:cs typeface="Calibri"/>
              </a:rPr>
              <a:t>Sound (Auditory)</a:t>
            </a:r>
          </a:p>
          <a:p>
            <a:pPr marL="342900" lvl="3" indent="-342900">
              <a:lnSpc>
                <a:spcPct val="150000"/>
              </a:lnSpc>
              <a:buFont typeface="Arial" panose="020B0604020202020204" pitchFamily="34" charset="0"/>
              <a:buChar char="•"/>
            </a:pPr>
            <a:r>
              <a:rPr lang="en-GB" sz="2400" noProof="1">
                <a:solidFill>
                  <a:srgbClr val="244061"/>
                </a:solidFill>
                <a:latin typeface="Barlow"/>
                <a:cs typeface="Calibri"/>
              </a:rPr>
              <a:t>Offer noise-cancelling headphones or earplugs</a:t>
            </a:r>
          </a:p>
          <a:p>
            <a:pPr marL="342900" indent="-342900">
              <a:lnSpc>
                <a:spcPct val="150000"/>
              </a:lnSpc>
              <a:buFont typeface="Arial" panose="020B0604020202020204" pitchFamily="34" charset="0"/>
              <a:buChar char="•"/>
            </a:pPr>
            <a:r>
              <a:rPr lang="en-GB" sz="2400" noProof="1">
                <a:solidFill>
                  <a:srgbClr val="244061"/>
                </a:solidFill>
                <a:latin typeface="Barlow"/>
                <a:cs typeface="Calibri"/>
              </a:rPr>
              <a:t>Assign quieter tasks or zones when possible</a:t>
            </a:r>
          </a:p>
          <a:p>
            <a:pPr marL="342900" indent="-342900">
              <a:lnSpc>
                <a:spcPct val="150000"/>
              </a:lnSpc>
              <a:buFont typeface="Arial" panose="020B0604020202020204" pitchFamily="34" charset="0"/>
              <a:buChar char="•"/>
            </a:pPr>
            <a:r>
              <a:rPr lang="en-GB" sz="2400" noProof="1">
                <a:solidFill>
                  <a:srgbClr val="244061"/>
                </a:solidFill>
                <a:latin typeface="Barlow"/>
                <a:cs typeface="Calibri"/>
              </a:rPr>
              <a:t>Minimize background noise in staff areas</a:t>
            </a:r>
          </a:p>
          <a:p>
            <a:pPr marL="342900" indent="-342900">
              <a:lnSpc>
                <a:spcPct val="150000"/>
              </a:lnSpc>
              <a:buFont typeface="Arial" panose="020B0604020202020204" pitchFamily="34" charset="0"/>
              <a:buChar char="•"/>
            </a:pPr>
            <a:r>
              <a:rPr lang="en-GB" sz="2400" noProof="1">
                <a:solidFill>
                  <a:srgbClr val="244061"/>
                </a:solidFill>
                <a:latin typeface="Barlow"/>
                <a:cs typeface="Calibri"/>
              </a:rPr>
              <a:t>Provide written instructions to supplement verbal ones</a:t>
            </a:r>
          </a:p>
          <a:p>
            <a:pPr>
              <a:lnSpc>
                <a:spcPct val="150000"/>
              </a:lnSpc>
              <a:buNone/>
            </a:pPr>
            <a:endParaRPr lang="en-GB" sz="2400" noProof="1">
              <a:solidFill>
                <a:srgbClr val="244061"/>
              </a:solidFill>
              <a:latin typeface="Barlow"/>
              <a:cs typeface="Calibri"/>
            </a:endParaRPr>
          </a:p>
          <a:p>
            <a:pPr>
              <a:lnSpc>
                <a:spcPct val="150000"/>
              </a:lnSpc>
              <a:buNone/>
            </a:pPr>
            <a:endParaRPr lang="en-GB" sz="2400" noProof="1">
              <a:solidFill>
                <a:srgbClr val="244061"/>
              </a:solidFill>
              <a:latin typeface="Barlow"/>
              <a:cs typeface="Calibri"/>
            </a:endParaRPr>
          </a:p>
        </p:txBody>
      </p:sp>
      <p:sp>
        <p:nvSpPr>
          <p:cNvPr id="6" name="Tekstfelt 5">
            <a:extLst>
              <a:ext uri="{FF2B5EF4-FFF2-40B4-BE49-F238E27FC236}">
                <a16:creationId xmlns:a16="http://schemas.microsoft.com/office/drawing/2014/main" id="{84DD7AEC-4457-C5D4-302E-4A78756C2CD6}"/>
              </a:ext>
            </a:extLst>
          </p:cNvPr>
          <p:cNvSpPr txBox="1"/>
          <p:nvPr/>
        </p:nvSpPr>
        <p:spPr>
          <a:xfrm>
            <a:off x="13321175" y="2597894"/>
            <a:ext cx="4151677" cy="5555367"/>
          </a:xfrm>
          <a:prstGeom prst="rect">
            <a:avLst/>
          </a:prstGeom>
          <a:noFill/>
        </p:spPr>
        <p:txBody>
          <a:bodyPr wrap="square">
            <a:spAutoFit/>
          </a:bodyPr>
          <a:lstStyle/>
          <a:p>
            <a:pPr>
              <a:lnSpc>
                <a:spcPct val="150000"/>
              </a:lnSpc>
              <a:buFont typeface="Arial"/>
              <a:buNone/>
            </a:pPr>
            <a:r>
              <a:rPr lang="en-GB" sz="2400" b="1" noProof="1">
                <a:solidFill>
                  <a:srgbClr val="244061"/>
                </a:solidFill>
                <a:latin typeface="Barlow"/>
                <a:cs typeface="Calibri"/>
              </a:rPr>
              <a:t>             T</a:t>
            </a:r>
            <a:r>
              <a:rPr lang="en-GB" sz="2400" b="1" noProof="1">
                <a:solidFill>
                  <a:srgbClr val="472AF0"/>
                </a:solidFill>
                <a:latin typeface="Barlow"/>
                <a:cs typeface="Calibri"/>
              </a:rPr>
              <a:t>ouch (Tactile)</a:t>
            </a:r>
          </a:p>
          <a:p>
            <a:pPr marL="342900" indent="-342900">
              <a:lnSpc>
                <a:spcPct val="150000"/>
              </a:lnSpc>
              <a:buFont typeface="Arial" panose="020B0604020202020204" pitchFamily="34" charset="0"/>
              <a:buChar char="•"/>
            </a:pPr>
            <a:r>
              <a:rPr lang="en-GB" sz="2400" noProof="1">
                <a:solidFill>
                  <a:srgbClr val="244061"/>
                </a:solidFill>
                <a:latin typeface="Barlow"/>
                <a:cs typeface="Calibri"/>
              </a:rPr>
              <a:t>Allow alternative uniform fabrics</a:t>
            </a:r>
          </a:p>
          <a:p>
            <a:pPr marL="342900" indent="-342900">
              <a:lnSpc>
                <a:spcPct val="150000"/>
              </a:lnSpc>
              <a:buFont typeface="Arial" panose="020B0604020202020204" pitchFamily="34" charset="0"/>
              <a:buChar char="•"/>
            </a:pPr>
            <a:r>
              <a:rPr lang="en-GB" sz="2400" noProof="1">
                <a:solidFill>
                  <a:srgbClr val="244061"/>
                </a:solidFill>
                <a:latin typeface="Barlow"/>
                <a:cs typeface="Calibri"/>
              </a:rPr>
              <a:t>Respect personal space and physical contact preferences</a:t>
            </a:r>
          </a:p>
          <a:p>
            <a:pPr marL="342900" indent="-342900">
              <a:lnSpc>
                <a:spcPct val="150000"/>
              </a:lnSpc>
              <a:buFont typeface="Arial" panose="020B0604020202020204" pitchFamily="34" charset="0"/>
              <a:buChar char="•"/>
            </a:pPr>
            <a:r>
              <a:rPr lang="en-GB" sz="2400" noProof="1">
                <a:solidFill>
                  <a:srgbClr val="244061"/>
                </a:solidFill>
                <a:latin typeface="Barlow"/>
                <a:cs typeface="Calibri"/>
              </a:rPr>
              <a:t>Provide fidget tools or sensory items if helpful</a:t>
            </a:r>
          </a:p>
          <a:p>
            <a:pPr marL="342900" indent="-342900">
              <a:lnSpc>
                <a:spcPct val="150000"/>
              </a:lnSpc>
              <a:buFont typeface="Arial" panose="020B0604020202020204" pitchFamily="34" charset="0"/>
              <a:buChar char="•"/>
            </a:pPr>
            <a:r>
              <a:rPr lang="en-GB" sz="2400" noProof="1">
                <a:solidFill>
                  <a:srgbClr val="244061"/>
                </a:solidFill>
                <a:latin typeface="Barlow"/>
                <a:cs typeface="Calibri"/>
              </a:rPr>
              <a:t>Offer quiet break areas for regulation</a:t>
            </a:r>
          </a:p>
        </p:txBody>
      </p:sp>
      <p:sp>
        <p:nvSpPr>
          <p:cNvPr id="11" name="Tekstfelt 10">
            <a:extLst>
              <a:ext uri="{FF2B5EF4-FFF2-40B4-BE49-F238E27FC236}">
                <a16:creationId xmlns:a16="http://schemas.microsoft.com/office/drawing/2014/main" id="{886310E7-A694-2415-543E-46676AFEC56C}"/>
              </a:ext>
            </a:extLst>
          </p:cNvPr>
          <p:cNvSpPr txBox="1"/>
          <p:nvPr/>
        </p:nvSpPr>
        <p:spPr>
          <a:xfrm>
            <a:off x="7038648" y="2597894"/>
            <a:ext cx="4752049" cy="5001369"/>
          </a:xfrm>
          <a:prstGeom prst="rect">
            <a:avLst/>
          </a:prstGeom>
          <a:noFill/>
        </p:spPr>
        <p:txBody>
          <a:bodyPr wrap="square">
            <a:spAutoFit/>
          </a:bodyPr>
          <a:lstStyle/>
          <a:p>
            <a:pPr>
              <a:lnSpc>
                <a:spcPct val="150000"/>
              </a:lnSpc>
            </a:pPr>
            <a:r>
              <a:rPr lang="en-GB" sz="2400" b="1" noProof="1">
                <a:solidFill>
                  <a:srgbClr val="472AF0"/>
                </a:solidFill>
                <a:latin typeface="Barlow"/>
                <a:cs typeface="Calibri"/>
              </a:rPr>
              <a:t>                   Light (Visual)</a:t>
            </a:r>
          </a:p>
          <a:p>
            <a:pPr marL="342900" indent="-342900">
              <a:lnSpc>
                <a:spcPct val="150000"/>
              </a:lnSpc>
              <a:buFont typeface="Arial" panose="020B0604020202020204" pitchFamily="34" charset="0"/>
              <a:buChar char="•"/>
            </a:pPr>
            <a:r>
              <a:rPr lang="en-GB" sz="2400" noProof="1">
                <a:solidFill>
                  <a:srgbClr val="244061"/>
                </a:solidFill>
                <a:latin typeface="Barlow"/>
                <a:cs typeface="Calibri"/>
              </a:rPr>
              <a:t>Use soft, adjustable lighting (avoid fluorescent lights)</a:t>
            </a:r>
          </a:p>
          <a:p>
            <a:pPr marL="342900" indent="-342900">
              <a:lnSpc>
                <a:spcPct val="150000"/>
              </a:lnSpc>
              <a:buFont typeface="Arial" panose="020B0604020202020204" pitchFamily="34" charset="0"/>
              <a:buChar char="•"/>
            </a:pPr>
            <a:r>
              <a:rPr lang="en-GB" sz="2400" noProof="1">
                <a:solidFill>
                  <a:srgbClr val="244061"/>
                </a:solidFill>
                <a:latin typeface="Barlow"/>
                <a:cs typeface="Calibri"/>
              </a:rPr>
              <a:t>Install blinds or allow sunglasses/caps</a:t>
            </a:r>
          </a:p>
          <a:p>
            <a:pPr marL="342900" indent="-342900">
              <a:lnSpc>
                <a:spcPct val="150000"/>
              </a:lnSpc>
              <a:buFont typeface="Arial" panose="020B0604020202020204" pitchFamily="34" charset="0"/>
              <a:buChar char="•"/>
            </a:pPr>
            <a:r>
              <a:rPr lang="en-GB" sz="2400" noProof="1">
                <a:solidFill>
                  <a:srgbClr val="244061"/>
                </a:solidFill>
                <a:latin typeface="Barlow"/>
                <a:cs typeface="Calibri"/>
              </a:rPr>
              <a:t>Reduce visual clutter in shared spaces</a:t>
            </a:r>
          </a:p>
          <a:p>
            <a:pPr marL="342900" indent="-342900">
              <a:lnSpc>
                <a:spcPct val="150000"/>
              </a:lnSpc>
              <a:buFont typeface="Arial" panose="020B0604020202020204" pitchFamily="34" charset="0"/>
              <a:buChar char="•"/>
            </a:pPr>
            <a:r>
              <a:rPr lang="en-GB" sz="2400" noProof="1">
                <a:solidFill>
                  <a:srgbClr val="244061"/>
                </a:solidFill>
                <a:latin typeface="Barlow"/>
                <a:cs typeface="Calibri"/>
              </a:rPr>
              <a:t>Provide clear, simple signage</a:t>
            </a:r>
          </a:p>
        </p:txBody>
      </p:sp>
    </p:spTree>
    <p:extLst>
      <p:ext uri="{BB962C8B-B14F-4D97-AF65-F5344CB8AC3E}">
        <p14:creationId xmlns:p14="http://schemas.microsoft.com/office/powerpoint/2010/main" val="2023397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4">
          <a:extLst>
            <a:ext uri="{FF2B5EF4-FFF2-40B4-BE49-F238E27FC236}">
              <a16:creationId xmlns:a16="http://schemas.microsoft.com/office/drawing/2014/main" id="{D7F96554-515E-13C4-821B-B5E7787C8E57}"/>
            </a:ext>
          </a:extLst>
        </p:cNvPr>
        <p:cNvGrpSpPr/>
        <p:nvPr/>
      </p:nvGrpSpPr>
      <p:grpSpPr>
        <a:xfrm>
          <a:off x="0" y="0"/>
          <a:ext cx="0" cy="0"/>
          <a:chOff x="0" y="0"/>
          <a:chExt cx="0" cy="0"/>
        </a:xfrm>
      </p:grpSpPr>
      <p:grpSp>
        <p:nvGrpSpPr>
          <p:cNvPr id="875" name="Google Shape;875;p34">
            <a:extLst>
              <a:ext uri="{FF2B5EF4-FFF2-40B4-BE49-F238E27FC236}">
                <a16:creationId xmlns:a16="http://schemas.microsoft.com/office/drawing/2014/main" id="{2F8698E4-0C95-323C-5ABB-CE83097F9AEA}"/>
              </a:ext>
            </a:extLst>
          </p:cNvPr>
          <p:cNvGrpSpPr/>
          <p:nvPr/>
        </p:nvGrpSpPr>
        <p:grpSpPr>
          <a:xfrm>
            <a:off x="-2412023" y="-2528906"/>
            <a:ext cx="23112044" cy="14039954"/>
            <a:chOff x="-1" y="-272823"/>
            <a:chExt cx="30816058" cy="18719937"/>
          </a:xfrm>
        </p:grpSpPr>
        <p:grpSp>
          <p:nvGrpSpPr>
            <p:cNvPr id="876" name="Google Shape;876;p34">
              <a:extLst>
                <a:ext uri="{FF2B5EF4-FFF2-40B4-BE49-F238E27FC236}">
                  <a16:creationId xmlns:a16="http://schemas.microsoft.com/office/drawing/2014/main" id="{55A3708C-5F25-2BD8-8B9B-2E400FF8B1D6}"/>
                </a:ext>
              </a:extLst>
            </p:cNvPr>
            <p:cNvGrpSpPr/>
            <p:nvPr/>
          </p:nvGrpSpPr>
          <p:grpSpPr>
            <a:xfrm>
              <a:off x="17042413" y="2719851"/>
              <a:ext cx="13773644" cy="5783589"/>
              <a:chOff x="0" y="-57150"/>
              <a:chExt cx="2720720" cy="1142437"/>
            </a:xfrm>
          </p:grpSpPr>
          <p:sp>
            <p:nvSpPr>
              <p:cNvPr id="877" name="Google Shape;877;p34">
                <a:extLst>
                  <a:ext uri="{FF2B5EF4-FFF2-40B4-BE49-F238E27FC236}">
                    <a16:creationId xmlns:a16="http://schemas.microsoft.com/office/drawing/2014/main" id="{688BA293-36BD-2613-8CA4-9733FCE4EAF2}"/>
                  </a:ext>
                </a:extLst>
              </p:cNvPr>
              <p:cNvSpPr/>
              <p:nvPr/>
            </p:nvSpPr>
            <p:spPr>
              <a:xfrm>
                <a:off x="0" y="0"/>
                <a:ext cx="2720720" cy="1085287"/>
              </a:xfrm>
              <a:custGeom>
                <a:avLst/>
                <a:gdLst/>
                <a:ahLst/>
                <a:cxnLst/>
                <a:rect l="l" t="t" r="r" b="b"/>
                <a:pathLst>
                  <a:path w="2720720" h="1085287" extrusionOk="0">
                    <a:moveTo>
                      <a:pt x="2517520" y="0"/>
                    </a:moveTo>
                    <a:lnTo>
                      <a:pt x="0" y="0"/>
                    </a:lnTo>
                    <a:lnTo>
                      <a:pt x="203200" y="1085287"/>
                    </a:lnTo>
                    <a:lnTo>
                      <a:pt x="2720720" y="1085287"/>
                    </a:lnTo>
                    <a:lnTo>
                      <a:pt x="251752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8" name="Google Shape;878;p34">
                <a:extLst>
                  <a:ext uri="{FF2B5EF4-FFF2-40B4-BE49-F238E27FC236}">
                    <a16:creationId xmlns:a16="http://schemas.microsoft.com/office/drawing/2014/main" id="{75315769-72A2-BD43-B393-EFB2D86BC02A}"/>
                  </a:ext>
                </a:extLst>
              </p:cNvPr>
              <p:cNvSpPr txBox="1"/>
              <p:nvPr/>
            </p:nvSpPr>
            <p:spPr>
              <a:xfrm>
                <a:off x="101600" y="-57150"/>
                <a:ext cx="2517520" cy="1142437"/>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79" name="Google Shape;879;p34">
              <a:extLst>
                <a:ext uri="{FF2B5EF4-FFF2-40B4-BE49-F238E27FC236}">
                  <a16:creationId xmlns:a16="http://schemas.microsoft.com/office/drawing/2014/main" id="{A8ED8ACC-2F3E-ED17-457F-D57DCDCDD254}"/>
                </a:ext>
              </a:extLst>
            </p:cNvPr>
            <p:cNvGrpSpPr/>
            <p:nvPr/>
          </p:nvGrpSpPr>
          <p:grpSpPr>
            <a:xfrm rot="583941">
              <a:off x="19120813" y="12038526"/>
              <a:ext cx="7989899" cy="5774814"/>
              <a:chOff x="0" y="-57150"/>
              <a:chExt cx="1578252" cy="1140704"/>
            </a:xfrm>
          </p:grpSpPr>
          <p:sp>
            <p:nvSpPr>
              <p:cNvPr id="880" name="Google Shape;880;p34">
                <a:extLst>
                  <a:ext uri="{FF2B5EF4-FFF2-40B4-BE49-F238E27FC236}">
                    <a16:creationId xmlns:a16="http://schemas.microsoft.com/office/drawing/2014/main" id="{AC24D6D9-2888-5998-1E2D-7F073678563E}"/>
                  </a:ext>
                </a:extLst>
              </p:cNvPr>
              <p:cNvSpPr/>
              <p:nvPr/>
            </p:nvSpPr>
            <p:spPr>
              <a:xfrm>
                <a:off x="0" y="0"/>
                <a:ext cx="1578252" cy="1083554"/>
              </a:xfrm>
              <a:custGeom>
                <a:avLst/>
                <a:gdLst/>
                <a:ahLst/>
                <a:cxnLst/>
                <a:rect l="l" t="t" r="r" b="b"/>
                <a:pathLst>
                  <a:path w="1578252" h="1083554" extrusionOk="0">
                    <a:moveTo>
                      <a:pt x="203200" y="0"/>
                    </a:moveTo>
                    <a:lnTo>
                      <a:pt x="1375052" y="0"/>
                    </a:lnTo>
                    <a:lnTo>
                      <a:pt x="1578252" y="1083554"/>
                    </a:lnTo>
                    <a:lnTo>
                      <a:pt x="0" y="1083554"/>
                    </a:lnTo>
                    <a:lnTo>
                      <a:pt x="2032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1" name="Google Shape;881;p34">
                <a:extLst>
                  <a:ext uri="{FF2B5EF4-FFF2-40B4-BE49-F238E27FC236}">
                    <a16:creationId xmlns:a16="http://schemas.microsoft.com/office/drawing/2014/main" id="{E7F93C67-0D0B-31BA-B8A8-B68DE44AB4AE}"/>
                  </a:ext>
                </a:extLst>
              </p:cNvPr>
              <p:cNvSpPr txBox="1"/>
              <p:nvPr/>
            </p:nvSpPr>
            <p:spPr>
              <a:xfrm>
                <a:off x="127000" y="-57150"/>
                <a:ext cx="1324252" cy="11407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2" name="Google Shape;882;p34">
              <a:extLst>
                <a:ext uri="{FF2B5EF4-FFF2-40B4-BE49-F238E27FC236}">
                  <a16:creationId xmlns:a16="http://schemas.microsoft.com/office/drawing/2014/main" id="{6F0A8BBA-1153-7183-0612-399E1EB98A0A}"/>
                </a:ext>
              </a:extLst>
            </p:cNvPr>
            <p:cNvGrpSpPr/>
            <p:nvPr/>
          </p:nvGrpSpPr>
          <p:grpSpPr>
            <a:xfrm rot="1166532">
              <a:off x="934790" y="3390463"/>
              <a:ext cx="23668083" cy="9671428"/>
              <a:chOff x="0" y="-57150"/>
              <a:chExt cx="4675177" cy="1910405"/>
            </a:xfrm>
          </p:grpSpPr>
          <p:sp>
            <p:nvSpPr>
              <p:cNvPr id="883" name="Google Shape;883;p34">
                <a:extLst>
                  <a:ext uri="{FF2B5EF4-FFF2-40B4-BE49-F238E27FC236}">
                    <a16:creationId xmlns:a16="http://schemas.microsoft.com/office/drawing/2014/main" id="{28218CDD-0195-EBFD-2959-C0B69824687B}"/>
                  </a:ext>
                </a:extLst>
              </p:cNvPr>
              <p:cNvSpPr/>
              <p:nvPr/>
            </p:nvSpPr>
            <p:spPr>
              <a:xfrm>
                <a:off x="0" y="0"/>
                <a:ext cx="4675177" cy="1853255"/>
              </a:xfrm>
              <a:custGeom>
                <a:avLst/>
                <a:gdLst/>
                <a:ahLst/>
                <a:cxnLst/>
                <a:rect l="l" t="t" r="r" b="b"/>
                <a:pathLst>
                  <a:path w="4675177" h="1853255" extrusionOk="0">
                    <a:moveTo>
                      <a:pt x="0" y="0"/>
                    </a:moveTo>
                    <a:lnTo>
                      <a:pt x="4675177" y="0"/>
                    </a:lnTo>
                    <a:lnTo>
                      <a:pt x="4675177" y="1853255"/>
                    </a:lnTo>
                    <a:lnTo>
                      <a:pt x="0" y="1853255"/>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4" name="Google Shape;884;p34">
                <a:extLst>
                  <a:ext uri="{FF2B5EF4-FFF2-40B4-BE49-F238E27FC236}">
                    <a16:creationId xmlns:a16="http://schemas.microsoft.com/office/drawing/2014/main" id="{BE658FF2-5DDF-6691-5A3E-FDE49FA0DED8}"/>
                  </a:ext>
                </a:extLst>
              </p:cNvPr>
              <p:cNvSpPr txBox="1"/>
              <p:nvPr/>
            </p:nvSpPr>
            <p:spPr>
              <a:xfrm>
                <a:off x="0" y="-57150"/>
                <a:ext cx="4675177" cy="19104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5" name="Google Shape;885;p34">
              <a:extLst>
                <a:ext uri="{FF2B5EF4-FFF2-40B4-BE49-F238E27FC236}">
                  <a16:creationId xmlns:a16="http://schemas.microsoft.com/office/drawing/2014/main" id="{6A14B816-6DFB-9494-79D7-E778D7C2B001}"/>
                </a:ext>
              </a:extLst>
            </p:cNvPr>
            <p:cNvGrpSpPr/>
            <p:nvPr/>
          </p:nvGrpSpPr>
          <p:grpSpPr>
            <a:xfrm rot="3737206">
              <a:off x="6707101" y="8987085"/>
              <a:ext cx="6177883" cy="5405648"/>
              <a:chOff x="0" y="0"/>
              <a:chExt cx="812800" cy="711200"/>
            </a:xfrm>
          </p:grpSpPr>
          <p:sp>
            <p:nvSpPr>
              <p:cNvPr id="886" name="Google Shape;886;p34">
                <a:extLst>
                  <a:ext uri="{FF2B5EF4-FFF2-40B4-BE49-F238E27FC236}">
                    <a16:creationId xmlns:a16="http://schemas.microsoft.com/office/drawing/2014/main" id="{8A4BCB6C-2878-B6F0-6AE0-66C5080E18F6}"/>
                  </a:ext>
                </a:extLst>
              </p:cNvPr>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7" name="Google Shape;887;p34">
                <a:extLst>
                  <a:ext uri="{FF2B5EF4-FFF2-40B4-BE49-F238E27FC236}">
                    <a16:creationId xmlns:a16="http://schemas.microsoft.com/office/drawing/2014/main" id="{A52FF5F0-3136-F4AC-36E8-D565B9DE56B9}"/>
                  </a:ext>
                </a:extLst>
              </p:cNvPr>
              <p:cNvSpPr txBox="1"/>
              <p:nvPr/>
            </p:nvSpPr>
            <p:spPr>
              <a:xfrm>
                <a:off x="127000" y="2730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888" name="Google Shape;888;p34">
            <a:extLst>
              <a:ext uri="{FF2B5EF4-FFF2-40B4-BE49-F238E27FC236}">
                <a16:creationId xmlns:a16="http://schemas.microsoft.com/office/drawing/2014/main" id="{5B53C4F6-03FA-340A-33FF-2B892821A15E}"/>
              </a:ext>
            </a:extLst>
          </p:cNvPr>
          <p:cNvSpPr txBox="1"/>
          <p:nvPr/>
        </p:nvSpPr>
        <p:spPr>
          <a:xfrm>
            <a:off x="2578731" y="2790155"/>
            <a:ext cx="13155265" cy="2954655"/>
          </a:xfrm>
          <a:prstGeom prst="rect">
            <a:avLst/>
          </a:prstGeom>
          <a:noFill/>
          <a:ln>
            <a:noFill/>
          </a:ln>
        </p:spPr>
        <p:txBody>
          <a:bodyPr spcFirstLastPara="1" wrap="square" lIns="0" tIns="0" rIns="0" bIns="0" anchor="t" anchorCtr="0">
            <a:spAutoFit/>
          </a:bodyPr>
          <a:lstStyle/>
          <a:p>
            <a:pPr algn="ctr"/>
            <a:r>
              <a:rPr lang="en-US" sz="9600" b="1" dirty="0">
                <a:solidFill>
                  <a:srgbClr val="FFFFFF"/>
                </a:solidFill>
                <a:latin typeface="Barlow"/>
                <a:ea typeface="Calibri"/>
                <a:cs typeface="Calibri"/>
                <a:sym typeface="Barlow"/>
              </a:rPr>
              <a:t>4. INCLUSIVE MANAGEMENT SKILLS</a:t>
            </a:r>
            <a:endParaRPr lang="en-US" dirty="0"/>
          </a:p>
        </p:txBody>
      </p:sp>
      <p:pic>
        <p:nvPicPr>
          <p:cNvPr id="19" name="Picture 18" descr="A rainbow with a red needle and a red arrow&#10;&#10;Description automatically generated">
            <a:extLst>
              <a:ext uri="{FF2B5EF4-FFF2-40B4-BE49-F238E27FC236}">
                <a16:creationId xmlns:a16="http://schemas.microsoft.com/office/drawing/2014/main" id="{83D6CFA3-62FF-5311-DE54-F73A10D46F20}"/>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20" name="Rectangle 19">
            <a:extLst>
              <a:ext uri="{FF2B5EF4-FFF2-40B4-BE49-F238E27FC236}">
                <a16:creationId xmlns:a16="http://schemas.microsoft.com/office/drawing/2014/main" id="{80FBBF3E-B684-6AB6-397F-CA0AB4CE7C26}"/>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21" name="Picture 7">
            <a:extLst>
              <a:ext uri="{FF2B5EF4-FFF2-40B4-BE49-F238E27FC236}">
                <a16:creationId xmlns:a16="http://schemas.microsoft.com/office/drawing/2014/main" id="{2A2F6033-310E-B611-326D-807309FA3397}"/>
              </a:ext>
            </a:extLst>
          </p:cNvPr>
          <p:cNvPicPr>
            <a:picLocks noChangeAspect="1"/>
          </p:cNvPicPr>
          <p:nvPr/>
        </p:nvPicPr>
        <p:blipFill>
          <a:blip r:embed="rId4">
            <a:alphaModFix amt="65999"/>
          </a:blip>
          <a:srcRect/>
          <a:stretch>
            <a:fillRect/>
          </a:stretch>
        </p:blipFill>
        <p:spPr>
          <a:xfrm>
            <a:off x="7233829" y="8785157"/>
            <a:ext cx="3231376" cy="876511"/>
          </a:xfrm>
          <a:prstGeom prst="rect">
            <a:avLst/>
          </a:prstGeom>
        </p:spPr>
      </p:pic>
    </p:spTree>
    <p:extLst>
      <p:ext uri="{BB962C8B-B14F-4D97-AF65-F5344CB8AC3E}">
        <p14:creationId xmlns:p14="http://schemas.microsoft.com/office/powerpoint/2010/main" val="3122660831"/>
      </p:ext>
    </p:extLst>
  </p:cSld>
  <p:clrMapOvr>
    <a:masterClrMapping/>
  </p:clrMapOvr>
  <p:transition>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2F0B8602-34A8-66F6-C2AF-887ECF06681C}"/>
            </a:ext>
          </a:extLst>
        </p:cNvPr>
        <p:cNvGrpSpPr/>
        <p:nvPr/>
      </p:nvGrpSpPr>
      <p:grpSpPr>
        <a:xfrm>
          <a:off x="0" y="0"/>
          <a:ext cx="0" cy="0"/>
          <a:chOff x="0" y="0"/>
          <a:chExt cx="0" cy="0"/>
        </a:xfrm>
      </p:grpSpPr>
      <p:pic>
        <p:nvPicPr>
          <p:cNvPr id="23" name="Billede 22" descr="Et billede, der indeholder blomst, plante, solsikke&#10;&#10;Indhold genereret af kunstig intelligens kan være forkert.">
            <a:extLst>
              <a:ext uri="{FF2B5EF4-FFF2-40B4-BE49-F238E27FC236}">
                <a16:creationId xmlns:a16="http://schemas.microsoft.com/office/drawing/2014/main" id="{0104BBB3-3F80-CE84-A86F-F4089401FCDE}"/>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638404" y="3957624"/>
            <a:ext cx="6223000" cy="6223000"/>
          </a:xfrm>
          <a:prstGeom prst="rect">
            <a:avLst/>
          </a:prstGeom>
        </p:spPr>
      </p:pic>
      <p:grpSp>
        <p:nvGrpSpPr>
          <p:cNvPr id="485" name="Google Shape;485;p24">
            <a:extLst>
              <a:ext uri="{FF2B5EF4-FFF2-40B4-BE49-F238E27FC236}">
                <a16:creationId xmlns:a16="http://schemas.microsoft.com/office/drawing/2014/main" id="{5E6BBCCC-F889-D1CC-52F1-27CD0AE78CF2}"/>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A51090DC-CB40-219E-23A7-A325DABD94BE}"/>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AA71B4A4-9A49-DDEC-9226-34033BC090E0}"/>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953B2499-FB5E-B3FD-111C-65EDA7F472B4}"/>
              </a:ext>
            </a:extLst>
          </p:cNvPr>
          <p:cNvPicPr>
            <a:picLocks noChangeAspect="1"/>
          </p:cNvPicPr>
          <p:nvPr/>
        </p:nvPicPr>
        <p:blipFill>
          <a:blip r:embed="rId5"/>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208CBD23-47A1-5F8B-D1F7-5CB7E6E0C0B3}"/>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10" name="Picture 7">
            <a:extLst>
              <a:ext uri="{FF2B5EF4-FFF2-40B4-BE49-F238E27FC236}">
                <a16:creationId xmlns:a16="http://schemas.microsoft.com/office/drawing/2014/main" id="{B14BC88E-0B3A-6886-CC0A-435DA3CB1BD9}"/>
              </a:ext>
            </a:extLst>
          </p:cNvPr>
          <p:cNvPicPr>
            <a:picLocks noChangeAspect="1"/>
          </p:cNvPicPr>
          <p:nvPr/>
        </p:nvPicPr>
        <p:blipFill>
          <a:blip r:embed="rId6">
            <a:alphaModFix amt="65999"/>
          </a:blip>
          <a:srcRect/>
          <a:stretch>
            <a:fillRect/>
          </a:stretch>
        </p:blipFill>
        <p:spPr>
          <a:xfrm>
            <a:off x="14828024" y="9262249"/>
            <a:ext cx="3231376" cy="876511"/>
          </a:xfrm>
          <a:prstGeom prst="rect">
            <a:avLst/>
          </a:prstGeom>
        </p:spPr>
      </p:pic>
      <p:sp>
        <p:nvSpPr>
          <p:cNvPr id="5" name="Tekstfelt 4">
            <a:extLst>
              <a:ext uri="{FF2B5EF4-FFF2-40B4-BE49-F238E27FC236}">
                <a16:creationId xmlns:a16="http://schemas.microsoft.com/office/drawing/2014/main" id="{009E96AA-81D9-3375-6F90-79813129A3E0}"/>
              </a:ext>
            </a:extLst>
          </p:cNvPr>
          <p:cNvSpPr txBox="1"/>
          <p:nvPr/>
        </p:nvSpPr>
        <p:spPr>
          <a:xfrm>
            <a:off x="882995" y="3547211"/>
            <a:ext cx="7627395" cy="4468531"/>
          </a:xfrm>
          <a:prstGeom prst="rect">
            <a:avLst/>
          </a:prstGeom>
          <a:noFill/>
        </p:spPr>
        <p:txBody>
          <a:bodyPr wrap="square">
            <a:spAutoFit/>
          </a:bodyPr>
          <a:lstStyle/>
          <a:p>
            <a:pPr>
              <a:lnSpc>
                <a:spcPct val="150000"/>
              </a:lnSpc>
            </a:pPr>
            <a:r>
              <a:rPr lang="en-GB" sz="3900" dirty="0">
                <a:solidFill>
                  <a:srgbClr val="244061"/>
                </a:solidFill>
                <a:latin typeface="Barlow"/>
                <a:cs typeface="Calibri"/>
              </a:rPr>
              <a:t>Provide extra structure </a:t>
            </a:r>
          </a:p>
          <a:p>
            <a:pPr>
              <a:lnSpc>
                <a:spcPct val="150000"/>
              </a:lnSpc>
            </a:pPr>
            <a:r>
              <a:rPr lang="en-GB" sz="3900" dirty="0">
                <a:solidFill>
                  <a:srgbClr val="244061"/>
                </a:solidFill>
                <a:latin typeface="Barlow"/>
                <a:cs typeface="Calibri"/>
              </a:rPr>
              <a:t>Adapt communication styles</a:t>
            </a:r>
          </a:p>
          <a:p>
            <a:pPr>
              <a:lnSpc>
                <a:spcPct val="150000"/>
              </a:lnSpc>
            </a:pPr>
            <a:r>
              <a:rPr lang="en-GB" sz="3900" dirty="0">
                <a:solidFill>
                  <a:srgbClr val="244061"/>
                </a:solidFill>
                <a:latin typeface="Barlow"/>
                <a:cs typeface="Calibri"/>
              </a:rPr>
              <a:t>Rethink feedback</a:t>
            </a:r>
          </a:p>
          <a:p>
            <a:pPr>
              <a:lnSpc>
                <a:spcPct val="150000"/>
              </a:lnSpc>
            </a:pPr>
            <a:r>
              <a:rPr lang="en-GB" sz="3900" dirty="0">
                <a:solidFill>
                  <a:srgbClr val="244061"/>
                </a:solidFill>
                <a:latin typeface="Barlow"/>
                <a:cs typeface="Calibri"/>
              </a:rPr>
              <a:t>Assign based on strengths</a:t>
            </a:r>
          </a:p>
          <a:p>
            <a:pPr>
              <a:lnSpc>
                <a:spcPct val="150000"/>
              </a:lnSpc>
            </a:pPr>
            <a:r>
              <a:rPr lang="en-GB" sz="3900" dirty="0">
                <a:solidFill>
                  <a:srgbClr val="244061"/>
                </a:solidFill>
                <a:latin typeface="Barlow"/>
                <a:cs typeface="Calibri"/>
              </a:rPr>
              <a:t>Respect emotional expression</a:t>
            </a:r>
          </a:p>
        </p:txBody>
      </p:sp>
      <p:sp>
        <p:nvSpPr>
          <p:cNvPr id="19" name="Tekstfelt 18">
            <a:extLst>
              <a:ext uri="{FF2B5EF4-FFF2-40B4-BE49-F238E27FC236}">
                <a16:creationId xmlns:a16="http://schemas.microsoft.com/office/drawing/2014/main" id="{744916B8-9611-4829-08BD-6C5535757719}"/>
              </a:ext>
            </a:extLst>
          </p:cNvPr>
          <p:cNvSpPr txBox="1"/>
          <p:nvPr/>
        </p:nvSpPr>
        <p:spPr>
          <a:xfrm>
            <a:off x="532429" y="1648217"/>
            <a:ext cx="15238875" cy="1569660"/>
          </a:xfrm>
          <a:prstGeom prst="rect">
            <a:avLst/>
          </a:prstGeom>
          <a:noFill/>
        </p:spPr>
        <p:txBody>
          <a:bodyPr wrap="square">
            <a:spAutoFit/>
          </a:bodyPr>
          <a:lstStyle/>
          <a:p>
            <a:r>
              <a:rPr lang="da-DK" sz="9600" dirty="0" err="1">
                <a:latin typeface="Six Caps"/>
              </a:rPr>
              <a:t>Supporting</a:t>
            </a:r>
            <a:r>
              <a:rPr lang="da-DK" sz="9600" dirty="0">
                <a:latin typeface="Six Caps"/>
              </a:rPr>
              <a:t> </a:t>
            </a:r>
            <a:r>
              <a:rPr lang="da-DK" sz="9600" dirty="0" err="1">
                <a:latin typeface="Six Caps"/>
              </a:rPr>
              <a:t>Autistic</a:t>
            </a:r>
            <a:r>
              <a:rPr lang="da-DK" sz="9600" dirty="0">
                <a:latin typeface="Six Caps"/>
              </a:rPr>
              <a:t> </a:t>
            </a:r>
            <a:r>
              <a:rPr lang="da-DK" sz="9600" dirty="0" err="1">
                <a:latin typeface="Six Caps"/>
              </a:rPr>
              <a:t>Employees</a:t>
            </a:r>
            <a:r>
              <a:rPr lang="da-DK" sz="9600" dirty="0">
                <a:latin typeface="Six Caps"/>
              </a:rPr>
              <a:t> Through Inclusive </a:t>
            </a:r>
            <a:r>
              <a:rPr lang="da-DK" sz="9600" dirty="0" err="1">
                <a:latin typeface="Six Caps"/>
              </a:rPr>
              <a:t>Leadership</a:t>
            </a:r>
            <a:endParaRPr lang="da-DK" dirty="0"/>
          </a:p>
        </p:txBody>
      </p:sp>
      <p:sp>
        <p:nvSpPr>
          <p:cNvPr id="21" name="Tekstfelt 20">
            <a:extLst>
              <a:ext uri="{FF2B5EF4-FFF2-40B4-BE49-F238E27FC236}">
                <a16:creationId xmlns:a16="http://schemas.microsoft.com/office/drawing/2014/main" id="{28E40B62-50B4-D8E5-1F2F-209F233C3E35}"/>
              </a:ext>
            </a:extLst>
          </p:cNvPr>
          <p:cNvSpPr txBox="1"/>
          <p:nvPr/>
        </p:nvSpPr>
        <p:spPr>
          <a:xfrm>
            <a:off x="10676358" y="3547211"/>
            <a:ext cx="7075382" cy="4170372"/>
          </a:xfrm>
          <a:prstGeom prst="rect">
            <a:avLst/>
          </a:prstGeom>
          <a:noFill/>
        </p:spPr>
        <p:txBody>
          <a:bodyPr wrap="square">
            <a:spAutoFit/>
          </a:bodyPr>
          <a:lstStyle/>
          <a:p>
            <a:pPr>
              <a:lnSpc>
                <a:spcPct val="150000"/>
              </a:lnSpc>
            </a:pPr>
            <a:r>
              <a:rPr lang="en-GB" sz="3900" dirty="0">
                <a:solidFill>
                  <a:srgbClr val="244061"/>
                </a:solidFill>
                <a:latin typeface="Barlow"/>
                <a:cs typeface="Calibri"/>
              </a:rPr>
              <a:t>Reframe social participation</a:t>
            </a:r>
          </a:p>
          <a:p>
            <a:pPr>
              <a:lnSpc>
                <a:spcPct val="150000"/>
              </a:lnSpc>
            </a:pPr>
            <a:r>
              <a:rPr lang="en-GB" sz="3900" dirty="0">
                <a:solidFill>
                  <a:srgbClr val="244061"/>
                </a:solidFill>
                <a:latin typeface="Barlow"/>
                <a:cs typeface="Calibri"/>
              </a:rPr>
              <a:t>Avoid assumptions</a:t>
            </a:r>
          </a:p>
          <a:p>
            <a:pPr>
              <a:lnSpc>
                <a:spcPct val="150000"/>
              </a:lnSpc>
            </a:pPr>
            <a:r>
              <a:rPr lang="en-GB" sz="3900" dirty="0">
                <a:solidFill>
                  <a:srgbClr val="244061"/>
                </a:solidFill>
                <a:latin typeface="Barlow"/>
                <a:cs typeface="Calibri"/>
              </a:rPr>
              <a:t>Promote autonomy</a:t>
            </a:r>
          </a:p>
          <a:p>
            <a:pPr>
              <a:lnSpc>
                <a:spcPct val="150000"/>
              </a:lnSpc>
            </a:pPr>
            <a:r>
              <a:rPr lang="en-GB" sz="3900" dirty="0">
                <a:solidFill>
                  <a:srgbClr val="244061"/>
                </a:solidFill>
                <a:latin typeface="Barlow"/>
                <a:cs typeface="Calibri"/>
              </a:rPr>
              <a:t>Train managers and teams</a:t>
            </a:r>
          </a:p>
          <a:p>
            <a:pPr>
              <a:lnSpc>
                <a:spcPct val="150000"/>
              </a:lnSpc>
              <a:buClr>
                <a:srgbClr val="472AF0"/>
              </a:buClr>
            </a:pPr>
            <a:endParaRPr lang="en-GB" sz="2400" b="1" dirty="0">
              <a:solidFill>
                <a:srgbClr val="472AF0"/>
              </a:solidFill>
              <a:latin typeface="Barlow"/>
              <a:cs typeface="Calibri"/>
            </a:endParaRPr>
          </a:p>
        </p:txBody>
      </p:sp>
    </p:spTree>
    <p:extLst>
      <p:ext uri="{BB962C8B-B14F-4D97-AF65-F5344CB8AC3E}">
        <p14:creationId xmlns:p14="http://schemas.microsoft.com/office/powerpoint/2010/main" val="1268522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4">
          <a:extLst>
            <a:ext uri="{FF2B5EF4-FFF2-40B4-BE49-F238E27FC236}">
              <a16:creationId xmlns:a16="http://schemas.microsoft.com/office/drawing/2014/main" id="{35EAB272-ED86-29EA-9CD4-2A2DC6751E96}"/>
            </a:ext>
          </a:extLst>
        </p:cNvPr>
        <p:cNvGrpSpPr/>
        <p:nvPr/>
      </p:nvGrpSpPr>
      <p:grpSpPr>
        <a:xfrm>
          <a:off x="0" y="0"/>
          <a:ext cx="0" cy="0"/>
          <a:chOff x="0" y="0"/>
          <a:chExt cx="0" cy="0"/>
        </a:xfrm>
      </p:grpSpPr>
      <p:grpSp>
        <p:nvGrpSpPr>
          <p:cNvPr id="875" name="Google Shape;875;p34">
            <a:extLst>
              <a:ext uri="{FF2B5EF4-FFF2-40B4-BE49-F238E27FC236}">
                <a16:creationId xmlns:a16="http://schemas.microsoft.com/office/drawing/2014/main" id="{B2D79607-C4CE-8EAC-98C3-68EA851F4915}"/>
              </a:ext>
            </a:extLst>
          </p:cNvPr>
          <p:cNvGrpSpPr/>
          <p:nvPr/>
        </p:nvGrpSpPr>
        <p:grpSpPr>
          <a:xfrm>
            <a:off x="-2412023" y="-2528906"/>
            <a:ext cx="23112044" cy="14039954"/>
            <a:chOff x="-1" y="-272823"/>
            <a:chExt cx="30816058" cy="18719937"/>
          </a:xfrm>
        </p:grpSpPr>
        <p:grpSp>
          <p:nvGrpSpPr>
            <p:cNvPr id="876" name="Google Shape;876;p34">
              <a:extLst>
                <a:ext uri="{FF2B5EF4-FFF2-40B4-BE49-F238E27FC236}">
                  <a16:creationId xmlns:a16="http://schemas.microsoft.com/office/drawing/2014/main" id="{2B374FFC-4E06-65C4-1B17-BDF0C84B32EE}"/>
                </a:ext>
              </a:extLst>
            </p:cNvPr>
            <p:cNvGrpSpPr/>
            <p:nvPr/>
          </p:nvGrpSpPr>
          <p:grpSpPr>
            <a:xfrm>
              <a:off x="17042413" y="2719851"/>
              <a:ext cx="13773644" cy="5783589"/>
              <a:chOff x="0" y="-57150"/>
              <a:chExt cx="2720720" cy="1142437"/>
            </a:xfrm>
          </p:grpSpPr>
          <p:sp>
            <p:nvSpPr>
              <p:cNvPr id="877" name="Google Shape;877;p34">
                <a:extLst>
                  <a:ext uri="{FF2B5EF4-FFF2-40B4-BE49-F238E27FC236}">
                    <a16:creationId xmlns:a16="http://schemas.microsoft.com/office/drawing/2014/main" id="{F3CC6B96-BE90-CFA3-0B36-AB9EF7DD981A}"/>
                  </a:ext>
                </a:extLst>
              </p:cNvPr>
              <p:cNvSpPr/>
              <p:nvPr/>
            </p:nvSpPr>
            <p:spPr>
              <a:xfrm>
                <a:off x="0" y="0"/>
                <a:ext cx="2720720" cy="1085287"/>
              </a:xfrm>
              <a:custGeom>
                <a:avLst/>
                <a:gdLst/>
                <a:ahLst/>
                <a:cxnLst/>
                <a:rect l="l" t="t" r="r" b="b"/>
                <a:pathLst>
                  <a:path w="2720720" h="1085287" extrusionOk="0">
                    <a:moveTo>
                      <a:pt x="2517520" y="0"/>
                    </a:moveTo>
                    <a:lnTo>
                      <a:pt x="0" y="0"/>
                    </a:lnTo>
                    <a:lnTo>
                      <a:pt x="203200" y="1085287"/>
                    </a:lnTo>
                    <a:lnTo>
                      <a:pt x="2720720" y="1085287"/>
                    </a:lnTo>
                    <a:lnTo>
                      <a:pt x="251752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8" name="Google Shape;878;p34">
                <a:extLst>
                  <a:ext uri="{FF2B5EF4-FFF2-40B4-BE49-F238E27FC236}">
                    <a16:creationId xmlns:a16="http://schemas.microsoft.com/office/drawing/2014/main" id="{1819ECC2-F235-351E-5E82-E20B645A3188}"/>
                  </a:ext>
                </a:extLst>
              </p:cNvPr>
              <p:cNvSpPr txBox="1"/>
              <p:nvPr/>
            </p:nvSpPr>
            <p:spPr>
              <a:xfrm>
                <a:off x="101600" y="-57150"/>
                <a:ext cx="2517520" cy="1142437"/>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79" name="Google Shape;879;p34">
              <a:extLst>
                <a:ext uri="{FF2B5EF4-FFF2-40B4-BE49-F238E27FC236}">
                  <a16:creationId xmlns:a16="http://schemas.microsoft.com/office/drawing/2014/main" id="{AFCAEBFA-D497-FCBC-9129-455234464A64}"/>
                </a:ext>
              </a:extLst>
            </p:cNvPr>
            <p:cNvGrpSpPr/>
            <p:nvPr/>
          </p:nvGrpSpPr>
          <p:grpSpPr>
            <a:xfrm rot="583941">
              <a:off x="19120813" y="12038526"/>
              <a:ext cx="7989899" cy="5774814"/>
              <a:chOff x="0" y="-57150"/>
              <a:chExt cx="1578252" cy="1140704"/>
            </a:xfrm>
          </p:grpSpPr>
          <p:sp>
            <p:nvSpPr>
              <p:cNvPr id="880" name="Google Shape;880;p34">
                <a:extLst>
                  <a:ext uri="{FF2B5EF4-FFF2-40B4-BE49-F238E27FC236}">
                    <a16:creationId xmlns:a16="http://schemas.microsoft.com/office/drawing/2014/main" id="{C9358EAA-20D4-CA43-B538-1884C928383A}"/>
                  </a:ext>
                </a:extLst>
              </p:cNvPr>
              <p:cNvSpPr/>
              <p:nvPr/>
            </p:nvSpPr>
            <p:spPr>
              <a:xfrm>
                <a:off x="0" y="0"/>
                <a:ext cx="1578252" cy="1083554"/>
              </a:xfrm>
              <a:custGeom>
                <a:avLst/>
                <a:gdLst/>
                <a:ahLst/>
                <a:cxnLst/>
                <a:rect l="l" t="t" r="r" b="b"/>
                <a:pathLst>
                  <a:path w="1578252" h="1083554" extrusionOk="0">
                    <a:moveTo>
                      <a:pt x="203200" y="0"/>
                    </a:moveTo>
                    <a:lnTo>
                      <a:pt x="1375052" y="0"/>
                    </a:lnTo>
                    <a:lnTo>
                      <a:pt x="1578252" y="1083554"/>
                    </a:lnTo>
                    <a:lnTo>
                      <a:pt x="0" y="1083554"/>
                    </a:lnTo>
                    <a:lnTo>
                      <a:pt x="2032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1" name="Google Shape;881;p34">
                <a:extLst>
                  <a:ext uri="{FF2B5EF4-FFF2-40B4-BE49-F238E27FC236}">
                    <a16:creationId xmlns:a16="http://schemas.microsoft.com/office/drawing/2014/main" id="{54B06B20-13AE-13D1-F057-A5121049BE36}"/>
                  </a:ext>
                </a:extLst>
              </p:cNvPr>
              <p:cNvSpPr txBox="1"/>
              <p:nvPr/>
            </p:nvSpPr>
            <p:spPr>
              <a:xfrm>
                <a:off x="127000" y="-57150"/>
                <a:ext cx="1324252" cy="11407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2" name="Google Shape;882;p34">
              <a:extLst>
                <a:ext uri="{FF2B5EF4-FFF2-40B4-BE49-F238E27FC236}">
                  <a16:creationId xmlns:a16="http://schemas.microsoft.com/office/drawing/2014/main" id="{0DF7DCC6-3B63-6674-B2A0-0BA1E179BABF}"/>
                </a:ext>
              </a:extLst>
            </p:cNvPr>
            <p:cNvGrpSpPr/>
            <p:nvPr/>
          </p:nvGrpSpPr>
          <p:grpSpPr>
            <a:xfrm rot="1166532">
              <a:off x="934790" y="3390463"/>
              <a:ext cx="23668083" cy="9671428"/>
              <a:chOff x="0" y="-57150"/>
              <a:chExt cx="4675177" cy="1910405"/>
            </a:xfrm>
          </p:grpSpPr>
          <p:sp>
            <p:nvSpPr>
              <p:cNvPr id="883" name="Google Shape;883;p34">
                <a:extLst>
                  <a:ext uri="{FF2B5EF4-FFF2-40B4-BE49-F238E27FC236}">
                    <a16:creationId xmlns:a16="http://schemas.microsoft.com/office/drawing/2014/main" id="{10BE95EC-B975-0399-1E1F-8C1D5305927F}"/>
                  </a:ext>
                </a:extLst>
              </p:cNvPr>
              <p:cNvSpPr/>
              <p:nvPr/>
            </p:nvSpPr>
            <p:spPr>
              <a:xfrm>
                <a:off x="0" y="0"/>
                <a:ext cx="4675177" cy="1853255"/>
              </a:xfrm>
              <a:custGeom>
                <a:avLst/>
                <a:gdLst/>
                <a:ahLst/>
                <a:cxnLst/>
                <a:rect l="l" t="t" r="r" b="b"/>
                <a:pathLst>
                  <a:path w="4675177" h="1853255" extrusionOk="0">
                    <a:moveTo>
                      <a:pt x="0" y="0"/>
                    </a:moveTo>
                    <a:lnTo>
                      <a:pt x="4675177" y="0"/>
                    </a:lnTo>
                    <a:lnTo>
                      <a:pt x="4675177" y="1853255"/>
                    </a:lnTo>
                    <a:lnTo>
                      <a:pt x="0" y="1853255"/>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4" name="Google Shape;884;p34">
                <a:extLst>
                  <a:ext uri="{FF2B5EF4-FFF2-40B4-BE49-F238E27FC236}">
                    <a16:creationId xmlns:a16="http://schemas.microsoft.com/office/drawing/2014/main" id="{E8A15263-0CB3-6F97-6F97-27AF03A66861}"/>
                  </a:ext>
                </a:extLst>
              </p:cNvPr>
              <p:cNvSpPr txBox="1"/>
              <p:nvPr/>
            </p:nvSpPr>
            <p:spPr>
              <a:xfrm>
                <a:off x="0" y="-57150"/>
                <a:ext cx="4675177" cy="19104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5" name="Google Shape;885;p34">
              <a:extLst>
                <a:ext uri="{FF2B5EF4-FFF2-40B4-BE49-F238E27FC236}">
                  <a16:creationId xmlns:a16="http://schemas.microsoft.com/office/drawing/2014/main" id="{B07FFAF8-FE46-0C90-F10F-60C3A4F2420F}"/>
                </a:ext>
              </a:extLst>
            </p:cNvPr>
            <p:cNvGrpSpPr/>
            <p:nvPr/>
          </p:nvGrpSpPr>
          <p:grpSpPr>
            <a:xfrm rot="3737206">
              <a:off x="6707101" y="8987085"/>
              <a:ext cx="6177883" cy="5405648"/>
              <a:chOff x="0" y="0"/>
              <a:chExt cx="812800" cy="711200"/>
            </a:xfrm>
          </p:grpSpPr>
          <p:sp>
            <p:nvSpPr>
              <p:cNvPr id="886" name="Google Shape;886;p34">
                <a:extLst>
                  <a:ext uri="{FF2B5EF4-FFF2-40B4-BE49-F238E27FC236}">
                    <a16:creationId xmlns:a16="http://schemas.microsoft.com/office/drawing/2014/main" id="{2E6BBBC7-1EE7-A05C-7D71-E2F7D39AB6A9}"/>
                  </a:ext>
                </a:extLst>
              </p:cNvPr>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7" name="Google Shape;887;p34">
                <a:extLst>
                  <a:ext uri="{FF2B5EF4-FFF2-40B4-BE49-F238E27FC236}">
                    <a16:creationId xmlns:a16="http://schemas.microsoft.com/office/drawing/2014/main" id="{B0E2066D-EC5E-ED9D-EEC5-C59288F7EF1A}"/>
                  </a:ext>
                </a:extLst>
              </p:cNvPr>
              <p:cNvSpPr txBox="1"/>
              <p:nvPr/>
            </p:nvSpPr>
            <p:spPr>
              <a:xfrm>
                <a:off x="127000" y="2730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888" name="Google Shape;888;p34">
            <a:extLst>
              <a:ext uri="{FF2B5EF4-FFF2-40B4-BE49-F238E27FC236}">
                <a16:creationId xmlns:a16="http://schemas.microsoft.com/office/drawing/2014/main" id="{B3B4B2A5-9085-24DF-B323-30C0E1DDB42D}"/>
              </a:ext>
            </a:extLst>
          </p:cNvPr>
          <p:cNvSpPr txBox="1"/>
          <p:nvPr/>
        </p:nvSpPr>
        <p:spPr>
          <a:xfrm>
            <a:off x="2566367" y="2934621"/>
            <a:ext cx="13155265" cy="2462213"/>
          </a:xfrm>
          <a:prstGeom prst="rect">
            <a:avLst/>
          </a:prstGeom>
          <a:noFill/>
          <a:ln>
            <a:noFill/>
          </a:ln>
        </p:spPr>
        <p:txBody>
          <a:bodyPr spcFirstLastPara="1" wrap="square" lIns="0" tIns="0" rIns="0" bIns="0" anchor="t" anchorCtr="0">
            <a:spAutoFit/>
          </a:bodyPr>
          <a:lstStyle/>
          <a:p>
            <a:pPr algn="ctr"/>
            <a:r>
              <a:rPr lang="en-US" sz="8000" b="1" dirty="0">
                <a:solidFill>
                  <a:srgbClr val="FFFFFF"/>
                </a:solidFill>
                <a:latin typeface="Barlow"/>
                <a:ea typeface="Calibri"/>
                <a:cs typeface="Calibri"/>
                <a:sym typeface="Barlow"/>
              </a:rPr>
              <a:t>5. TEAM MANAGEMENT &amp; BUILDING INCLUSIVE TEAMS</a:t>
            </a:r>
            <a:endParaRPr lang="en-US" sz="1100" dirty="0"/>
          </a:p>
        </p:txBody>
      </p:sp>
      <p:pic>
        <p:nvPicPr>
          <p:cNvPr id="19" name="Picture 18" descr="A rainbow with a red needle and a red arrow&#10;&#10;Description automatically generated">
            <a:extLst>
              <a:ext uri="{FF2B5EF4-FFF2-40B4-BE49-F238E27FC236}">
                <a16:creationId xmlns:a16="http://schemas.microsoft.com/office/drawing/2014/main" id="{6B1013DC-1EF6-6A0C-C620-1CC8FB58D19D}"/>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20" name="Rectangle 19">
            <a:extLst>
              <a:ext uri="{FF2B5EF4-FFF2-40B4-BE49-F238E27FC236}">
                <a16:creationId xmlns:a16="http://schemas.microsoft.com/office/drawing/2014/main" id="{CF264645-C1D5-6F4C-AD4D-7617EDF94AD6}"/>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21" name="Picture 7">
            <a:extLst>
              <a:ext uri="{FF2B5EF4-FFF2-40B4-BE49-F238E27FC236}">
                <a16:creationId xmlns:a16="http://schemas.microsoft.com/office/drawing/2014/main" id="{2E7BEA11-837D-A483-8210-4B9F8E8BCE11}"/>
              </a:ext>
            </a:extLst>
          </p:cNvPr>
          <p:cNvPicPr>
            <a:picLocks noChangeAspect="1"/>
          </p:cNvPicPr>
          <p:nvPr/>
        </p:nvPicPr>
        <p:blipFill>
          <a:blip r:embed="rId4">
            <a:alphaModFix amt="65999"/>
          </a:blip>
          <a:srcRect/>
          <a:stretch>
            <a:fillRect/>
          </a:stretch>
        </p:blipFill>
        <p:spPr>
          <a:xfrm>
            <a:off x="7233829" y="8785157"/>
            <a:ext cx="3231376" cy="876511"/>
          </a:xfrm>
          <a:prstGeom prst="rect">
            <a:avLst/>
          </a:prstGeom>
        </p:spPr>
      </p:pic>
    </p:spTree>
    <p:extLst>
      <p:ext uri="{BB962C8B-B14F-4D97-AF65-F5344CB8AC3E}">
        <p14:creationId xmlns:p14="http://schemas.microsoft.com/office/powerpoint/2010/main" val="2641999306"/>
      </p:ext>
    </p:extLst>
  </p:cSld>
  <p:clrMapOvr>
    <a:masterClrMapping/>
  </p:clrMapOvr>
  <p:transition>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grpSp>
        <p:nvGrpSpPr>
          <p:cNvPr id="409" name="Google Shape;409;p22"/>
          <p:cNvGrpSpPr/>
          <p:nvPr/>
        </p:nvGrpSpPr>
        <p:grpSpPr>
          <a:xfrm>
            <a:off x="0" y="-279337"/>
            <a:ext cx="18288000" cy="1334644"/>
            <a:chOff x="0" y="-57150"/>
            <a:chExt cx="4816593" cy="326693"/>
          </a:xfrm>
        </p:grpSpPr>
        <p:sp>
          <p:nvSpPr>
            <p:cNvPr id="410" name="Google Shape;410;p22"/>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 name="Google Shape;411;p22"/>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2" name="Google Shape;422;p22"/>
          <p:cNvGrpSpPr/>
          <p:nvPr/>
        </p:nvGrpSpPr>
        <p:grpSpPr>
          <a:xfrm>
            <a:off x="10311434" y="3005081"/>
            <a:ext cx="7636591" cy="1648169"/>
            <a:chOff x="0" y="-57150"/>
            <a:chExt cx="812800" cy="140545"/>
          </a:xfrm>
        </p:grpSpPr>
        <p:sp>
          <p:nvSpPr>
            <p:cNvPr id="423" name="Google Shape;423;p22"/>
            <p:cNvSpPr/>
            <p:nvPr/>
          </p:nvSpPr>
          <p:spPr>
            <a:xfrm>
              <a:off x="0" y="0"/>
              <a:ext cx="812800" cy="83395"/>
            </a:xfrm>
            <a:custGeom>
              <a:avLst/>
              <a:gdLst/>
              <a:ahLst/>
              <a:cxnLst/>
              <a:rect l="l" t="t" r="r" b="b"/>
              <a:pathLst>
                <a:path w="812800" h="83395" extrusionOk="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Calibri"/>
                <a:cs typeface="Calibri"/>
                <a:sym typeface="Calibri"/>
              </a:endParaRPr>
            </a:p>
          </p:txBody>
        </p:sp>
        <p:sp>
          <p:nvSpPr>
            <p:cNvPr id="424" name="Google Shape;424;p22"/>
            <p:cNvSpPr txBox="1"/>
            <p:nvPr/>
          </p:nvSpPr>
          <p:spPr>
            <a:xfrm>
              <a:off x="0" y="-57150"/>
              <a:ext cx="812800" cy="14054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Barlow"/>
                <a:ea typeface="Calibri"/>
                <a:cs typeface="Calibri"/>
                <a:sym typeface="Calibri"/>
              </a:endParaRPr>
            </a:p>
          </p:txBody>
        </p:sp>
      </p:grpSp>
      <p:grpSp>
        <p:nvGrpSpPr>
          <p:cNvPr id="425" name="Google Shape;425;p22"/>
          <p:cNvGrpSpPr/>
          <p:nvPr/>
        </p:nvGrpSpPr>
        <p:grpSpPr>
          <a:xfrm>
            <a:off x="10311434" y="4669268"/>
            <a:ext cx="7636592" cy="1648169"/>
            <a:chOff x="0" y="-57150"/>
            <a:chExt cx="812800" cy="140545"/>
          </a:xfrm>
        </p:grpSpPr>
        <p:sp>
          <p:nvSpPr>
            <p:cNvPr id="426" name="Google Shape;426;p22"/>
            <p:cNvSpPr/>
            <p:nvPr/>
          </p:nvSpPr>
          <p:spPr>
            <a:xfrm>
              <a:off x="0" y="0"/>
              <a:ext cx="812800" cy="83395"/>
            </a:xfrm>
            <a:custGeom>
              <a:avLst/>
              <a:gdLst/>
              <a:ahLst/>
              <a:cxnLst/>
              <a:rect l="l" t="t" r="r" b="b"/>
              <a:pathLst>
                <a:path w="812800" h="83395" extrusionOk="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Calibri"/>
                <a:cs typeface="Calibri"/>
                <a:sym typeface="Calibri"/>
              </a:endParaRPr>
            </a:p>
          </p:txBody>
        </p:sp>
        <p:sp>
          <p:nvSpPr>
            <p:cNvPr id="427" name="Google Shape;427;p22"/>
            <p:cNvSpPr txBox="1"/>
            <p:nvPr/>
          </p:nvSpPr>
          <p:spPr>
            <a:xfrm>
              <a:off x="0" y="-57150"/>
              <a:ext cx="812800" cy="14054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Barlow"/>
                <a:ea typeface="Calibri"/>
                <a:cs typeface="Calibri"/>
                <a:sym typeface="Calibri"/>
              </a:endParaRPr>
            </a:p>
          </p:txBody>
        </p:sp>
      </p:grpSp>
      <p:grpSp>
        <p:nvGrpSpPr>
          <p:cNvPr id="428" name="Google Shape;428;p22"/>
          <p:cNvGrpSpPr/>
          <p:nvPr/>
        </p:nvGrpSpPr>
        <p:grpSpPr>
          <a:xfrm>
            <a:off x="10219043" y="5856485"/>
            <a:ext cx="7728368" cy="2376075"/>
            <a:chOff x="0" y="-57150"/>
            <a:chExt cx="812800" cy="140545"/>
          </a:xfrm>
        </p:grpSpPr>
        <p:sp>
          <p:nvSpPr>
            <p:cNvPr id="429" name="Google Shape;429;p22"/>
            <p:cNvSpPr/>
            <p:nvPr/>
          </p:nvSpPr>
          <p:spPr>
            <a:xfrm>
              <a:off x="0" y="0"/>
              <a:ext cx="812800" cy="83395"/>
            </a:xfrm>
            <a:custGeom>
              <a:avLst/>
              <a:gdLst/>
              <a:ahLst/>
              <a:cxnLst/>
              <a:rect l="l" t="t" r="r" b="b"/>
              <a:pathLst>
                <a:path w="812800" h="83395" extrusionOk="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Calibri"/>
                <a:cs typeface="Calibri"/>
                <a:sym typeface="Calibri"/>
              </a:endParaRPr>
            </a:p>
          </p:txBody>
        </p:sp>
        <p:sp>
          <p:nvSpPr>
            <p:cNvPr id="430" name="Google Shape;430;p22"/>
            <p:cNvSpPr txBox="1"/>
            <p:nvPr/>
          </p:nvSpPr>
          <p:spPr>
            <a:xfrm>
              <a:off x="0" y="-57150"/>
              <a:ext cx="812800" cy="14054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Barlow"/>
                <a:ea typeface="Calibri"/>
                <a:cs typeface="Calibri"/>
                <a:sym typeface="Calibri"/>
              </a:endParaRPr>
            </a:p>
          </p:txBody>
        </p:sp>
      </p:grpSp>
      <p:grpSp>
        <p:nvGrpSpPr>
          <p:cNvPr id="431" name="Google Shape;431;p22"/>
          <p:cNvGrpSpPr/>
          <p:nvPr/>
        </p:nvGrpSpPr>
        <p:grpSpPr>
          <a:xfrm>
            <a:off x="8640393" y="3689752"/>
            <a:ext cx="985498" cy="985498"/>
            <a:chOff x="0" y="0"/>
            <a:chExt cx="812800" cy="812800"/>
          </a:xfrm>
        </p:grpSpPr>
        <p:sp>
          <p:nvSpPr>
            <p:cNvPr id="432" name="Google Shape;432;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Calibri"/>
                <a:cs typeface="Calibri"/>
                <a:sym typeface="Calibri"/>
              </a:endParaRPr>
            </a:p>
          </p:txBody>
        </p:sp>
        <p:sp>
          <p:nvSpPr>
            <p:cNvPr id="433" name="Google Shape;433;p2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Barlow"/>
                <a:ea typeface="Calibri"/>
                <a:cs typeface="Calibri"/>
                <a:sym typeface="Calibri"/>
              </a:endParaRPr>
            </a:p>
          </p:txBody>
        </p:sp>
      </p:grpSp>
      <p:grpSp>
        <p:nvGrpSpPr>
          <p:cNvPr id="434" name="Google Shape;434;p22"/>
          <p:cNvGrpSpPr/>
          <p:nvPr/>
        </p:nvGrpSpPr>
        <p:grpSpPr>
          <a:xfrm>
            <a:off x="8640393" y="5233129"/>
            <a:ext cx="985498" cy="985498"/>
            <a:chOff x="0" y="0"/>
            <a:chExt cx="812800" cy="812800"/>
          </a:xfrm>
        </p:grpSpPr>
        <p:sp>
          <p:nvSpPr>
            <p:cNvPr id="435" name="Google Shape;435;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Calibri"/>
                <a:cs typeface="Calibri"/>
                <a:sym typeface="Calibri"/>
              </a:endParaRPr>
            </a:p>
          </p:txBody>
        </p:sp>
        <p:sp>
          <p:nvSpPr>
            <p:cNvPr id="436" name="Google Shape;436;p2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Barlow"/>
                <a:ea typeface="Calibri"/>
                <a:cs typeface="Calibri"/>
                <a:sym typeface="Calibri"/>
              </a:endParaRPr>
            </a:p>
          </p:txBody>
        </p:sp>
      </p:grpSp>
      <p:grpSp>
        <p:nvGrpSpPr>
          <p:cNvPr id="437" name="Google Shape;437;p22"/>
          <p:cNvGrpSpPr/>
          <p:nvPr/>
        </p:nvGrpSpPr>
        <p:grpSpPr>
          <a:xfrm>
            <a:off x="8640393" y="6776506"/>
            <a:ext cx="985498" cy="985498"/>
            <a:chOff x="0" y="0"/>
            <a:chExt cx="812800" cy="812800"/>
          </a:xfrm>
        </p:grpSpPr>
        <p:sp>
          <p:nvSpPr>
            <p:cNvPr id="438" name="Google Shape;438;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Calibri"/>
                <a:cs typeface="Calibri"/>
                <a:sym typeface="Calibri"/>
              </a:endParaRPr>
            </a:p>
          </p:txBody>
        </p:sp>
        <p:sp>
          <p:nvSpPr>
            <p:cNvPr id="439" name="Google Shape;439;p2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Barlow"/>
                <a:ea typeface="Calibri"/>
                <a:cs typeface="Calibri"/>
                <a:sym typeface="Calibri"/>
              </a:endParaRPr>
            </a:p>
          </p:txBody>
        </p:sp>
      </p:grpSp>
      <p:sp>
        <p:nvSpPr>
          <p:cNvPr id="440" name="Google Shape;440;p22"/>
          <p:cNvSpPr txBox="1"/>
          <p:nvPr/>
        </p:nvSpPr>
        <p:spPr>
          <a:xfrm>
            <a:off x="8470508" y="3912675"/>
            <a:ext cx="8428203" cy="1034129"/>
          </a:xfrm>
          <a:prstGeom prst="rect">
            <a:avLst/>
          </a:prstGeom>
          <a:noFill/>
          <a:ln>
            <a:noFill/>
          </a:ln>
        </p:spPr>
        <p:txBody>
          <a:bodyPr spcFirstLastPara="1" wrap="square" lIns="0" tIns="0" rIns="0" bIns="0" anchor="t" anchorCtr="0">
            <a:spAutoFit/>
          </a:bodyPr>
          <a:lstStyle/>
          <a:p>
            <a:pPr algn="r">
              <a:lnSpc>
                <a:spcPct val="120005"/>
              </a:lnSpc>
            </a:pPr>
            <a:r>
              <a:rPr lang="en-GB" sz="2800" dirty="0">
                <a:solidFill>
                  <a:schemeClr val="bg2"/>
                </a:solidFill>
                <a:latin typeface="Barlow" pitchFamily="2" charset="77"/>
                <a:ea typeface="Calibri"/>
                <a:cs typeface="Calibri"/>
                <a:sym typeface="Calibri"/>
              </a:rPr>
              <a:t>Project Result 1: PERFORM HR Platform</a:t>
            </a:r>
          </a:p>
          <a:p>
            <a:pPr marL="0" marR="0" lvl="0" indent="0" algn="r" rtl="0">
              <a:lnSpc>
                <a:spcPct val="120005"/>
              </a:lnSpc>
              <a:spcBef>
                <a:spcPts val="0"/>
              </a:spcBef>
              <a:spcAft>
                <a:spcPts val="0"/>
              </a:spcAft>
              <a:buNone/>
            </a:pPr>
            <a:endParaRPr lang="en-GB" sz="2800" dirty="0">
              <a:solidFill>
                <a:schemeClr val="bg2"/>
              </a:solidFill>
              <a:latin typeface="Barlow" pitchFamily="2" charset="77"/>
            </a:endParaRPr>
          </a:p>
        </p:txBody>
      </p:sp>
      <p:sp>
        <p:nvSpPr>
          <p:cNvPr id="441" name="Google Shape;441;p22"/>
          <p:cNvSpPr txBox="1"/>
          <p:nvPr/>
        </p:nvSpPr>
        <p:spPr>
          <a:xfrm>
            <a:off x="12395400" y="1394853"/>
            <a:ext cx="5892600"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0" u="none" strike="noStrike" dirty="0">
                <a:solidFill>
                  <a:srgbClr val="000000"/>
                </a:solidFill>
                <a:latin typeface="Six Caps"/>
                <a:ea typeface="Six Caps"/>
                <a:cs typeface="Six Caps"/>
                <a:sym typeface="Six Caps"/>
              </a:rPr>
              <a:t>PROJECT </a:t>
            </a:r>
            <a:r>
              <a:rPr lang="en-US" sz="12000" u="none" strike="noStrike" dirty="0">
                <a:solidFill>
                  <a:srgbClr val="462AF0"/>
                </a:solidFill>
                <a:latin typeface="Six Caps"/>
                <a:ea typeface="Six Caps"/>
                <a:cs typeface="Six Caps"/>
                <a:sym typeface="Six Caps"/>
              </a:rPr>
              <a:t>RESULTS</a:t>
            </a:r>
            <a:endParaRPr sz="12000" dirty="0"/>
          </a:p>
        </p:txBody>
      </p:sp>
      <p:sp>
        <p:nvSpPr>
          <p:cNvPr id="446" name="Google Shape;446;p22"/>
          <p:cNvSpPr txBox="1"/>
          <p:nvPr/>
        </p:nvSpPr>
        <p:spPr>
          <a:xfrm>
            <a:off x="8732783" y="5585941"/>
            <a:ext cx="8428203" cy="1034129"/>
          </a:xfrm>
          <a:prstGeom prst="rect">
            <a:avLst/>
          </a:prstGeom>
          <a:noFill/>
          <a:ln>
            <a:noFill/>
          </a:ln>
        </p:spPr>
        <p:txBody>
          <a:bodyPr spcFirstLastPara="1" wrap="square" lIns="0" tIns="0" rIns="0" bIns="0" anchor="t" anchorCtr="0">
            <a:spAutoFit/>
          </a:bodyPr>
          <a:lstStyle/>
          <a:p>
            <a:pPr algn="r">
              <a:lnSpc>
                <a:spcPct val="120005"/>
              </a:lnSpc>
            </a:pPr>
            <a:r>
              <a:rPr lang="en-GB" sz="2800" dirty="0">
                <a:solidFill>
                  <a:schemeClr val="bg2"/>
                </a:solidFill>
                <a:latin typeface="Barlow" pitchFamily="2" charset="77"/>
                <a:ea typeface="Calibri"/>
                <a:cs typeface="Calibri"/>
                <a:sym typeface="Calibri"/>
              </a:rPr>
              <a:t>Project Result 2: PERFORM Digital Toolkit</a:t>
            </a:r>
          </a:p>
          <a:p>
            <a:pPr marL="0" marR="0" lvl="0" indent="0" algn="r" rtl="0">
              <a:lnSpc>
                <a:spcPct val="120005"/>
              </a:lnSpc>
              <a:spcBef>
                <a:spcPts val="0"/>
              </a:spcBef>
              <a:spcAft>
                <a:spcPts val="0"/>
              </a:spcAft>
              <a:buNone/>
            </a:pPr>
            <a:endParaRPr sz="2800" dirty="0">
              <a:solidFill>
                <a:schemeClr val="bg2"/>
              </a:solidFill>
              <a:latin typeface="Barlow" pitchFamily="2" charset="77"/>
            </a:endParaRPr>
          </a:p>
        </p:txBody>
      </p:sp>
      <p:sp>
        <p:nvSpPr>
          <p:cNvPr id="447" name="Google Shape;447;p22"/>
          <p:cNvSpPr txBox="1"/>
          <p:nvPr/>
        </p:nvSpPr>
        <p:spPr>
          <a:xfrm>
            <a:off x="10764826" y="6994982"/>
            <a:ext cx="8428203" cy="1551194"/>
          </a:xfrm>
          <a:prstGeom prst="rect">
            <a:avLst/>
          </a:prstGeom>
          <a:noFill/>
          <a:ln>
            <a:noFill/>
          </a:ln>
        </p:spPr>
        <p:txBody>
          <a:bodyPr spcFirstLastPara="1" wrap="square" lIns="0" tIns="0" rIns="0" bIns="0" anchor="t" anchorCtr="0">
            <a:spAutoFit/>
          </a:bodyPr>
          <a:lstStyle/>
          <a:p>
            <a:pPr>
              <a:lnSpc>
                <a:spcPct val="120005"/>
              </a:lnSpc>
            </a:pPr>
            <a:r>
              <a:rPr lang="en-GB" sz="2800" dirty="0">
                <a:solidFill>
                  <a:schemeClr val="bg2"/>
                </a:solidFill>
                <a:latin typeface="Barlow" pitchFamily="2" charset="77"/>
                <a:ea typeface="Calibri"/>
                <a:cs typeface="Calibri"/>
                <a:sym typeface="Calibri"/>
              </a:rPr>
              <a:t>Project Result 3: VET Course for Hospitality</a:t>
            </a:r>
          </a:p>
          <a:p>
            <a:pPr>
              <a:lnSpc>
                <a:spcPct val="120005"/>
              </a:lnSpc>
            </a:pPr>
            <a:r>
              <a:rPr lang="en-GB" sz="2800" dirty="0">
                <a:solidFill>
                  <a:schemeClr val="bg2"/>
                </a:solidFill>
                <a:latin typeface="Barlow" pitchFamily="2" charset="77"/>
                <a:ea typeface="Calibri"/>
                <a:cs typeface="Calibri"/>
                <a:sym typeface="Calibri"/>
              </a:rPr>
              <a:t>Managers and HR Experts</a:t>
            </a:r>
          </a:p>
          <a:p>
            <a:pPr marL="0" marR="0" lvl="0" indent="0" rtl="0">
              <a:lnSpc>
                <a:spcPct val="120005"/>
              </a:lnSpc>
              <a:spcBef>
                <a:spcPts val="0"/>
              </a:spcBef>
              <a:spcAft>
                <a:spcPts val="0"/>
              </a:spcAft>
              <a:buNone/>
            </a:pPr>
            <a:endParaRPr sz="2800" dirty="0">
              <a:solidFill>
                <a:schemeClr val="bg2"/>
              </a:solidFill>
              <a:latin typeface="Barlow" pitchFamily="2" charset="77"/>
            </a:endParaRPr>
          </a:p>
        </p:txBody>
      </p:sp>
      <p:sp>
        <p:nvSpPr>
          <p:cNvPr id="448" name="Google Shape;448;p22"/>
          <p:cNvSpPr txBox="1"/>
          <p:nvPr/>
        </p:nvSpPr>
        <p:spPr>
          <a:xfrm>
            <a:off x="8915242" y="3777326"/>
            <a:ext cx="405668"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a:solidFill>
                  <a:srgbClr val="FFFFFF"/>
                </a:solidFill>
                <a:latin typeface="Barlow"/>
                <a:ea typeface="Six Caps"/>
                <a:cs typeface="Six Caps"/>
                <a:sym typeface="Six Caps"/>
              </a:rPr>
              <a:t>1</a:t>
            </a:r>
            <a:endParaRPr>
              <a:latin typeface="Barlow"/>
            </a:endParaRPr>
          </a:p>
        </p:txBody>
      </p:sp>
      <p:sp>
        <p:nvSpPr>
          <p:cNvPr id="449" name="Google Shape;449;p22"/>
          <p:cNvSpPr txBox="1"/>
          <p:nvPr/>
        </p:nvSpPr>
        <p:spPr>
          <a:xfrm>
            <a:off x="8946557" y="5382043"/>
            <a:ext cx="405668"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a:solidFill>
                  <a:srgbClr val="FFFFFF"/>
                </a:solidFill>
                <a:latin typeface="Barlow"/>
                <a:ea typeface="Six Caps"/>
                <a:cs typeface="Six Caps"/>
                <a:sym typeface="Six Caps"/>
              </a:rPr>
              <a:t>2</a:t>
            </a:r>
            <a:endParaRPr>
              <a:latin typeface="Barlow"/>
            </a:endParaRPr>
          </a:p>
        </p:txBody>
      </p:sp>
      <p:sp>
        <p:nvSpPr>
          <p:cNvPr id="450" name="Google Shape;450;p22"/>
          <p:cNvSpPr txBox="1"/>
          <p:nvPr/>
        </p:nvSpPr>
        <p:spPr>
          <a:xfrm>
            <a:off x="8946557" y="6924129"/>
            <a:ext cx="405668"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a:solidFill>
                  <a:srgbClr val="FFFFFF"/>
                </a:solidFill>
                <a:latin typeface="Barlow"/>
                <a:ea typeface="Six Caps"/>
                <a:cs typeface="Six Caps"/>
                <a:sym typeface="Six Caps"/>
              </a:rPr>
              <a:t>3</a:t>
            </a:r>
            <a:endParaRPr>
              <a:latin typeface="Barlow"/>
            </a:endParaRPr>
          </a:p>
        </p:txBody>
      </p:sp>
      <p:pic>
        <p:nvPicPr>
          <p:cNvPr id="3" name="Picture 2" descr="A rainbow with a red needle and a red arrow&#10;&#10;Description automatically generated">
            <a:extLst>
              <a:ext uri="{FF2B5EF4-FFF2-40B4-BE49-F238E27FC236}">
                <a16:creationId xmlns:a16="http://schemas.microsoft.com/office/drawing/2014/main" id="{9B9AEE52-17DB-B952-45DB-A053B8449750}"/>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4" name="Google Shape;441;p22">
            <a:extLst>
              <a:ext uri="{FF2B5EF4-FFF2-40B4-BE49-F238E27FC236}">
                <a16:creationId xmlns:a16="http://schemas.microsoft.com/office/drawing/2014/main" id="{B6356569-B78B-D524-84C5-44E4A54FA64A}"/>
              </a:ext>
            </a:extLst>
          </p:cNvPr>
          <p:cNvSpPr txBox="1"/>
          <p:nvPr/>
        </p:nvSpPr>
        <p:spPr>
          <a:xfrm>
            <a:off x="359922" y="1359146"/>
            <a:ext cx="2533650"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0" u="none" strike="noStrike" dirty="0">
                <a:solidFill>
                  <a:srgbClr val="000000"/>
                </a:solidFill>
                <a:latin typeface="Six Caps"/>
                <a:ea typeface="Six Caps"/>
                <a:cs typeface="Six Caps"/>
                <a:sym typeface="Six Caps"/>
              </a:rPr>
              <a:t>ABOUT:</a:t>
            </a:r>
            <a:endParaRPr lang="en-US" sz="12000" dirty="0"/>
          </a:p>
        </p:txBody>
      </p:sp>
      <p:sp>
        <p:nvSpPr>
          <p:cNvPr id="5" name="Google Shape;440;p22">
            <a:extLst>
              <a:ext uri="{FF2B5EF4-FFF2-40B4-BE49-F238E27FC236}">
                <a16:creationId xmlns:a16="http://schemas.microsoft.com/office/drawing/2014/main" id="{5FDCF533-851B-3FF9-5DB0-10EA24703C1F}"/>
              </a:ext>
            </a:extLst>
          </p:cNvPr>
          <p:cNvSpPr txBox="1"/>
          <p:nvPr/>
        </p:nvSpPr>
        <p:spPr>
          <a:xfrm>
            <a:off x="359922" y="3782475"/>
            <a:ext cx="6912510" cy="4136517"/>
          </a:xfrm>
          <a:prstGeom prst="rect">
            <a:avLst/>
          </a:prstGeom>
          <a:noFill/>
          <a:ln>
            <a:noFill/>
          </a:ln>
        </p:spPr>
        <p:txBody>
          <a:bodyPr spcFirstLastPara="1" wrap="square" lIns="0" tIns="0" rIns="0" bIns="0" anchor="t" anchorCtr="0">
            <a:spAutoFit/>
          </a:bodyPr>
          <a:lstStyle/>
          <a:p>
            <a:pPr>
              <a:lnSpc>
                <a:spcPct val="120005"/>
              </a:lnSpc>
            </a:pPr>
            <a:r>
              <a:rPr lang="en-GB" sz="3200" dirty="0">
                <a:solidFill>
                  <a:schemeClr val="bg2"/>
                </a:solidFill>
                <a:latin typeface="Barlow" pitchFamily="2" charset="77"/>
                <a:cs typeface="Calibri"/>
                <a:sym typeface="Calibri"/>
              </a:rPr>
              <a:t>The ’PERFORM’ project is about educating Hospitality Managers and HR Experts in developing and supporting Autistic Staff in the EU Hospitality Sector. It also delivers an Innovative HR Platform, for performance appraisals and employee monitoring.</a:t>
            </a:r>
            <a:endParaRPr lang="en-GB" sz="3200" dirty="0">
              <a:solidFill>
                <a:schemeClr val="bg2"/>
              </a:solidFill>
              <a:latin typeface="Barlow" pitchFamily="2" charset="77"/>
            </a:endParaRPr>
          </a:p>
        </p:txBody>
      </p:sp>
      <p:sp>
        <p:nvSpPr>
          <p:cNvPr id="33" name="Rectangle 32"/>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34" name="Picture 7">
            <a:extLst>
              <a:ext uri="{FF2B5EF4-FFF2-40B4-BE49-F238E27FC236}">
                <a16:creationId xmlns:a16="http://schemas.microsoft.com/office/drawing/2014/main" id="{476A7AB0-51D3-F55B-D462-6DFD2DA529C6}"/>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0A961408-2A33-A402-DC0F-8CFB3CEB25A8}"/>
            </a:ext>
          </a:extLst>
        </p:cNvPr>
        <p:cNvGrpSpPr/>
        <p:nvPr/>
      </p:nvGrpSpPr>
      <p:grpSpPr>
        <a:xfrm>
          <a:off x="0" y="0"/>
          <a:ext cx="0" cy="0"/>
          <a:chOff x="0" y="0"/>
          <a:chExt cx="0" cy="0"/>
        </a:xfrm>
      </p:grpSpPr>
      <p:pic>
        <p:nvPicPr>
          <p:cNvPr id="6" name="Picture 5" descr="A blue question mark on a white background&#10;&#10;AI-generated content may be incorrect.">
            <a:extLst>
              <a:ext uri="{FF2B5EF4-FFF2-40B4-BE49-F238E27FC236}">
                <a16:creationId xmlns:a16="http://schemas.microsoft.com/office/drawing/2014/main" id="{3F9F913C-5819-1119-ACAC-1DB4AE056DB5}"/>
              </a:ext>
            </a:extLst>
          </p:cNvPr>
          <p:cNvPicPr>
            <a:picLocks noChangeAspect="1"/>
          </p:cNvPicPr>
          <p:nvPr/>
        </p:nvPicPr>
        <p:blipFill>
          <a:blip r:embed="rId3">
            <a:alphaModFix amt="34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334000" y="1333500"/>
            <a:ext cx="7620000" cy="7620000"/>
          </a:xfrm>
          <a:prstGeom prst="rect">
            <a:avLst/>
          </a:prstGeom>
        </p:spPr>
      </p:pic>
      <p:grpSp>
        <p:nvGrpSpPr>
          <p:cNvPr id="485" name="Google Shape;485;p24">
            <a:extLst>
              <a:ext uri="{FF2B5EF4-FFF2-40B4-BE49-F238E27FC236}">
                <a16:creationId xmlns:a16="http://schemas.microsoft.com/office/drawing/2014/main" id="{58869969-90A5-EDD7-0724-828BBF844CB4}"/>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08EBF804-A800-817B-8B8B-ACEBB9FEDDF7}"/>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9F56ACC4-F21C-0AAC-BCEF-9B4094598255}"/>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98F4EC81-0AAE-A5D7-3470-7D22A4B2F9B2}"/>
              </a:ext>
            </a:extLst>
          </p:cNvPr>
          <p:cNvPicPr>
            <a:picLocks noChangeAspect="1"/>
          </p:cNvPicPr>
          <p:nvPr/>
        </p:nvPicPr>
        <p:blipFill>
          <a:blip r:embed="rId5"/>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3CDB9736-58CF-BDF1-2266-888A77E4B754}"/>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10" name="Picture 7">
            <a:extLst>
              <a:ext uri="{FF2B5EF4-FFF2-40B4-BE49-F238E27FC236}">
                <a16:creationId xmlns:a16="http://schemas.microsoft.com/office/drawing/2014/main" id="{73EB832B-D354-CD02-6CD1-9CD845C0F853}"/>
              </a:ext>
            </a:extLst>
          </p:cNvPr>
          <p:cNvPicPr>
            <a:picLocks noChangeAspect="1"/>
          </p:cNvPicPr>
          <p:nvPr/>
        </p:nvPicPr>
        <p:blipFill>
          <a:blip r:embed="rId6">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EDF571A3-0FC4-9979-F03D-DDCB83D0BB15}"/>
              </a:ext>
            </a:extLst>
          </p:cNvPr>
          <p:cNvSpPr txBox="1"/>
          <p:nvPr/>
        </p:nvSpPr>
        <p:spPr>
          <a:xfrm>
            <a:off x="1004209" y="4241921"/>
            <a:ext cx="7662028"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3900" dirty="0" err="1">
                <a:solidFill>
                  <a:srgbClr val="244061"/>
                </a:solidFill>
                <a:latin typeface="Calibri"/>
              </a:rPr>
              <a:t>What</a:t>
            </a:r>
            <a:r>
              <a:rPr lang="da-DK" sz="3900" dirty="0">
                <a:solidFill>
                  <a:srgbClr val="244061"/>
                </a:solidFill>
                <a:latin typeface="Calibri"/>
              </a:rPr>
              <a:t> </a:t>
            </a:r>
            <a:r>
              <a:rPr lang="da-DK" sz="3900" dirty="0" err="1">
                <a:solidFill>
                  <a:srgbClr val="244061"/>
                </a:solidFill>
                <a:latin typeface="Calibri"/>
              </a:rPr>
              <a:t>makes</a:t>
            </a:r>
            <a:r>
              <a:rPr lang="da-DK" sz="3900" dirty="0">
                <a:solidFill>
                  <a:srgbClr val="244061"/>
                </a:solidFill>
                <a:latin typeface="Calibri"/>
              </a:rPr>
              <a:t> a team inclusive for </a:t>
            </a:r>
            <a:r>
              <a:rPr lang="da-DK" sz="3900" dirty="0" err="1">
                <a:solidFill>
                  <a:srgbClr val="244061"/>
                </a:solidFill>
                <a:latin typeface="Calibri"/>
              </a:rPr>
              <a:t>autistic</a:t>
            </a:r>
            <a:r>
              <a:rPr lang="da-DK" sz="3900" dirty="0">
                <a:solidFill>
                  <a:srgbClr val="244061"/>
                </a:solidFill>
                <a:latin typeface="Calibri"/>
              </a:rPr>
              <a:t> </a:t>
            </a:r>
            <a:r>
              <a:rPr lang="da-DK" sz="3900" dirty="0" err="1">
                <a:solidFill>
                  <a:srgbClr val="244061"/>
                </a:solidFill>
                <a:latin typeface="Calibri"/>
              </a:rPr>
              <a:t>people</a:t>
            </a:r>
            <a:r>
              <a:rPr lang="da-DK" sz="3900" dirty="0">
                <a:solidFill>
                  <a:srgbClr val="244061"/>
                </a:solidFill>
                <a:latin typeface="Calibri"/>
              </a:rPr>
              <a:t>?</a:t>
            </a:r>
            <a:endParaRPr lang="en-US" sz="3900" dirty="0">
              <a:solidFill>
                <a:srgbClr val="244061"/>
              </a:solidFill>
              <a:latin typeface="Calibri"/>
            </a:endParaRPr>
          </a:p>
        </p:txBody>
      </p:sp>
      <p:sp>
        <p:nvSpPr>
          <p:cNvPr id="3" name="TextBox 2">
            <a:extLst>
              <a:ext uri="{FF2B5EF4-FFF2-40B4-BE49-F238E27FC236}">
                <a16:creationId xmlns:a16="http://schemas.microsoft.com/office/drawing/2014/main" id="{8E07FC47-CBC3-2A46-C5F0-0ECB5E81C777}"/>
              </a:ext>
            </a:extLst>
          </p:cNvPr>
          <p:cNvSpPr txBox="1"/>
          <p:nvPr/>
        </p:nvSpPr>
        <p:spPr>
          <a:xfrm>
            <a:off x="9621765" y="4349642"/>
            <a:ext cx="763869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3900" dirty="0" err="1">
                <a:solidFill>
                  <a:srgbClr val="244061"/>
                </a:solidFill>
                <a:latin typeface="Calibri"/>
              </a:rPr>
              <a:t>What</a:t>
            </a:r>
            <a:r>
              <a:rPr lang="da-DK" sz="3900" dirty="0">
                <a:solidFill>
                  <a:srgbClr val="244061"/>
                </a:solidFill>
                <a:latin typeface="Calibri"/>
              </a:rPr>
              <a:t> </a:t>
            </a:r>
            <a:r>
              <a:rPr lang="da-DK" sz="3900" dirty="0" err="1">
                <a:solidFill>
                  <a:srgbClr val="244061"/>
                </a:solidFill>
                <a:latin typeface="Calibri"/>
              </a:rPr>
              <a:t>makes</a:t>
            </a:r>
            <a:r>
              <a:rPr lang="da-DK" sz="3900" dirty="0">
                <a:solidFill>
                  <a:srgbClr val="244061"/>
                </a:solidFill>
                <a:latin typeface="Calibri"/>
              </a:rPr>
              <a:t> a team </a:t>
            </a:r>
            <a:r>
              <a:rPr lang="da-DK" sz="3900" dirty="0" err="1">
                <a:solidFill>
                  <a:srgbClr val="244061"/>
                </a:solidFill>
                <a:latin typeface="Calibri"/>
              </a:rPr>
              <a:t>exclusive</a:t>
            </a:r>
            <a:r>
              <a:rPr lang="da-DK" sz="3900" dirty="0">
                <a:solidFill>
                  <a:srgbClr val="244061"/>
                </a:solidFill>
                <a:latin typeface="Calibri"/>
              </a:rPr>
              <a:t> for </a:t>
            </a:r>
            <a:r>
              <a:rPr lang="da-DK" sz="3900" dirty="0" err="1">
                <a:solidFill>
                  <a:srgbClr val="244061"/>
                </a:solidFill>
                <a:latin typeface="Calibri"/>
              </a:rPr>
              <a:t>autistic</a:t>
            </a:r>
            <a:r>
              <a:rPr lang="da-DK" sz="3900" dirty="0">
                <a:solidFill>
                  <a:srgbClr val="244061"/>
                </a:solidFill>
                <a:latin typeface="Calibri"/>
              </a:rPr>
              <a:t> </a:t>
            </a:r>
            <a:r>
              <a:rPr lang="da-DK" sz="3900" dirty="0" err="1">
                <a:solidFill>
                  <a:srgbClr val="244061"/>
                </a:solidFill>
                <a:latin typeface="Calibri"/>
              </a:rPr>
              <a:t>people</a:t>
            </a:r>
            <a:r>
              <a:rPr lang="da-DK" sz="3900" dirty="0">
                <a:solidFill>
                  <a:srgbClr val="244061"/>
                </a:solidFill>
                <a:latin typeface="Calibri"/>
              </a:rPr>
              <a:t>?</a:t>
            </a:r>
            <a:endParaRPr lang="en-US" sz="3900" dirty="0">
              <a:solidFill>
                <a:srgbClr val="244061"/>
              </a:solidFill>
              <a:latin typeface="Calibri"/>
            </a:endParaRPr>
          </a:p>
        </p:txBody>
      </p:sp>
    </p:spTree>
    <p:extLst>
      <p:ext uri="{BB962C8B-B14F-4D97-AF65-F5344CB8AC3E}">
        <p14:creationId xmlns:p14="http://schemas.microsoft.com/office/powerpoint/2010/main" val="805657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4">
          <a:extLst>
            <a:ext uri="{FF2B5EF4-FFF2-40B4-BE49-F238E27FC236}">
              <a16:creationId xmlns:a16="http://schemas.microsoft.com/office/drawing/2014/main" id="{A61358BE-2BBE-9776-FB09-65A79A4DE8F3}"/>
            </a:ext>
          </a:extLst>
        </p:cNvPr>
        <p:cNvGrpSpPr/>
        <p:nvPr/>
      </p:nvGrpSpPr>
      <p:grpSpPr>
        <a:xfrm>
          <a:off x="0" y="0"/>
          <a:ext cx="0" cy="0"/>
          <a:chOff x="0" y="0"/>
          <a:chExt cx="0" cy="0"/>
        </a:xfrm>
      </p:grpSpPr>
      <p:grpSp>
        <p:nvGrpSpPr>
          <p:cNvPr id="875" name="Google Shape;875;p34">
            <a:extLst>
              <a:ext uri="{FF2B5EF4-FFF2-40B4-BE49-F238E27FC236}">
                <a16:creationId xmlns:a16="http://schemas.microsoft.com/office/drawing/2014/main" id="{78E73BC0-8909-4470-15BB-CFE09404BE23}"/>
              </a:ext>
            </a:extLst>
          </p:cNvPr>
          <p:cNvGrpSpPr/>
          <p:nvPr/>
        </p:nvGrpSpPr>
        <p:grpSpPr>
          <a:xfrm>
            <a:off x="-2087826" y="-2552353"/>
            <a:ext cx="23112044" cy="14039954"/>
            <a:chOff x="-1" y="-272823"/>
            <a:chExt cx="30816058" cy="18719937"/>
          </a:xfrm>
        </p:grpSpPr>
        <p:grpSp>
          <p:nvGrpSpPr>
            <p:cNvPr id="876" name="Google Shape;876;p34">
              <a:extLst>
                <a:ext uri="{FF2B5EF4-FFF2-40B4-BE49-F238E27FC236}">
                  <a16:creationId xmlns:a16="http://schemas.microsoft.com/office/drawing/2014/main" id="{EA92F6B7-DF68-6B9C-3211-03D28894C457}"/>
                </a:ext>
              </a:extLst>
            </p:cNvPr>
            <p:cNvGrpSpPr/>
            <p:nvPr/>
          </p:nvGrpSpPr>
          <p:grpSpPr>
            <a:xfrm>
              <a:off x="17042413" y="2719851"/>
              <a:ext cx="13773644" cy="5783589"/>
              <a:chOff x="0" y="-57150"/>
              <a:chExt cx="2720720" cy="1142437"/>
            </a:xfrm>
          </p:grpSpPr>
          <p:sp>
            <p:nvSpPr>
              <p:cNvPr id="877" name="Google Shape;877;p34">
                <a:extLst>
                  <a:ext uri="{FF2B5EF4-FFF2-40B4-BE49-F238E27FC236}">
                    <a16:creationId xmlns:a16="http://schemas.microsoft.com/office/drawing/2014/main" id="{7C5B9A5E-AFB9-5FE5-82E6-044EC4AA2424}"/>
                  </a:ext>
                </a:extLst>
              </p:cNvPr>
              <p:cNvSpPr/>
              <p:nvPr/>
            </p:nvSpPr>
            <p:spPr>
              <a:xfrm>
                <a:off x="0" y="0"/>
                <a:ext cx="2720720" cy="1085287"/>
              </a:xfrm>
              <a:custGeom>
                <a:avLst/>
                <a:gdLst/>
                <a:ahLst/>
                <a:cxnLst/>
                <a:rect l="l" t="t" r="r" b="b"/>
                <a:pathLst>
                  <a:path w="2720720" h="1085287" extrusionOk="0">
                    <a:moveTo>
                      <a:pt x="2517520" y="0"/>
                    </a:moveTo>
                    <a:lnTo>
                      <a:pt x="0" y="0"/>
                    </a:lnTo>
                    <a:lnTo>
                      <a:pt x="203200" y="1085287"/>
                    </a:lnTo>
                    <a:lnTo>
                      <a:pt x="2720720" y="1085287"/>
                    </a:lnTo>
                    <a:lnTo>
                      <a:pt x="251752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8" name="Google Shape;878;p34">
                <a:extLst>
                  <a:ext uri="{FF2B5EF4-FFF2-40B4-BE49-F238E27FC236}">
                    <a16:creationId xmlns:a16="http://schemas.microsoft.com/office/drawing/2014/main" id="{3344C613-B21D-A844-0857-78996345AA2F}"/>
                  </a:ext>
                </a:extLst>
              </p:cNvPr>
              <p:cNvSpPr txBox="1"/>
              <p:nvPr/>
            </p:nvSpPr>
            <p:spPr>
              <a:xfrm>
                <a:off x="101600" y="-57150"/>
                <a:ext cx="2517520" cy="1142437"/>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79" name="Google Shape;879;p34">
              <a:extLst>
                <a:ext uri="{FF2B5EF4-FFF2-40B4-BE49-F238E27FC236}">
                  <a16:creationId xmlns:a16="http://schemas.microsoft.com/office/drawing/2014/main" id="{701CCE80-9E8D-EBD4-A6F4-A30F435B5E00}"/>
                </a:ext>
              </a:extLst>
            </p:cNvPr>
            <p:cNvGrpSpPr/>
            <p:nvPr/>
          </p:nvGrpSpPr>
          <p:grpSpPr>
            <a:xfrm rot="583941">
              <a:off x="19120813" y="12038526"/>
              <a:ext cx="7989899" cy="5774814"/>
              <a:chOff x="0" y="-57150"/>
              <a:chExt cx="1578252" cy="1140704"/>
            </a:xfrm>
          </p:grpSpPr>
          <p:sp>
            <p:nvSpPr>
              <p:cNvPr id="880" name="Google Shape;880;p34">
                <a:extLst>
                  <a:ext uri="{FF2B5EF4-FFF2-40B4-BE49-F238E27FC236}">
                    <a16:creationId xmlns:a16="http://schemas.microsoft.com/office/drawing/2014/main" id="{4D953AE8-9A52-EBA2-2552-6F64D0CD2BB3}"/>
                  </a:ext>
                </a:extLst>
              </p:cNvPr>
              <p:cNvSpPr/>
              <p:nvPr/>
            </p:nvSpPr>
            <p:spPr>
              <a:xfrm>
                <a:off x="0" y="0"/>
                <a:ext cx="1578252" cy="1083554"/>
              </a:xfrm>
              <a:custGeom>
                <a:avLst/>
                <a:gdLst/>
                <a:ahLst/>
                <a:cxnLst/>
                <a:rect l="l" t="t" r="r" b="b"/>
                <a:pathLst>
                  <a:path w="1578252" h="1083554" extrusionOk="0">
                    <a:moveTo>
                      <a:pt x="203200" y="0"/>
                    </a:moveTo>
                    <a:lnTo>
                      <a:pt x="1375052" y="0"/>
                    </a:lnTo>
                    <a:lnTo>
                      <a:pt x="1578252" y="1083554"/>
                    </a:lnTo>
                    <a:lnTo>
                      <a:pt x="0" y="1083554"/>
                    </a:lnTo>
                    <a:lnTo>
                      <a:pt x="2032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1" name="Google Shape;881;p34">
                <a:extLst>
                  <a:ext uri="{FF2B5EF4-FFF2-40B4-BE49-F238E27FC236}">
                    <a16:creationId xmlns:a16="http://schemas.microsoft.com/office/drawing/2014/main" id="{5319F5F9-3590-9047-1B64-E7D02859A079}"/>
                  </a:ext>
                </a:extLst>
              </p:cNvPr>
              <p:cNvSpPr txBox="1"/>
              <p:nvPr/>
            </p:nvSpPr>
            <p:spPr>
              <a:xfrm>
                <a:off x="127000" y="-57150"/>
                <a:ext cx="1324252" cy="11407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2" name="Google Shape;882;p34">
              <a:extLst>
                <a:ext uri="{FF2B5EF4-FFF2-40B4-BE49-F238E27FC236}">
                  <a16:creationId xmlns:a16="http://schemas.microsoft.com/office/drawing/2014/main" id="{55F66214-50ED-0293-F5D2-DB42F456330A}"/>
                </a:ext>
              </a:extLst>
            </p:cNvPr>
            <p:cNvGrpSpPr/>
            <p:nvPr/>
          </p:nvGrpSpPr>
          <p:grpSpPr>
            <a:xfrm rot="1166532">
              <a:off x="934790" y="3390463"/>
              <a:ext cx="23668083" cy="9671428"/>
              <a:chOff x="0" y="-57150"/>
              <a:chExt cx="4675177" cy="1910405"/>
            </a:xfrm>
          </p:grpSpPr>
          <p:sp>
            <p:nvSpPr>
              <p:cNvPr id="883" name="Google Shape;883;p34">
                <a:extLst>
                  <a:ext uri="{FF2B5EF4-FFF2-40B4-BE49-F238E27FC236}">
                    <a16:creationId xmlns:a16="http://schemas.microsoft.com/office/drawing/2014/main" id="{05F71DE1-8C51-F1F1-3533-FDFD575AFB76}"/>
                  </a:ext>
                </a:extLst>
              </p:cNvPr>
              <p:cNvSpPr/>
              <p:nvPr/>
            </p:nvSpPr>
            <p:spPr>
              <a:xfrm>
                <a:off x="0" y="0"/>
                <a:ext cx="4675177" cy="1853255"/>
              </a:xfrm>
              <a:custGeom>
                <a:avLst/>
                <a:gdLst/>
                <a:ahLst/>
                <a:cxnLst/>
                <a:rect l="l" t="t" r="r" b="b"/>
                <a:pathLst>
                  <a:path w="4675177" h="1853255" extrusionOk="0">
                    <a:moveTo>
                      <a:pt x="0" y="0"/>
                    </a:moveTo>
                    <a:lnTo>
                      <a:pt x="4675177" y="0"/>
                    </a:lnTo>
                    <a:lnTo>
                      <a:pt x="4675177" y="1853255"/>
                    </a:lnTo>
                    <a:lnTo>
                      <a:pt x="0" y="1853255"/>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4" name="Google Shape;884;p34">
                <a:extLst>
                  <a:ext uri="{FF2B5EF4-FFF2-40B4-BE49-F238E27FC236}">
                    <a16:creationId xmlns:a16="http://schemas.microsoft.com/office/drawing/2014/main" id="{7F78D4B9-2031-D7AF-13CC-C42DD53326EA}"/>
                  </a:ext>
                </a:extLst>
              </p:cNvPr>
              <p:cNvSpPr txBox="1"/>
              <p:nvPr/>
            </p:nvSpPr>
            <p:spPr>
              <a:xfrm>
                <a:off x="0" y="-57150"/>
                <a:ext cx="4675177" cy="19104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5" name="Google Shape;885;p34">
              <a:extLst>
                <a:ext uri="{FF2B5EF4-FFF2-40B4-BE49-F238E27FC236}">
                  <a16:creationId xmlns:a16="http://schemas.microsoft.com/office/drawing/2014/main" id="{775D8557-DA4C-137D-0A53-FF77C6916269}"/>
                </a:ext>
              </a:extLst>
            </p:cNvPr>
            <p:cNvGrpSpPr/>
            <p:nvPr/>
          </p:nvGrpSpPr>
          <p:grpSpPr>
            <a:xfrm rot="3737206">
              <a:off x="6707101" y="8987085"/>
              <a:ext cx="6177883" cy="5405648"/>
              <a:chOff x="0" y="0"/>
              <a:chExt cx="812800" cy="711200"/>
            </a:xfrm>
          </p:grpSpPr>
          <p:sp>
            <p:nvSpPr>
              <p:cNvPr id="886" name="Google Shape;886;p34">
                <a:extLst>
                  <a:ext uri="{FF2B5EF4-FFF2-40B4-BE49-F238E27FC236}">
                    <a16:creationId xmlns:a16="http://schemas.microsoft.com/office/drawing/2014/main" id="{1C698CD2-F5EE-7C4B-9545-C51ADB057CA4}"/>
                  </a:ext>
                </a:extLst>
              </p:cNvPr>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7" name="Google Shape;887;p34">
                <a:extLst>
                  <a:ext uri="{FF2B5EF4-FFF2-40B4-BE49-F238E27FC236}">
                    <a16:creationId xmlns:a16="http://schemas.microsoft.com/office/drawing/2014/main" id="{9FA5C352-FB5E-5103-3DCB-8467806193F9}"/>
                  </a:ext>
                </a:extLst>
              </p:cNvPr>
              <p:cNvSpPr txBox="1"/>
              <p:nvPr/>
            </p:nvSpPr>
            <p:spPr>
              <a:xfrm>
                <a:off x="127000" y="2730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888" name="Google Shape;888;p34">
            <a:extLst>
              <a:ext uri="{FF2B5EF4-FFF2-40B4-BE49-F238E27FC236}">
                <a16:creationId xmlns:a16="http://schemas.microsoft.com/office/drawing/2014/main" id="{A8998037-3859-C49F-50DF-5B81D0906B9E}"/>
              </a:ext>
            </a:extLst>
          </p:cNvPr>
          <p:cNvSpPr txBox="1"/>
          <p:nvPr/>
        </p:nvSpPr>
        <p:spPr>
          <a:xfrm>
            <a:off x="2768365" y="3021109"/>
            <a:ext cx="13215269" cy="3539430"/>
          </a:xfrm>
          <a:prstGeom prst="rect">
            <a:avLst/>
          </a:prstGeom>
          <a:noFill/>
          <a:ln>
            <a:noFill/>
          </a:ln>
        </p:spPr>
        <p:txBody>
          <a:bodyPr spcFirstLastPara="1" wrap="square" lIns="0" tIns="0" rIns="0" bIns="0" anchor="t" anchorCtr="0">
            <a:spAutoFit/>
          </a:bodyPr>
          <a:lstStyle/>
          <a:p>
            <a:pPr algn="ctr"/>
            <a:r>
              <a:rPr lang="en-US" sz="11500" b="1" dirty="0">
                <a:solidFill>
                  <a:srgbClr val="FFFFFF"/>
                </a:solidFill>
                <a:latin typeface="Barlow"/>
                <a:ea typeface="Calibri"/>
                <a:cs typeface="Calibri"/>
                <a:sym typeface="Barlow"/>
              </a:rPr>
              <a:t>BULLYING AND ISOLATION</a:t>
            </a:r>
            <a:endParaRPr lang="en-US" sz="1600" b="1" dirty="0"/>
          </a:p>
        </p:txBody>
      </p:sp>
      <p:pic>
        <p:nvPicPr>
          <p:cNvPr id="19" name="Picture 18" descr="A rainbow with a red needle and a red arrow&#10;&#10;Description automatically generated">
            <a:extLst>
              <a:ext uri="{FF2B5EF4-FFF2-40B4-BE49-F238E27FC236}">
                <a16:creationId xmlns:a16="http://schemas.microsoft.com/office/drawing/2014/main" id="{51DB0BD8-8261-7E9A-2CE5-9CF87E7016FC}"/>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20" name="Rectangle 19">
            <a:extLst>
              <a:ext uri="{FF2B5EF4-FFF2-40B4-BE49-F238E27FC236}">
                <a16:creationId xmlns:a16="http://schemas.microsoft.com/office/drawing/2014/main" id="{9807F0FD-45BF-6CD1-FA02-5CCBC9B73011}"/>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21" name="Picture 7">
            <a:extLst>
              <a:ext uri="{FF2B5EF4-FFF2-40B4-BE49-F238E27FC236}">
                <a16:creationId xmlns:a16="http://schemas.microsoft.com/office/drawing/2014/main" id="{5296D191-A6D6-E105-2B0B-2990CA0DFECE}"/>
              </a:ext>
            </a:extLst>
          </p:cNvPr>
          <p:cNvPicPr>
            <a:picLocks noChangeAspect="1"/>
          </p:cNvPicPr>
          <p:nvPr/>
        </p:nvPicPr>
        <p:blipFill>
          <a:blip r:embed="rId4">
            <a:alphaModFix amt="65999"/>
          </a:blip>
          <a:srcRect/>
          <a:stretch>
            <a:fillRect/>
          </a:stretch>
        </p:blipFill>
        <p:spPr>
          <a:xfrm>
            <a:off x="7233829" y="8785157"/>
            <a:ext cx="3231376" cy="876511"/>
          </a:xfrm>
          <a:prstGeom prst="rect">
            <a:avLst/>
          </a:prstGeom>
        </p:spPr>
      </p:pic>
    </p:spTree>
    <p:extLst>
      <p:ext uri="{BB962C8B-B14F-4D97-AF65-F5344CB8AC3E}">
        <p14:creationId xmlns:p14="http://schemas.microsoft.com/office/powerpoint/2010/main" val="2705176308"/>
      </p:ext>
    </p:extLst>
  </p:cSld>
  <p:clrMapOvr>
    <a:masterClrMapping/>
  </p:clrMapOvr>
  <p:transition>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117C2CE9-0271-568D-B4CC-E653AA1A0E64}"/>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BCBCB4E9-D8CC-EB96-59D9-280F19ADDDEE}"/>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C6BE5993-E7D6-0B6F-FA10-672830C0E39E}"/>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AAB9F176-9683-AE97-BA31-44F217321245}"/>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BB1D3E99-D227-10B7-2D9B-46379FE52E1E}"/>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D0ED7E1F-28FB-91F5-3B4A-61FB9A473418}"/>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10" name="Picture 7">
            <a:extLst>
              <a:ext uri="{FF2B5EF4-FFF2-40B4-BE49-F238E27FC236}">
                <a16:creationId xmlns:a16="http://schemas.microsoft.com/office/drawing/2014/main" id="{A714B090-5BCC-F432-92C8-AAE3C63C8796}"/>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6297AD48-57FB-DBC3-2F32-F3948799EA49}"/>
              </a:ext>
            </a:extLst>
          </p:cNvPr>
          <p:cNvSpPr txBox="1"/>
          <p:nvPr/>
        </p:nvSpPr>
        <p:spPr>
          <a:xfrm>
            <a:off x="903167" y="1675792"/>
            <a:ext cx="1159363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0" dirty="0">
                <a:latin typeface="Six Caps"/>
              </a:rPr>
              <a:t>Training for Inclusion: Why It Works</a:t>
            </a:r>
          </a:p>
        </p:txBody>
      </p:sp>
      <p:sp>
        <p:nvSpPr>
          <p:cNvPr id="4" name="TextBox 3">
            <a:extLst>
              <a:ext uri="{FF2B5EF4-FFF2-40B4-BE49-F238E27FC236}">
                <a16:creationId xmlns:a16="http://schemas.microsoft.com/office/drawing/2014/main" id="{7E3D8C7A-ECBC-0085-9DDF-B50749314046}"/>
              </a:ext>
            </a:extLst>
          </p:cNvPr>
          <p:cNvSpPr txBox="1"/>
          <p:nvPr/>
        </p:nvSpPr>
        <p:spPr>
          <a:xfrm>
            <a:off x="3635097" y="4498802"/>
            <a:ext cx="1096595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472AF0"/>
              </a:buClr>
            </a:pPr>
            <a:r>
              <a:rPr lang="en-GB" sz="2800" noProof="1">
                <a:solidFill>
                  <a:srgbClr val="244061"/>
                </a:solidFill>
                <a:latin typeface="Barlow"/>
                <a:cs typeface="Calibri"/>
              </a:rPr>
              <a:t>Inclusion is not just policy—it’s mindset and behavior.</a:t>
            </a:r>
            <a:br>
              <a:rPr lang="en-GB" sz="2800" noProof="1">
                <a:solidFill>
                  <a:srgbClr val="244061"/>
                </a:solidFill>
                <a:latin typeface="Barlow"/>
                <a:cs typeface="Calibri"/>
              </a:rPr>
            </a:br>
            <a:endParaRPr lang="en-GB" sz="2800" noProof="1">
              <a:solidFill>
                <a:srgbClr val="244061"/>
              </a:solidFill>
              <a:latin typeface="Barlow"/>
              <a:cs typeface="Calibri"/>
            </a:endParaRPr>
          </a:p>
          <a:p>
            <a:pPr>
              <a:buClr>
                <a:srgbClr val="472AF0"/>
              </a:buClr>
            </a:pPr>
            <a:r>
              <a:rPr lang="en-GB" sz="2800" noProof="1">
                <a:solidFill>
                  <a:srgbClr val="244061"/>
                </a:solidFill>
                <a:latin typeface="Barlow"/>
                <a:cs typeface="Calibri"/>
              </a:rPr>
              <a:t>Education helps coworkers understand autism and avoid misunderstandings.</a:t>
            </a:r>
            <a:br>
              <a:rPr lang="en-GB" sz="2800" noProof="1">
                <a:solidFill>
                  <a:srgbClr val="244061"/>
                </a:solidFill>
                <a:latin typeface="Barlow"/>
                <a:cs typeface="Calibri"/>
              </a:rPr>
            </a:br>
            <a:endParaRPr lang="en-GB" sz="2800" noProof="1">
              <a:solidFill>
                <a:srgbClr val="244061"/>
              </a:solidFill>
              <a:latin typeface="Barlow"/>
              <a:cs typeface="Calibri"/>
            </a:endParaRPr>
          </a:p>
          <a:p>
            <a:pPr>
              <a:buClr>
                <a:srgbClr val="472AF0"/>
              </a:buClr>
            </a:pPr>
            <a:r>
              <a:rPr lang="en-GB" sz="2800" noProof="1">
                <a:solidFill>
                  <a:srgbClr val="244061"/>
                </a:solidFill>
                <a:latin typeface="Barlow"/>
                <a:cs typeface="Calibri"/>
              </a:rPr>
              <a:t>It reduces stigma and builds empathy toward different behaviors.</a:t>
            </a:r>
          </a:p>
        </p:txBody>
      </p:sp>
      <p:pic>
        <p:nvPicPr>
          <p:cNvPr id="14" name="Billede 13" descr="Et billede, der indeholder skærmbillede, Grafik, design&#10;&#10;Indhold genereret af kunstig intelligens kan være forkert.">
            <a:extLst>
              <a:ext uri="{FF2B5EF4-FFF2-40B4-BE49-F238E27FC236}">
                <a16:creationId xmlns:a16="http://schemas.microsoft.com/office/drawing/2014/main" id="{ABF8AF25-86C2-7B37-6080-A15517891D0D}"/>
              </a:ext>
            </a:extLst>
          </p:cNvPr>
          <p:cNvPicPr>
            <a:picLocks noChangeAspect="1"/>
          </p:cNvPicPr>
          <p:nvPr/>
        </p:nvPicPr>
        <p:blipFill>
          <a:blip r:embed="rId5">
            <a:duotone>
              <a:schemeClr val="bg2">
                <a:shade val="45000"/>
                <a:satMod val="135000"/>
              </a:schemeClr>
              <a:prstClr val="white"/>
            </a:duotone>
            <a:alphaModFix amt="50000"/>
          </a:blip>
          <a:stretch>
            <a:fillRect/>
          </a:stretch>
        </p:blipFill>
        <p:spPr>
          <a:xfrm>
            <a:off x="540387" y="4210321"/>
            <a:ext cx="3897430" cy="3897430"/>
          </a:xfrm>
          <a:prstGeom prst="rect">
            <a:avLst/>
          </a:prstGeom>
        </p:spPr>
      </p:pic>
    </p:spTree>
    <p:extLst>
      <p:ext uri="{BB962C8B-B14F-4D97-AF65-F5344CB8AC3E}">
        <p14:creationId xmlns:p14="http://schemas.microsoft.com/office/powerpoint/2010/main" val="2504148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470B26DF-02A6-6B1E-ACC2-72649AF13D78}"/>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6D743A20-25D5-0958-82F0-9CE5464730A4}"/>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8BC07F20-37F7-E4C1-7DC4-61575DC5D234}"/>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CD0710EB-5D4B-182F-7620-6770E44A59A0}"/>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AF174630-8ED6-96AA-859A-0AB3F9E80BEB}"/>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4111BE22-A302-564E-1C23-6538CE86B0E3}"/>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10" name="Picture 7">
            <a:extLst>
              <a:ext uri="{FF2B5EF4-FFF2-40B4-BE49-F238E27FC236}">
                <a16:creationId xmlns:a16="http://schemas.microsoft.com/office/drawing/2014/main" id="{C07DA58D-463B-FB87-B932-0FC15348CA00}"/>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DFD81A15-2912-098B-4DFB-F5E6B8294782}"/>
              </a:ext>
            </a:extLst>
          </p:cNvPr>
          <p:cNvSpPr txBox="1"/>
          <p:nvPr/>
        </p:nvSpPr>
        <p:spPr>
          <a:xfrm>
            <a:off x="9812440" y="2015220"/>
            <a:ext cx="766202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0" dirty="0">
                <a:latin typeface="Six Caps"/>
              </a:rPr>
              <a:t>Team building activities</a:t>
            </a:r>
            <a:endParaRPr lang="en-US" dirty="0"/>
          </a:p>
        </p:txBody>
      </p:sp>
      <p:pic>
        <p:nvPicPr>
          <p:cNvPr id="6" name="Picture 5" descr="A close-up of a puzzle&#10;&#10;AI-generated content may be incorrect.">
            <a:extLst>
              <a:ext uri="{FF2B5EF4-FFF2-40B4-BE49-F238E27FC236}">
                <a16:creationId xmlns:a16="http://schemas.microsoft.com/office/drawing/2014/main" id="{C76615C2-D874-45E0-4E1E-2D3623D1BEC3}"/>
              </a:ext>
            </a:extLst>
          </p:cNvPr>
          <p:cNvPicPr>
            <a:picLocks noChangeAspect="1"/>
          </p:cNvPicPr>
          <p:nvPr/>
        </p:nvPicPr>
        <p:blipFill>
          <a:blip r:embed="rId5"/>
          <a:stretch>
            <a:fillRect/>
          </a:stretch>
        </p:blipFill>
        <p:spPr>
          <a:xfrm>
            <a:off x="-4306" y="2184721"/>
            <a:ext cx="8921119" cy="5917558"/>
          </a:xfrm>
          <a:prstGeom prst="rect">
            <a:avLst/>
          </a:prstGeom>
          <a:ln>
            <a:noFill/>
          </a:ln>
        </p:spPr>
      </p:pic>
      <p:sp>
        <p:nvSpPr>
          <p:cNvPr id="7" name="Tekstfelt 6">
            <a:extLst>
              <a:ext uri="{FF2B5EF4-FFF2-40B4-BE49-F238E27FC236}">
                <a16:creationId xmlns:a16="http://schemas.microsoft.com/office/drawing/2014/main" id="{C7300A96-15A2-741C-D73B-9C47C4688653}"/>
              </a:ext>
            </a:extLst>
          </p:cNvPr>
          <p:cNvSpPr txBox="1"/>
          <p:nvPr/>
        </p:nvSpPr>
        <p:spPr>
          <a:xfrm>
            <a:off x="9812440" y="3762427"/>
            <a:ext cx="7935174" cy="5632311"/>
          </a:xfrm>
          <a:prstGeom prst="rect">
            <a:avLst/>
          </a:prstGeom>
          <a:noFill/>
        </p:spPr>
        <p:txBody>
          <a:bodyPr wrap="square">
            <a:spAutoFit/>
          </a:bodyPr>
          <a:lstStyle/>
          <a:p>
            <a:pPr>
              <a:buFont typeface="Arial"/>
              <a:buNone/>
            </a:pPr>
            <a:r>
              <a:rPr lang="en-GB" sz="2400" i="1" noProof="1">
                <a:solidFill>
                  <a:srgbClr val="244061"/>
                </a:solidFill>
                <a:latin typeface="Barlow"/>
              </a:rPr>
              <a:t>Avoid or make alternatives to activities that are…</a:t>
            </a:r>
          </a:p>
          <a:p>
            <a:pPr>
              <a:buFont typeface="Arial"/>
              <a:buNone/>
            </a:pPr>
            <a:endParaRPr lang="en-GB" sz="2400" noProof="1">
              <a:solidFill>
                <a:srgbClr val="244061"/>
              </a:solidFill>
              <a:latin typeface="Barlow"/>
            </a:endParaRPr>
          </a:p>
          <a:p>
            <a:pPr>
              <a:buFont typeface="Arial"/>
              <a:buNone/>
            </a:pPr>
            <a:r>
              <a:rPr lang="en-GB" sz="2400" noProof="1">
                <a:solidFill>
                  <a:srgbClr val="244061"/>
                </a:solidFill>
                <a:latin typeface="Barlow"/>
              </a:rPr>
              <a:t>❌ Loud, high-sensory environments (e.g. crowded parties, bars, or noisy venues)</a:t>
            </a:r>
          </a:p>
          <a:p>
            <a:pPr>
              <a:buFont typeface="Arial"/>
              <a:buNone/>
            </a:pPr>
            <a:endParaRPr lang="en-GB" sz="2400" noProof="1">
              <a:solidFill>
                <a:srgbClr val="244061"/>
              </a:solidFill>
              <a:latin typeface="Barlow"/>
            </a:endParaRPr>
          </a:p>
          <a:p>
            <a:pPr>
              <a:buFont typeface="Arial"/>
              <a:buNone/>
            </a:pPr>
            <a:r>
              <a:rPr lang="en-GB" sz="2400" noProof="1">
                <a:solidFill>
                  <a:srgbClr val="244061"/>
                </a:solidFill>
                <a:latin typeface="Barlow"/>
              </a:rPr>
              <a:t>❌ Unstructured social events</a:t>
            </a:r>
          </a:p>
          <a:p>
            <a:pPr>
              <a:buFont typeface="Arial"/>
              <a:buNone/>
            </a:pPr>
            <a:br>
              <a:rPr lang="en-GB" sz="2400" noProof="1">
                <a:solidFill>
                  <a:srgbClr val="244061"/>
                </a:solidFill>
                <a:latin typeface="Barlow"/>
              </a:rPr>
            </a:br>
            <a:r>
              <a:rPr lang="en-GB" sz="2400" noProof="1">
                <a:solidFill>
                  <a:srgbClr val="244061"/>
                </a:solidFill>
                <a:latin typeface="Barlow"/>
              </a:rPr>
              <a:t>❌ Mandatory participation in group games involving touch, improvisation, or fast-paced talkin</a:t>
            </a:r>
          </a:p>
          <a:p>
            <a:pPr>
              <a:buFont typeface="Arial"/>
              <a:buNone/>
            </a:pPr>
            <a:endParaRPr lang="en-GB" sz="2400" noProof="1">
              <a:solidFill>
                <a:srgbClr val="244061"/>
              </a:solidFill>
              <a:latin typeface="Barlow"/>
            </a:endParaRPr>
          </a:p>
          <a:p>
            <a:pPr>
              <a:buNone/>
            </a:pPr>
            <a:r>
              <a:rPr lang="en-GB" sz="2400" noProof="1">
                <a:solidFill>
                  <a:srgbClr val="244061"/>
                </a:solidFill>
                <a:latin typeface="Barlow"/>
              </a:rPr>
              <a:t>❌ Activities focused on small talk or networking (e.g. speed networking or “get to know you” mingling)</a:t>
            </a:r>
          </a:p>
          <a:p>
            <a:pPr>
              <a:buNone/>
            </a:pPr>
            <a:endParaRPr lang="en-GB" sz="2400" noProof="1">
              <a:solidFill>
                <a:srgbClr val="244061"/>
              </a:solidFill>
              <a:latin typeface="Barlow"/>
            </a:endParaRPr>
          </a:p>
          <a:p>
            <a:r>
              <a:rPr lang="en-GB" sz="2400" noProof="1">
                <a:solidFill>
                  <a:srgbClr val="244061"/>
                </a:solidFill>
                <a:latin typeface="Barlow"/>
              </a:rPr>
              <a:t>❌ Alcohol-centered events</a:t>
            </a:r>
            <a:br>
              <a:rPr lang="en-GB" sz="2400" noProof="1">
                <a:solidFill>
                  <a:srgbClr val="244061"/>
                </a:solidFill>
                <a:latin typeface="Barlow"/>
              </a:rPr>
            </a:br>
            <a:r>
              <a:rPr lang="en-GB" sz="2400" noProof="1">
                <a:solidFill>
                  <a:srgbClr val="244061"/>
                </a:solidFill>
                <a:latin typeface="Barlow"/>
              </a:rPr>
              <a:t>(e.g. pub crawls or cocktail hours)</a:t>
            </a:r>
          </a:p>
        </p:txBody>
      </p:sp>
    </p:spTree>
    <p:extLst>
      <p:ext uri="{BB962C8B-B14F-4D97-AF65-F5344CB8AC3E}">
        <p14:creationId xmlns:p14="http://schemas.microsoft.com/office/powerpoint/2010/main" val="1298478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0CF2E50B-271A-FE49-53AA-26FA9E715BD9}"/>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EA32F255-1D05-37B3-5A11-6C3D98E199E2}"/>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2DAC7B06-9AC8-B9D8-FEF8-06DA4DD5C7DD}"/>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2F9C8CF0-2183-D5B9-A360-EC423CE944B7}"/>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B035EFDA-379E-F775-3958-55735390F0D2}"/>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B01EC97B-A578-632C-6ED5-AAC12CDEC34D}"/>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10" name="Picture 7">
            <a:extLst>
              <a:ext uri="{FF2B5EF4-FFF2-40B4-BE49-F238E27FC236}">
                <a16:creationId xmlns:a16="http://schemas.microsoft.com/office/drawing/2014/main" id="{3F0E3C4E-97D5-0E8B-8A1C-E9FB139506D5}"/>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AA69E0A8-64DD-9CB6-5F5C-14883D7134E7}"/>
              </a:ext>
            </a:extLst>
          </p:cNvPr>
          <p:cNvSpPr txBox="1"/>
          <p:nvPr/>
        </p:nvSpPr>
        <p:spPr>
          <a:xfrm>
            <a:off x="9812708" y="2015220"/>
            <a:ext cx="766202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0" dirty="0">
                <a:latin typeface="Six Caps"/>
              </a:rPr>
              <a:t>Team building activities</a:t>
            </a:r>
            <a:endParaRPr lang="en-US" dirty="0"/>
          </a:p>
        </p:txBody>
      </p:sp>
      <p:sp>
        <p:nvSpPr>
          <p:cNvPr id="4" name="TextBox 3">
            <a:extLst>
              <a:ext uri="{FF2B5EF4-FFF2-40B4-BE49-F238E27FC236}">
                <a16:creationId xmlns:a16="http://schemas.microsoft.com/office/drawing/2014/main" id="{90B3A9E2-689A-878B-2CBB-1D04DC5F9D75}"/>
              </a:ext>
            </a:extLst>
          </p:cNvPr>
          <p:cNvSpPr txBox="1"/>
          <p:nvPr/>
        </p:nvSpPr>
        <p:spPr>
          <a:xfrm>
            <a:off x="9812708" y="3706882"/>
            <a:ext cx="7986531" cy="55553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buClr>
                <a:srgbClr val="472AF0"/>
              </a:buClr>
            </a:pPr>
            <a:r>
              <a:rPr lang="en-US" sz="2400" i="1" dirty="0">
                <a:solidFill>
                  <a:srgbClr val="244061"/>
                </a:solidFill>
                <a:latin typeface="Barlow"/>
              </a:rPr>
              <a:t>Instead, offer structured, calm, and optional alternatives like…</a:t>
            </a:r>
          </a:p>
          <a:p>
            <a:pPr marL="285750" indent="-285750">
              <a:lnSpc>
                <a:spcPct val="150000"/>
              </a:lnSpc>
              <a:buClr>
                <a:srgbClr val="472AF0"/>
              </a:buClr>
              <a:buFont typeface="Arial,Sans-Serif"/>
              <a:buChar char="•"/>
            </a:pPr>
            <a:r>
              <a:rPr lang="en-US" sz="2400" dirty="0">
                <a:solidFill>
                  <a:srgbClr val="244061"/>
                </a:solidFill>
                <a:latin typeface="Barlow"/>
              </a:rPr>
              <a:t>Icebreaker activities</a:t>
            </a:r>
            <a:r>
              <a:rPr lang="en-US" sz="2400" dirty="0">
                <a:latin typeface="Barlow"/>
              </a:rPr>
              <a:t>​</a:t>
            </a:r>
            <a:endParaRPr lang="en-US" sz="2400" dirty="0"/>
          </a:p>
          <a:p>
            <a:pPr marL="285750" indent="-285750">
              <a:lnSpc>
                <a:spcPct val="150000"/>
              </a:lnSpc>
              <a:buClr>
                <a:srgbClr val="472AF0"/>
              </a:buClr>
              <a:buFont typeface="Arial,Sans-Serif"/>
              <a:buChar char="•"/>
            </a:pPr>
            <a:r>
              <a:rPr lang="en-US" sz="2400" dirty="0">
                <a:solidFill>
                  <a:srgbClr val="244061"/>
                </a:solidFill>
                <a:latin typeface="Barlow"/>
              </a:rPr>
              <a:t>Collaborative problem-solving activities</a:t>
            </a:r>
            <a:r>
              <a:rPr lang="en-US" sz="2400" dirty="0">
                <a:latin typeface="Barlow"/>
              </a:rPr>
              <a:t>​</a:t>
            </a:r>
          </a:p>
          <a:p>
            <a:pPr marL="285750" indent="-285750">
              <a:lnSpc>
                <a:spcPct val="150000"/>
              </a:lnSpc>
              <a:buClr>
                <a:srgbClr val="472AF0"/>
              </a:buClr>
              <a:buFont typeface="Arial,Sans-Serif"/>
              <a:buChar char="•"/>
            </a:pPr>
            <a:r>
              <a:rPr lang="en-US" sz="2400" dirty="0">
                <a:solidFill>
                  <a:srgbClr val="244061"/>
                </a:solidFill>
                <a:latin typeface="Barlow"/>
              </a:rPr>
              <a:t>Group brainstorming sessions</a:t>
            </a:r>
            <a:r>
              <a:rPr lang="en-US" sz="2400" dirty="0">
                <a:latin typeface="Barlow"/>
              </a:rPr>
              <a:t>​</a:t>
            </a:r>
          </a:p>
          <a:p>
            <a:pPr marL="285750" indent="-285750">
              <a:lnSpc>
                <a:spcPct val="150000"/>
              </a:lnSpc>
              <a:buClr>
                <a:srgbClr val="472AF0"/>
              </a:buClr>
              <a:buFont typeface="Arial,Sans-Serif"/>
              <a:buChar char="•"/>
            </a:pPr>
            <a:r>
              <a:rPr lang="en-US" sz="2400" dirty="0">
                <a:solidFill>
                  <a:srgbClr val="244061"/>
                </a:solidFill>
                <a:latin typeface="Barlow"/>
              </a:rPr>
              <a:t>Team-building games</a:t>
            </a:r>
            <a:r>
              <a:rPr lang="en-US" sz="2400" dirty="0">
                <a:latin typeface="Barlow"/>
              </a:rPr>
              <a:t>​</a:t>
            </a:r>
            <a:br>
              <a:rPr lang="en-US" sz="2400" dirty="0">
                <a:latin typeface="Barlow"/>
              </a:rPr>
            </a:br>
            <a:endParaRPr lang="en-US" sz="2400" dirty="0">
              <a:latin typeface="Barlow"/>
            </a:endParaRPr>
          </a:p>
          <a:p>
            <a:pPr>
              <a:lnSpc>
                <a:spcPct val="150000"/>
              </a:lnSpc>
              <a:buClr>
                <a:srgbClr val="472AF0"/>
              </a:buClr>
            </a:pPr>
            <a:r>
              <a:rPr lang="en-US" sz="2400" i="1" dirty="0">
                <a:solidFill>
                  <a:srgbClr val="244061"/>
                </a:solidFill>
                <a:latin typeface="Barlow"/>
              </a:rPr>
              <a:t>Social events or parties can involve e.g. escape rooms, alcohol free lunches, interest-based workshops, quiet areas </a:t>
            </a:r>
          </a:p>
          <a:p>
            <a:pPr>
              <a:lnSpc>
                <a:spcPct val="150000"/>
              </a:lnSpc>
              <a:buClr>
                <a:srgbClr val="472AF0"/>
              </a:buClr>
            </a:pPr>
            <a:r>
              <a:rPr lang="en-US" sz="2400" dirty="0">
                <a:latin typeface="Barlow"/>
              </a:rPr>
              <a:t> </a:t>
            </a:r>
          </a:p>
        </p:txBody>
      </p:sp>
      <p:pic>
        <p:nvPicPr>
          <p:cNvPr id="6" name="Picture 5" descr="A close-up of a puzzle&#10;&#10;AI-generated content may be incorrect.">
            <a:extLst>
              <a:ext uri="{FF2B5EF4-FFF2-40B4-BE49-F238E27FC236}">
                <a16:creationId xmlns:a16="http://schemas.microsoft.com/office/drawing/2014/main" id="{8DCEC3D9-9930-AB0B-BACC-D1AA24CC530D}"/>
              </a:ext>
            </a:extLst>
          </p:cNvPr>
          <p:cNvPicPr>
            <a:picLocks noChangeAspect="1"/>
          </p:cNvPicPr>
          <p:nvPr/>
        </p:nvPicPr>
        <p:blipFill>
          <a:blip r:embed="rId5"/>
          <a:stretch>
            <a:fillRect/>
          </a:stretch>
        </p:blipFill>
        <p:spPr>
          <a:xfrm>
            <a:off x="-4306" y="2184721"/>
            <a:ext cx="8921119" cy="5917558"/>
          </a:xfrm>
          <a:prstGeom prst="rect">
            <a:avLst/>
          </a:prstGeom>
          <a:ln>
            <a:noFill/>
          </a:ln>
        </p:spPr>
      </p:pic>
    </p:spTree>
    <p:extLst>
      <p:ext uri="{BB962C8B-B14F-4D97-AF65-F5344CB8AC3E}">
        <p14:creationId xmlns:p14="http://schemas.microsoft.com/office/powerpoint/2010/main" val="2024826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994884A9-39DB-6346-AF3F-B2374A0C2F67}"/>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6A15CE45-2A94-F60C-D5DE-BD56FEB33B85}"/>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08F98AA3-99CF-8F7D-3C90-B73548B47E27}"/>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FF884244-B17A-33C1-BF56-67E73BB98241}"/>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0B55B8E1-5BF3-3E19-1BC2-79D77A8EA0FF}"/>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E8CACD73-B20A-1DDB-7CCD-27F1D3BED420}"/>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10" name="Picture 7">
            <a:extLst>
              <a:ext uri="{FF2B5EF4-FFF2-40B4-BE49-F238E27FC236}">
                <a16:creationId xmlns:a16="http://schemas.microsoft.com/office/drawing/2014/main" id="{EDAAD6C4-DCBC-6D34-59EE-BB9D66A10D7E}"/>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5" name="Tekstfelt 4">
            <a:extLst>
              <a:ext uri="{FF2B5EF4-FFF2-40B4-BE49-F238E27FC236}">
                <a16:creationId xmlns:a16="http://schemas.microsoft.com/office/drawing/2014/main" id="{5C1CD74F-7406-E683-B000-3D0AEAD3D43C}"/>
              </a:ext>
            </a:extLst>
          </p:cNvPr>
          <p:cNvSpPr txBox="1"/>
          <p:nvPr/>
        </p:nvSpPr>
        <p:spPr>
          <a:xfrm>
            <a:off x="540387" y="2691669"/>
            <a:ext cx="8149190" cy="6842899"/>
          </a:xfrm>
          <a:prstGeom prst="rect">
            <a:avLst/>
          </a:prstGeom>
          <a:noFill/>
        </p:spPr>
        <p:txBody>
          <a:bodyPr wrap="square">
            <a:spAutoFit/>
          </a:bodyPr>
          <a:lstStyle/>
          <a:p>
            <a:pPr>
              <a:lnSpc>
                <a:spcPct val="200000"/>
              </a:lnSpc>
            </a:pPr>
            <a:r>
              <a:rPr lang="en-GB" sz="2800" b="1" dirty="0">
                <a:solidFill>
                  <a:srgbClr val="472AF0"/>
                </a:solidFill>
                <a:latin typeface="Six Caps"/>
              </a:rPr>
              <a:t>1.</a:t>
            </a:r>
            <a:r>
              <a:rPr lang="en-GB" sz="2800" dirty="0">
                <a:solidFill>
                  <a:srgbClr val="244061"/>
                </a:solidFill>
                <a:latin typeface="Barlow"/>
                <a:cs typeface="Calibri"/>
              </a:rPr>
              <a:t> Educate the team about autism regularly</a:t>
            </a:r>
          </a:p>
          <a:p>
            <a:pPr>
              <a:lnSpc>
                <a:spcPct val="200000"/>
              </a:lnSpc>
            </a:pPr>
            <a:r>
              <a:rPr lang="en-GB" sz="2800" b="1" dirty="0">
                <a:solidFill>
                  <a:srgbClr val="472AF0"/>
                </a:solidFill>
                <a:latin typeface="Six Caps"/>
                <a:cs typeface="Calibri"/>
              </a:rPr>
              <a:t>2</a:t>
            </a:r>
            <a:r>
              <a:rPr lang="en-GB" sz="2800" dirty="0">
                <a:solidFill>
                  <a:srgbClr val="244061"/>
                </a:solidFill>
                <a:latin typeface="Barlow"/>
                <a:cs typeface="Calibri"/>
              </a:rPr>
              <a:t>. Set clear communication guidelines (avoid sarcasm, use written follow-up)</a:t>
            </a:r>
            <a:br>
              <a:rPr lang="en-GB" sz="2800" dirty="0">
                <a:solidFill>
                  <a:srgbClr val="244061"/>
                </a:solidFill>
                <a:latin typeface="Barlow"/>
                <a:cs typeface="Calibri"/>
              </a:rPr>
            </a:br>
            <a:r>
              <a:rPr lang="en-GB" sz="2800" b="1" dirty="0">
                <a:solidFill>
                  <a:srgbClr val="472AF0"/>
                </a:solidFill>
                <a:latin typeface="Six Caps"/>
                <a:cs typeface="Calibri"/>
              </a:rPr>
              <a:t>3.</a:t>
            </a:r>
            <a:r>
              <a:rPr lang="en-GB" sz="2800" dirty="0">
                <a:solidFill>
                  <a:srgbClr val="244061"/>
                </a:solidFill>
                <a:latin typeface="Barlow"/>
                <a:cs typeface="Calibri"/>
              </a:rPr>
              <a:t> Establish consistent expectations and routines</a:t>
            </a:r>
            <a:br>
              <a:rPr lang="en-GB" sz="2800" dirty="0">
                <a:solidFill>
                  <a:srgbClr val="244061"/>
                </a:solidFill>
                <a:latin typeface="Barlow"/>
                <a:cs typeface="Calibri"/>
              </a:rPr>
            </a:br>
            <a:r>
              <a:rPr lang="en-GB" sz="2800" b="1" dirty="0">
                <a:solidFill>
                  <a:srgbClr val="472AF0"/>
                </a:solidFill>
                <a:latin typeface="Six Caps"/>
                <a:cs typeface="Calibri"/>
              </a:rPr>
              <a:t>4</a:t>
            </a:r>
            <a:r>
              <a:rPr lang="en-GB" sz="2800" b="1" dirty="0">
                <a:solidFill>
                  <a:srgbClr val="472AF0"/>
                </a:solidFill>
                <a:latin typeface="Six Caps"/>
              </a:rPr>
              <a:t>.</a:t>
            </a:r>
            <a:r>
              <a:rPr lang="en-GB" sz="2800" dirty="0">
                <a:solidFill>
                  <a:srgbClr val="244061"/>
                </a:solidFill>
                <a:latin typeface="Barlow"/>
                <a:cs typeface="Calibri"/>
              </a:rPr>
              <a:t>  Foster a culture of mutual respect and curiosity</a:t>
            </a:r>
            <a:br>
              <a:rPr lang="en-GB" sz="2800" dirty="0">
                <a:solidFill>
                  <a:srgbClr val="244061"/>
                </a:solidFill>
                <a:latin typeface="Barlow"/>
                <a:cs typeface="Calibri"/>
              </a:rPr>
            </a:br>
            <a:r>
              <a:rPr lang="en-GB" sz="2800" b="1" dirty="0">
                <a:solidFill>
                  <a:srgbClr val="472AF0"/>
                </a:solidFill>
                <a:latin typeface="Six Caps"/>
                <a:cs typeface="Calibri"/>
              </a:rPr>
              <a:t>5</a:t>
            </a:r>
            <a:r>
              <a:rPr lang="en-GB" sz="2800" b="1" dirty="0">
                <a:solidFill>
                  <a:srgbClr val="244061"/>
                </a:solidFill>
                <a:latin typeface="Barlow"/>
                <a:cs typeface="Calibri"/>
              </a:rPr>
              <a:t>.</a:t>
            </a:r>
            <a:r>
              <a:rPr lang="en-GB" sz="2800" dirty="0">
                <a:solidFill>
                  <a:srgbClr val="244061"/>
                </a:solidFill>
                <a:latin typeface="Barlow"/>
                <a:cs typeface="Calibri"/>
              </a:rPr>
              <a:t> Provide structured, low-pressure social interaction</a:t>
            </a:r>
            <a:br>
              <a:rPr lang="en-GB" sz="2800" dirty="0">
                <a:solidFill>
                  <a:srgbClr val="244061"/>
                </a:solidFill>
                <a:latin typeface="Barlow"/>
                <a:cs typeface="Calibri"/>
              </a:rPr>
            </a:br>
            <a:endParaRPr lang="en-GB" sz="2800" dirty="0">
              <a:solidFill>
                <a:srgbClr val="244061"/>
              </a:solidFill>
              <a:latin typeface="Barlow"/>
              <a:cs typeface="Calibri"/>
            </a:endParaRPr>
          </a:p>
        </p:txBody>
      </p:sp>
      <p:sp>
        <p:nvSpPr>
          <p:cNvPr id="19" name="Tekstfelt 18">
            <a:extLst>
              <a:ext uri="{FF2B5EF4-FFF2-40B4-BE49-F238E27FC236}">
                <a16:creationId xmlns:a16="http://schemas.microsoft.com/office/drawing/2014/main" id="{1E08059C-4A5B-4F79-9B48-3CDFBA971A45}"/>
              </a:ext>
            </a:extLst>
          </p:cNvPr>
          <p:cNvSpPr txBox="1"/>
          <p:nvPr/>
        </p:nvSpPr>
        <p:spPr>
          <a:xfrm>
            <a:off x="4649007" y="1122009"/>
            <a:ext cx="8989988" cy="1569660"/>
          </a:xfrm>
          <a:prstGeom prst="rect">
            <a:avLst/>
          </a:prstGeom>
          <a:noFill/>
        </p:spPr>
        <p:txBody>
          <a:bodyPr wrap="square">
            <a:spAutoFit/>
          </a:bodyPr>
          <a:lstStyle/>
          <a:p>
            <a:r>
              <a:rPr lang="da-DK" sz="9600" dirty="0">
                <a:latin typeface="Six Caps"/>
              </a:rPr>
              <a:t>10 Steps to </a:t>
            </a:r>
            <a:r>
              <a:rPr lang="da-DK" sz="9600" dirty="0" err="1">
                <a:latin typeface="Six Caps"/>
              </a:rPr>
              <a:t>manage</a:t>
            </a:r>
            <a:r>
              <a:rPr lang="da-DK" sz="9600" dirty="0">
                <a:latin typeface="Six Caps"/>
              </a:rPr>
              <a:t> an Inclusive Team</a:t>
            </a:r>
          </a:p>
        </p:txBody>
      </p:sp>
      <p:sp>
        <p:nvSpPr>
          <p:cNvPr id="3" name="Tekstfelt 2">
            <a:extLst>
              <a:ext uri="{FF2B5EF4-FFF2-40B4-BE49-F238E27FC236}">
                <a16:creationId xmlns:a16="http://schemas.microsoft.com/office/drawing/2014/main" id="{7F9329D4-CDAE-1565-D1C1-A281F9614DCD}"/>
              </a:ext>
            </a:extLst>
          </p:cNvPr>
          <p:cNvSpPr txBox="1"/>
          <p:nvPr/>
        </p:nvSpPr>
        <p:spPr>
          <a:xfrm>
            <a:off x="9598425" y="2638041"/>
            <a:ext cx="7704836" cy="6842899"/>
          </a:xfrm>
          <a:prstGeom prst="rect">
            <a:avLst/>
          </a:prstGeom>
          <a:noFill/>
        </p:spPr>
        <p:txBody>
          <a:bodyPr wrap="square">
            <a:spAutoFit/>
          </a:bodyPr>
          <a:lstStyle/>
          <a:p>
            <a:pPr>
              <a:lnSpc>
                <a:spcPct val="200000"/>
              </a:lnSpc>
            </a:pPr>
            <a:r>
              <a:rPr lang="en-GB" sz="2800" b="1" dirty="0">
                <a:solidFill>
                  <a:srgbClr val="472AF0"/>
                </a:solidFill>
                <a:latin typeface="Six Caps"/>
                <a:cs typeface="Calibri"/>
              </a:rPr>
              <a:t>6</a:t>
            </a:r>
            <a:r>
              <a:rPr lang="en-GB" sz="2800" dirty="0">
                <a:solidFill>
                  <a:srgbClr val="244061"/>
                </a:solidFill>
                <a:latin typeface="Barlow"/>
                <a:cs typeface="Calibri"/>
              </a:rPr>
              <a:t>. Train managers in inclusive leadership techniques</a:t>
            </a:r>
            <a:br>
              <a:rPr lang="en-GB" sz="2800" dirty="0">
                <a:solidFill>
                  <a:srgbClr val="244061"/>
                </a:solidFill>
                <a:latin typeface="Barlow"/>
                <a:cs typeface="Calibri"/>
              </a:rPr>
            </a:br>
            <a:r>
              <a:rPr lang="en-GB" sz="2800" b="1" dirty="0">
                <a:solidFill>
                  <a:srgbClr val="472AF0"/>
                </a:solidFill>
                <a:latin typeface="Six Caps"/>
                <a:cs typeface="Calibri"/>
              </a:rPr>
              <a:t>7</a:t>
            </a:r>
            <a:r>
              <a:rPr lang="en-GB" sz="2800" dirty="0">
                <a:solidFill>
                  <a:srgbClr val="244061"/>
                </a:solidFill>
                <a:latin typeface="Barlow"/>
                <a:cs typeface="Calibri"/>
              </a:rPr>
              <a:t>. Encourage open, non-judgmental communication</a:t>
            </a:r>
            <a:br>
              <a:rPr lang="en-GB" sz="2800" dirty="0">
                <a:solidFill>
                  <a:srgbClr val="244061"/>
                </a:solidFill>
                <a:latin typeface="Barlow"/>
                <a:cs typeface="Calibri"/>
              </a:rPr>
            </a:br>
            <a:r>
              <a:rPr lang="en-GB" sz="2800" b="1" dirty="0">
                <a:solidFill>
                  <a:srgbClr val="472AF0"/>
                </a:solidFill>
                <a:latin typeface="Six Caps"/>
                <a:cs typeface="Calibri"/>
              </a:rPr>
              <a:t>8</a:t>
            </a:r>
            <a:r>
              <a:rPr lang="en-GB" sz="2800" dirty="0">
                <a:solidFill>
                  <a:srgbClr val="244061"/>
                </a:solidFill>
                <a:latin typeface="Barlow"/>
                <a:cs typeface="Calibri"/>
              </a:rPr>
              <a:t>. Be flexible in how work gets done</a:t>
            </a:r>
            <a:br>
              <a:rPr lang="en-GB" sz="2800" dirty="0">
                <a:solidFill>
                  <a:srgbClr val="244061"/>
                </a:solidFill>
                <a:latin typeface="Barlow"/>
                <a:cs typeface="Calibri"/>
              </a:rPr>
            </a:br>
            <a:r>
              <a:rPr lang="en-GB" sz="2800" b="1" dirty="0">
                <a:solidFill>
                  <a:srgbClr val="472AF0"/>
                </a:solidFill>
                <a:latin typeface="Six Caps"/>
                <a:cs typeface="Calibri"/>
              </a:rPr>
              <a:t>9</a:t>
            </a:r>
            <a:r>
              <a:rPr lang="en-GB" sz="2800" dirty="0">
                <a:solidFill>
                  <a:srgbClr val="244061"/>
                </a:solidFill>
                <a:latin typeface="Barlow"/>
                <a:cs typeface="Calibri"/>
              </a:rPr>
              <a:t>. Evaluate and adjust practices regularly</a:t>
            </a:r>
            <a:br>
              <a:rPr lang="en-GB" sz="2800" dirty="0">
                <a:solidFill>
                  <a:srgbClr val="244061"/>
                </a:solidFill>
                <a:latin typeface="Barlow"/>
                <a:cs typeface="Calibri"/>
              </a:rPr>
            </a:br>
            <a:r>
              <a:rPr lang="en-GB" sz="2800" b="1" dirty="0">
                <a:solidFill>
                  <a:srgbClr val="472AF0"/>
                </a:solidFill>
                <a:latin typeface="Six Caps"/>
                <a:cs typeface="Calibri"/>
              </a:rPr>
              <a:t>10</a:t>
            </a:r>
            <a:r>
              <a:rPr lang="en-GB" sz="2800" dirty="0">
                <a:solidFill>
                  <a:srgbClr val="244061"/>
                </a:solidFill>
                <a:latin typeface="Barlow"/>
                <a:cs typeface="Calibri"/>
              </a:rPr>
              <a:t>. Partner with autism organizations for support and guidance</a:t>
            </a:r>
            <a:endParaRPr lang="da-DK" sz="2800" dirty="0">
              <a:solidFill>
                <a:srgbClr val="244061"/>
              </a:solidFill>
              <a:latin typeface="Barlow"/>
              <a:cs typeface="Calibri"/>
            </a:endParaRPr>
          </a:p>
        </p:txBody>
      </p:sp>
      <p:pic>
        <p:nvPicPr>
          <p:cNvPr id="4" name="Billede 3" descr="Et billede, der indeholder blomst, plante, solsikke&#10;&#10;Indhold genereret af kunstig intelligens kan være forkert.">
            <a:extLst>
              <a:ext uri="{FF2B5EF4-FFF2-40B4-BE49-F238E27FC236}">
                <a16:creationId xmlns:a16="http://schemas.microsoft.com/office/drawing/2014/main" id="{49731638-74D4-23D3-C8B7-E37CBB5B608E}"/>
              </a:ext>
            </a:extLst>
          </p:cNvPr>
          <p:cNvPicPr>
            <a:picLocks noChangeAspect="1"/>
          </p:cNvPicPr>
          <p:nvPr/>
        </p:nvPicPr>
        <p:blipFill>
          <a:blip r:embed="rId5">
            <a:alphaModFix amt="20000"/>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638404" y="3957624"/>
            <a:ext cx="6223000" cy="6223000"/>
          </a:xfrm>
          <a:prstGeom prst="rect">
            <a:avLst/>
          </a:prstGeom>
        </p:spPr>
      </p:pic>
    </p:spTree>
    <p:extLst>
      <p:ext uri="{BB962C8B-B14F-4D97-AF65-F5344CB8AC3E}">
        <p14:creationId xmlns:p14="http://schemas.microsoft.com/office/powerpoint/2010/main" val="3444345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grpSp>
        <p:nvGrpSpPr>
          <p:cNvPr id="875" name="Google Shape;875;p34"/>
          <p:cNvGrpSpPr/>
          <p:nvPr/>
        </p:nvGrpSpPr>
        <p:grpSpPr>
          <a:xfrm>
            <a:off x="-2412023" y="-2528906"/>
            <a:ext cx="23112044" cy="14039954"/>
            <a:chOff x="-1" y="-272823"/>
            <a:chExt cx="30816058" cy="18719937"/>
          </a:xfrm>
        </p:grpSpPr>
        <p:grpSp>
          <p:nvGrpSpPr>
            <p:cNvPr id="876" name="Google Shape;876;p34"/>
            <p:cNvGrpSpPr/>
            <p:nvPr/>
          </p:nvGrpSpPr>
          <p:grpSpPr>
            <a:xfrm>
              <a:off x="17042413" y="2719851"/>
              <a:ext cx="13773644" cy="5783589"/>
              <a:chOff x="0" y="-57150"/>
              <a:chExt cx="2720720" cy="1142437"/>
            </a:xfrm>
          </p:grpSpPr>
          <p:sp>
            <p:nvSpPr>
              <p:cNvPr id="877" name="Google Shape;877;p34"/>
              <p:cNvSpPr/>
              <p:nvPr/>
            </p:nvSpPr>
            <p:spPr>
              <a:xfrm>
                <a:off x="0" y="0"/>
                <a:ext cx="2720720" cy="1085287"/>
              </a:xfrm>
              <a:custGeom>
                <a:avLst/>
                <a:gdLst/>
                <a:ahLst/>
                <a:cxnLst/>
                <a:rect l="l" t="t" r="r" b="b"/>
                <a:pathLst>
                  <a:path w="2720720" h="1085287" extrusionOk="0">
                    <a:moveTo>
                      <a:pt x="2517520" y="0"/>
                    </a:moveTo>
                    <a:lnTo>
                      <a:pt x="0" y="0"/>
                    </a:lnTo>
                    <a:lnTo>
                      <a:pt x="203200" y="1085287"/>
                    </a:lnTo>
                    <a:lnTo>
                      <a:pt x="2720720" y="1085287"/>
                    </a:lnTo>
                    <a:lnTo>
                      <a:pt x="251752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8" name="Google Shape;878;p34"/>
              <p:cNvSpPr txBox="1"/>
              <p:nvPr/>
            </p:nvSpPr>
            <p:spPr>
              <a:xfrm>
                <a:off x="101600" y="-57150"/>
                <a:ext cx="2517520" cy="1142437"/>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79" name="Google Shape;879;p34"/>
            <p:cNvGrpSpPr/>
            <p:nvPr/>
          </p:nvGrpSpPr>
          <p:grpSpPr>
            <a:xfrm rot="583941">
              <a:off x="19120813" y="12038526"/>
              <a:ext cx="7989899" cy="5774814"/>
              <a:chOff x="0" y="-57150"/>
              <a:chExt cx="1578252" cy="1140704"/>
            </a:xfrm>
          </p:grpSpPr>
          <p:sp>
            <p:nvSpPr>
              <p:cNvPr id="880" name="Google Shape;880;p34"/>
              <p:cNvSpPr/>
              <p:nvPr/>
            </p:nvSpPr>
            <p:spPr>
              <a:xfrm>
                <a:off x="0" y="0"/>
                <a:ext cx="1578252" cy="1083554"/>
              </a:xfrm>
              <a:custGeom>
                <a:avLst/>
                <a:gdLst/>
                <a:ahLst/>
                <a:cxnLst/>
                <a:rect l="l" t="t" r="r" b="b"/>
                <a:pathLst>
                  <a:path w="1578252" h="1083554" extrusionOk="0">
                    <a:moveTo>
                      <a:pt x="203200" y="0"/>
                    </a:moveTo>
                    <a:lnTo>
                      <a:pt x="1375052" y="0"/>
                    </a:lnTo>
                    <a:lnTo>
                      <a:pt x="1578252" y="1083554"/>
                    </a:lnTo>
                    <a:lnTo>
                      <a:pt x="0" y="1083554"/>
                    </a:lnTo>
                    <a:lnTo>
                      <a:pt x="2032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1" name="Google Shape;881;p34"/>
              <p:cNvSpPr txBox="1"/>
              <p:nvPr/>
            </p:nvSpPr>
            <p:spPr>
              <a:xfrm>
                <a:off x="127000" y="-57150"/>
                <a:ext cx="1324252" cy="11407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2" name="Google Shape;882;p34"/>
            <p:cNvGrpSpPr/>
            <p:nvPr/>
          </p:nvGrpSpPr>
          <p:grpSpPr>
            <a:xfrm rot="1166532">
              <a:off x="934790" y="3390463"/>
              <a:ext cx="23668083" cy="9671428"/>
              <a:chOff x="0" y="-57150"/>
              <a:chExt cx="4675177" cy="1910405"/>
            </a:xfrm>
          </p:grpSpPr>
          <p:sp>
            <p:nvSpPr>
              <p:cNvPr id="883" name="Google Shape;883;p34"/>
              <p:cNvSpPr/>
              <p:nvPr/>
            </p:nvSpPr>
            <p:spPr>
              <a:xfrm>
                <a:off x="0" y="0"/>
                <a:ext cx="4675177" cy="1853255"/>
              </a:xfrm>
              <a:custGeom>
                <a:avLst/>
                <a:gdLst/>
                <a:ahLst/>
                <a:cxnLst/>
                <a:rect l="l" t="t" r="r" b="b"/>
                <a:pathLst>
                  <a:path w="4675177" h="1853255" extrusionOk="0">
                    <a:moveTo>
                      <a:pt x="0" y="0"/>
                    </a:moveTo>
                    <a:lnTo>
                      <a:pt x="4675177" y="0"/>
                    </a:lnTo>
                    <a:lnTo>
                      <a:pt x="4675177" y="1853255"/>
                    </a:lnTo>
                    <a:lnTo>
                      <a:pt x="0" y="1853255"/>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4" name="Google Shape;884;p34"/>
              <p:cNvSpPr txBox="1"/>
              <p:nvPr/>
            </p:nvSpPr>
            <p:spPr>
              <a:xfrm>
                <a:off x="0" y="-57150"/>
                <a:ext cx="4675177" cy="19104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5" name="Google Shape;885;p34"/>
            <p:cNvGrpSpPr/>
            <p:nvPr/>
          </p:nvGrpSpPr>
          <p:grpSpPr>
            <a:xfrm rot="3737206">
              <a:off x="6707101" y="8987085"/>
              <a:ext cx="6177883" cy="5405648"/>
              <a:chOff x="0" y="0"/>
              <a:chExt cx="812800" cy="711200"/>
            </a:xfrm>
          </p:grpSpPr>
          <p:sp>
            <p:nvSpPr>
              <p:cNvPr id="886" name="Google Shape;886;p34"/>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7" name="Google Shape;887;p34"/>
              <p:cNvSpPr txBox="1"/>
              <p:nvPr/>
            </p:nvSpPr>
            <p:spPr>
              <a:xfrm>
                <a:off x="127000" y="2730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888" name="Google Shape;888;p34"/>
          <p:cNvSpPr txBox="1"/>
          <p:nvPr/>
        </p:nvSpPr>
        <p:spPr>
          <a:xfrm>
            <a:off x="5619542" y="3674362"/>
            <a:ext cx="8173512"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600" b="1" dirty="0">
                <a:solidFill>
                  <a:srgbClr val="FFFFFF"/>
                </a:solidFill>
                <a:latin typeface="Barlow"/>
                <a:ea typeface="Barlow"/>
                <a:cs typeface="Barlow"/>
                <a:sym typeface="Barlow"/>
              </a:rPr>
              <a:t>THANK YOU</a:t>
            </a:r>
            <a:endParaRPr sz="9600" b="1" dirty="0"/>
          </a:p>
        </p:txBody>
      </p:sp>
      <p:sp>
        <p:nvSpPr>
          <p:cNvPr id="4" name="Rectangle 3">
            <a:extLst>
              <a:ext uri="{FF2B5EF4-FFF2-40B4-BE49-F238E27FC236}">
                <a16:creationId xmlns:a16="http://schemas.microsoft.com/office/drawing/2014/main" id="{535DB743-A38C-BE64-E064-F92B87DAFF08}"/>
              </a:ext>
            </a:extLst>
          </p:cNvPr>
          <p:cNvSpPr/>
          <p:nvPr/>
        </p:nvSpPr>
        <p:spPr>
          <a:xfrm>
            <a:off x="12550672" y="287720"/>
            <a:ext cx="5417170" cy="1169551"/>
          </a:xfrm>
          <a:prstGeom prst="rect">
            <a:avLst/>
          </a:prstGeom>
        </p:spPr>
        <p:txBody>
          <a:bodyPr wrap="square">
            <a:spAutoFit/>
          </a:bodyPr>
          <a:lstStyle/>
          <a:p>
            <a:r>
              <a:rPr lang="en-US" dirty="0">
                <a:solidFill>
                  <a:schemeClr val="bg1"/>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19" name="Picture 18" descr="A rainbow with a red needle and a red arrow&#10;&#10;Description automatically generated">
            <a:extLst>
              <a:ext uri="{FF2B5EF4-FFF2-40B4-BE49-F238E27FC236}">
                <a16:creationId xmlns:a16="http://schemas.microsoft.com/office/drawing/2014/main" id="{9B9AEE52-17DB-B952-45DB-A053B8449750}"/>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20" name="Rectangle 19"/>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21" name="Picture 7">
            <a:extLst>
              <a:ext uri="{FF2B5EF4-FFF2-40B4-BE49-F238E27FC236}">
                <a16:creationId xmlns:a16="http://schemas.microsoft.com/office/drawing/2014/main" id="{476A7AB0-51D3-F55B-D462-6DFD2DA529C6}"/>
              </a:ext>
            </a:extLst>
          </p:cNvPr>
          <p:cNvPicPr>
            <a:picLocks noChangeAspect="1"/>
          </p:cNvPicPr>
          <p:nvPr/>
        </p:nvPicPr>
        <p:blipFill>
          <a:blip r:embed="rId4">
            <a:alphaModFix amt="65999"/>
          </a:blip>
          <a:srcRect/>
          <a:stretch>
            <a:fillRect/>
          </a:stretch>
        </p:blipFill>
        <p:spPr>
          <a:xfrm>
            <a:off x="7233829" y="8785157"/>
            <a:ext cx="3231376" cy="876511"/>
          </a:xfrm>
          <a:prstGeom prst="rect">
            <a:avLst/>
          </a:prstGeom>
        </p:spPr>
      </p:pic>
    </p:spTree>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60" name="Google Shape;460;p23"/>
          <p:cNvGrpSpPr/>
          <p:nvPr/>
        </p:nvGrpSpPr>
        <p:grpSpPr>
          <a:xfrm>
            <a:off x="0" y="-216992"/>
            <a:ext cx="18288000" cy="1240415"/>
            <a:chOff x="0" y="-57150"/>
            <a:chExt cx="4816593" cy="326693"/>
          </a:xfrm>
        </p:grpSpPr>
        <p:sp>
          <p:nvSpPr>
            <p:cNvPr id="461" name="Google Shape;461;p23"/>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23"/>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473" name="Google Shape;473;p23"/>
          <p:cNvSpPr txBox="1"/>
          <p:nvPr/>
        </p:nvSpPr>
        <p:spPr>
          <a:xfrm>
            <a:off x="4942397" y="7962719"/>
            <a:ext cx="8298703" cy="51181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200" u="none" dirty="0">
                <a:solidFill>
                  <a:srgbClr val="FFFFFF"/>
                </a:solidFill>
                <a:latin typeface="Barlow"/>
                <a:ea typeface="Barlow"/>
                <a:cs typeface="Barlow"/>
                <a:sym typeface="Barlow"/>
              </a:rPr>
              <a:t>Elaborate on what you want to discuss. </a:t>
            </a:r>
            <a:endParaRPr lang="en-US" dirty="0"/>
          </a:p>
        </p:txBody>
      </p:sp>
      <p:sp>
        <p:nvSpPr>
          <p:cNvPr id="4" name="Google Shape;506;p24">
            <a:extLst>
              <a:ext uri="{FF2B5EF4-FFF2-40B4-BE49-F238E27FC236}">
                <a16:creationId xmlns:a16="http://schemas.microsoft.com/office/drawing/2014/main" id="{18608AD0-D51F-BE53-C7B4-1C514E1419F8}"/>
              </a:ext>
            </a:extLst>
          </p:cNvPr>
          <p:cNvSpPr txBox="1"/>
          <p:nvPr/>
        </p:nvSpPr>
        <p:spPr>
          <a:xfrm>
            <a:off x="607315" y="3864209"/>
            <a:ext cx="7176900" cy="3877985"/>
          </a:xfrm>
          <a:prstGeom prst="rect">
            <a:avLst/>
          </a:prstGeom>
          <a:noFill/>
          <a:ln>
            <a:noFill/>
          </a:ln>
        </p:spPr>
        <p:txBody>
          <a:bodyPr spcFirstLastPara="1" wrap="square" lIns="0" tIns="0" rIns="0" bIns="0" anchor="t" anchorCtr="0">
            <a:spAutoFit/>
          </a:bodyPr>
          <a:lstStyle/>
          <a:p>
            <a:pPr>
              <a:lnSpc>
                <a:spcPct val="150000"/>
              </a:lnSpc>
            </a:pPr>
            <a:r>
              <a:rPr lang="en-US" sz="2800" dirty="0">
                <a:latin typeface="Barlow"/>
              </a:rPr>
              <a:t>In order to support the Development and Retention of Autistic Staff, Hospitality Managers and HR Experts need to acquire the knowledge and skills that will enable them to appropriately evaluate and adapt the Work Environment. This module aims to do so. </a:t>
            </a:r>
            <a:endParaRPr lang="en-US" sz="2800">
              <a:latin typeface="Barlow"/>
            </a:endParaRPr>
          </a:p>
        </p:txBody>
      </p:sp>
      <p:sp>
        <p:nvSpPr>
          <p:cNvPr id="5" name="Google Shape;459;p23">
            <a:extLst>
              <a:ext uri="{FF2B5EF4-FFF2-40B4-BE49-F238E27FC236}">
                <a16:creationId xmlns:a16="http://schemas.microsoft.com/office/drawing/2014/main" id="{A50B4089-18CB-B9B8-1FAB-C2419BEB4265}"/>
              </a:ext>
            </a:extLst>
          </p:cNvPr>
          <p:cNvSpPr txBox="1"/>
          <p:nvPr/>
        </p:nvSpPr>
        <p:spPr>
          <a:xfrm>
            <a:off x="613493" y="1525913"/>
            <a:ext cx="13316416" cy="1329595"/>
          </a:xfrm>
          <a:prstGeom prst="rect">
            <a:avLst/>
          </a:prstGeom>
          <a:noFill/>
          <a:ln>
            <a:noFill/>
          </a:ln>
        </p:spPr>
        <p:txBody>
          <a:bodyPr spcFirstLastPara="1" wrap="square" lIns="0" tIns="0" rIns="0" bIns="0" anchor="t" anchorCtr="0">
            <a:spAutoFit/>
          </a:bodyPr>
          <a:lstStyle/>
          <a:p>
            <a:pPr>
              <a:lnSpc>
                <a:spcPct val="80000"/>
              </a:lnSpc>
            </a:pPr>
            <a:r>
              <a:rPr lang="en-GB" sz="4800" b="1" dirty="0">
                <a:solidFill>
                  <a:schemeClr val="bg2"/>
                </a:solidFill>
                <a:latin typeface="Barlow"/>
                <a:ea typeface="Calibri"/>
                <a:cs typeface="Calibri"/>
                <a:sym typeface="Calibri"/>
              </a:rPr>
              <a:t>Module 3 : Work Environment Management</a:t>
            </a:r>
            <a:endParaRPr lang="en-GB" sz="4800" b="1" dirty="0">
              <a:solidFill>
                <a:schemeClr val="bg2"/>
              </a:solidFill>
              <a:latin typeface="Barlow"/>
              <a:ea typeface="Calibri"/>
              <a:cs typeface="Calibri"/>
            </a:endParaRPr>
          </a:p>
          <a:p>
            <a:pPr marL="0" marR="0" lvl="0" indent="0" algn="ctr" rtl="0">
              <a:lnSpc>
                <a:spcPct val="80000"/>
              </a:lnSpc>
              <a:spcBef>
                <a:spcPts val="0"/>
              </a:spcBef>
              <a:spcAft>
                <a:spcPts val="0"/>
              </a:spcAft>
              <a:buNone/>
            </a:pPr>
            <a:r>
              <a:rPr lang="en-US" sz="6000" b="1" dirty="0">
                <a:solidFill>
                  <a:schemeClr val="bg2"/>
                </a:solidFill>
                <a:latin typeface="Barlow"/>
                <a:sym typeface="Six Caps"/>
              </a:rPr>
              <a:t> </a:t>
            </a:r>
            <a:endParaRPr sz="6000" b="1" dirty="0">
              <a:solidFill>
                <a:schemeClr val="bg2"/>
              </a:solidFill>
              <a:latin typeface="Barlow"/>
            </a:endParaRPr>
          </a:p>
        </p:txBody>
      </p:sp>
      <p:sp>
        <p:nvSpPr>
          <p:cNvPr id="8" name="Google Shape;506;p24">
            <a:extLst>
              <a:ext uri="{FF2B5EF4-FFF2-40B4-BE49-F238E27FC236}">
                <a16:creationId xmlns:a16="http://schemas.microsoft.com/office/drawing/2014/main" id="{54021FBE-4FCF-F8AF-AC62-DEF6767C5E6B}"/>
              </a:ext>
            </a:extLst>
          </p:cNvPr>
          <p:cNvSpPr txBox="1"/>
          <p:nvPr/>
        </p:nvSpPr>
        <p:spPr>
          <a:xfrm>
            <a:off x="11698221" y="4229758"/>
            <a:ext cx="5580925" cy="4247317"/>
          </a:xfrm>
          <a:prstGeom prst="rect">
            <a:avLst/>
          </a:prstGeom>
          <a:noFill/>
          <a:ln>
            <a:noFill/>
          </a:ln>
        </p:spPr>
        <p:txBody>
          <a:bodyPr spcFirstLastPara="1" wrap="square" lIns="0" tIns="0" rIns="0" bIns="0" anchor="t" anchorCtr="0">
            <a:spAutoFit/>
          </a:bodyPr>
          <a:lstStyle/>
          <a:p>
            <a:pPr>
              <a:lnSpc>
                <a:spcPct val="114999"/>
              </a:lnSpc>
            </a:pPr>
            <a:r>
              <a:rPr lang="en-US" sz="2400" dirty="0">
                <a:latin typeface="Barlow"/>
                <a:ea typeface="Tahoma"/>
                <a:cs typeface="Tahoma"/>
              </a:rPr>
              <a:t>To give the understanding the Definition of an Autism-friendly Work Environment</a:t>
            </a:r>
          </a:p>
          <a:p>
            <a:pPr marL="0" marR="0" lvl="0" indent="0" algn="l" rtl="0">
              <a:lnSpc>
                <a:spcPct val="115000"/>
              </a:lnSpc>
              <a:spcBef>
                <a:spcPts val="0"/>
              </a:spcBef>
              <a:spcAft>
                <a:spcPts val="0"/>
              </a:spcAft>
              <a:buNone/>
            </a:pPr>
            <a:endParaRPr lang="en-US" sz="2400" dirty="0">
              <a:latin typeface="Barlow"/>
            </a:endParaRPr>
          </a:p>
          <a:p>
            <a:pPr>
              <a:lnSpc>
                <a:spcPct val="114999"/>
              </a:lnSpc>
            </a:pPr>
            <a:r>
              <a:rPr lang="en-US" sz="2400" dirty="0">
                <a:latin typeface="Barlow"/>
              </a:rPr>
              <a:t>The Development of Team Management Skills in inclusive workplace</a:t>
            </a:r>
          </a:p>
          <a:p>
            <a:pPr>
              <a:lnSpc>
                <a:spcPct val="115000"/>
              </a:lnSpc>
            </a:pPr>
            <a:endParaRPr lang="en-US" sz="2400" dirty="0">
              <a:latin typeface="Barlow"/>
            </a:endParaRPr>
          </a:p>
          <a:p>
            <a:pPr>
              <a:lnSpc>
                <a:spcPct val="114999"/>
              </a:lnSpc>
            </a:pPr>
            <a:r>
              <a:rPr lang="en-US" sz="2400">
                <a:latin typeface="Barlow"/>
                <a:ea typeface="Tahoma"/>
                <a:cs typeface="Tahoma"/>
              </a:rPr>
              <a:t>Provide Guidelines for assessing and adapting the Work Environment in an Autism-friendly context</a:t>
            </a:r>
            <a:endParaRPr lang="en-US" sz="2400" dirty="0">
              <a:latin typeface="Barlow"/>
              <a:ea typeface="Tahoma"/>
              <a:cs typeface="Tahoma"/>
            </a:endParaRPr>
          </a:p>
          <a:p>
            <a:pPr marL="0" marR="0" lvl="0" indent="0" algn="l" rtl="0">
              <a:lnSpc>
                <a:spcPct val="115000"/>
              </a:lnSpc>
              <a:spcBef>
                <a:spcPts val="0"/>
              </a:spcBef>
              <a:spcAft>
                <a:spcPts val="0"/>
              </a:spcAft>
              <a:buNone/>
            </a:pPr>
            <a:endParaRPr sz="2400" dirty="0">
              <a:latin typeface="Barlow"/>
            </a:endParaRPr>
          </a:p>
        </p:txBody>
      </p:sp>
      <p:sp>
        <p:nvSpPr>
          <p:cNvPr id="9" name="Google Shape;459;p23">
            <a:extLst>
              <a:ext uri="{FF2B5EF4-FFF2-40B4-BE49-F238E27FC236}">
                <a16:creationId xmlns:a16="http://schemas.microsoft.com/office/drawing/2014/main" id="{EBEFEEAB-42EB-0FFD-23E1-73C0F7A1B746}"/>
              </a:ext>
            </a:extLst>
          </p:cNvPr>
          <p:cNvSpPr txBox="1"/>
          <p:nvPr/>
        </p:nvSpPr>
        <p:spPr>
          <a:xfrm>
            <a:off x="10319460" y="3030134"/>
            <a:ext cx="5398992" cy="1329595"/>
          </a:xfrm>
          <a:prstGeom prst="rect">
            <a:avLst/>
          </a:prstGeom>
          <a:noFill/>
          <a:ln>
            <a:noFill/>
          </a:ln>
        </p:spPr>
        <p:txBody>
          <a:bodyPr spcFirstLastPara="1" wrap="square" lIns="0" tIns="0" rIns="0" bIns="0" anchor="t" anchorCtr="0">
            <a:spAutoFit/>
          </a:bodyPr>
          <a:lstStyle/>
          <a:p>
            <a:pPr algn="ctr">
              <a:lnSpc>
                <a:spcPct val="80000"/>
              </a:lnSpc>
            </a:pPr>
            <a:r>
              <a:rPr lang="en-GB" sz="4800" b="1" dirty="0">
                <a:solidFill>
                  <a:schemeClr val="bg2"/>
                </a:solidFill>
                <a:latin typeface="Barlow"/>
                <a:cs typeface="Calibri" panose="020F0502020204030204" pitchFamily="34" charset="0"/>
              </a:rPr>
              <a:t>Learning Outcomes</a:t>
            </a:r>
          </a:p>
          <a:p>
            <a:pPr marL="0" marR="0" lvl="0" indent="0" algn="ctr" rtl="0">
              <a:lnSpc>
                <a:spcPct val="80000"/>
              </a:lnSpc>
              <a:spcBef>
                <a:spcPts val="0"/>
              </a:spcBef>
              <a:spcAft>
                <a:spcPts val="0"/>
              </a:spcAft>
              <a:buNone/>
            </a:pPr>
            <a:r>
              <a:rPr lang="en-US" sz="6000" dirty="0">
                <a:solidFill>
                  <a:schemeClr val="bg2"/>
                </a:solidFill>
                <a:latin typeface="Barlow"/>
                <a:sym typeface="Six Caps"/>
              </a:rPr>
              <a:t> </a:t>
            </a:r>
            <a:endParaRPr sz="6000" dirty="0">
              <a:solidFill>
                <a:schemeClr val="bg2"/>
              </a:solidFill>
              <a:latin typeface="Barlow"/>
            </a:endParaRPr>
          </a:p>
        </p:txBody>
      </p:sp>
      <p:sp>
        <p:nvSpPr>
          <p:cNvPr id="10" name="Google Shape;459;p23">
            <a:extLst>
              <a:ext uri="{FF2B5EF4-FFF2-40B4-BE49-F238E27FC236}">
                <a16:creationId xmlns:a16="http://schemas.microsoft.com/office/drawing/2014/main" id="{CDD46E9B-4ABD-8A39-3323-FCE4A914A5D6}"/>
              </a:ext>
            </a:extLst>
          </p:cNvPr>
          <p:cNvSpPr txBox="1"/>
          <p:nvPr/>
        </p:nvSpPr>
        <p:spPr>
          <a:xfrm>
            <a:off x="619395" y="2971172"/>
            <a:ext cx="4058984" cy="1329595"/>
          </a:xfrm>
          <a:prstGeom prst="rect">
            <a:avLst/>
          </a:prstGeom>
          <a:noFill/>
          <a:ln>
            <a:noFill/>
          </a:ln>
        </p:spPr>
        <p:txBody>
          <a:bodyPr spcFirstLastPara="1" wrap="square" lIns="0" tIns="0" rIns="0" bIns="0" anchor="t" anchorCtr="0">
            <a:spAutoFit/>
          </a:bodyPr>
          <a:lstStyle/>
          <a:p>
            <a:pPr>
              <a:lnSpc>
                <a:spcPct val="80000"/>
              </a:lnSpc>
            </a:pPr>
            <a:r>
              <a:rPr lang="en-GB" sz="4800" b="1" dirty="0">
                <a:solidFill>
                  <a:schemeClr val="bg2"/>
                </a:solidFill>
                <a:latin typeface="Barlow"/>
                <a:cs typeface="Calibri" panose="020F0502020204030204" pitchFamily="34" charset="0"/>
              </a:rPr>
              <a:t>Module Aim </a:t>
            </a:r>
            <a:endParaRPr lang="en-US">
              <a:latin typeface="Barlow"/>
            </a:endParaRPr>
          </a:p>
          <a:p>
            <a:pPr marL="0" marR="0" lvl="0" indent="0" algn="ctr" rtl="0">
              <a:lnSpc>
                <a:spcPct val="80000"/>
              </a:lnSpc>
              <a:spcBef>
                <a:spcPts val="0"/>
              </a:spcBef>
              <a:spcAft>
                <a:spcPts val="0"/>
              </a:spcAft>
              <a:buNone/>
            </a:pPr>
            <a:r>
              <a:rPr lang="en-US" sz="6000" dirty="0">
                <a:solidFill>
                  <a:schemeClr val="bg2"/>
                </a:solidFill>
                <a:latin typeface="Barlow"/>
                <a:sym typeface="Six Caps"/>
              </a:rPr>
              <a:t> </a:t>
            </a:r>
            <a:endParaRPr sz="6000" dirty="0">
              <a:solidFill>
                <a:schemeClr val="bg2"/>
              </a:solidFill>
              <a:latin typeface="Barlow"/>
            </a:endParaRPr>
          </a:p>
        </p:txBody>
      </p:sp>
      <p:grpSp>
        <p:nvGrpSpPr>
          <p:cNvPr id="3" name="Google Shape;431;p22">
            <a:extLst>
              <a:ext uri="{FF2B5EF4-FFF2-40B4-BE49-F238E27FC236}">
                <a16:creationId xmlns:a16="http://schemas.microsoft.com/office/drawing/2014/main" id="{86A7E05B-F6BC-1610-E7C4-9A0AE3B318F7}"/>
              </a:ext>
            </a:extLst>
          </p:cNvPr>
          <p:cNvGrpSpPr/>
          <p:nvPr/>
        </p:nvGrpSpPr>
        <p:grpSpPr>
          <a:xfrm>
            <a:off x="10319460" y="4226459"/>
            <a:ext cx="894267" cy="894267"/>
            <a:chOff x="0" y="0"/>
            <a:chExt cx="812800" cy="812800"/>
          </a:xfrm>
        </p:grpSpPr>
        <p:sp>
          <p:nvSpPr>
            <p:cNvPr id="6" name="Google Shape;432;p22">
              <a:extLst>
                <a:ext uri="{FF2B5EF4-FFF2-40B4-BE49-F238E27FC236}">
                  <a16:creationId xmlns:a16="http://schemas.microsoft.com/office/drawing/2014/main" id="{CE597149-4E1A-8801-C1E4-322439A969E4}"/>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Calibri"/>
                <a:cs typeface="Calibri"/>
                <a:sym typeface="Calibri"/>
              </a:endParaRPr>
            </a:p>
          </p:txBody>
        </p:sp>
        <p:sp>
          <p:nvSpPr>
            <p:cNvPr id="7" name="Google Shape;433;p22">
              <a:extLst>
                <a:ext uri="{FF2B5EF4-FFF2-40B4-BE49-F238E27FC236}">
                  <a16:creationId xmlns:a16="http://schemas.microsoft.com/office/drawing/2014/main" id="{CA6F5AC4-D3F9-159E-0EDA-BAA6B8794DAD}"/>
                </a:ext>
              </a:extLst>
            </p:cNvPr>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Barlow"/>
                <a:ea typeface="Calibri"/>
                <a:cs typeface="Calibri"/>
                <a:sym typeface="Calibri"/>
              </a:endParaRPr>
            </a:p>
          </p:txBody>
        </p:sp>
      </p:grpSp>
      <p:grpSp>
        <p:nvGrpSpPr>
          <p:cNvPr id="11" name="Google Shape;434;p22">
            <a:extLst>
              <a:ext uri="{FF2B5EF4-FFF2-40B4-BE49-F238E27FC236}">
                <a16:creationId xmlns:a16="http://schemas.microsoft.com/office/drawing/2014/main" id="{18C0353F-552F-D2BF-36BD-DB6D21F5F128}"/>
              </a:ext>
            </a:extLst>
          </p:cNvPr>
          <p:cNvGrpSpPr/>
          <p:nvPr/>
        </p:nvGrpSpPr>
        <p:grpSpPr>
          <a:xfrm>
            <a:off x="10319460" y="5520281"/>
            <a:ext cx="894267" cy="894267"/>
            <a:chOff x="0" y="0"/>
            <a:chExt cx="812800" cy="812800"/>
          </a:xfrm>
        </p:grpSpPr>
        <p:sp>
          <p:nvSpPr>
            <p:cNvPr id="12" name="Google Shape;435;p22">
              <a:extLst>
                <a:ext uri="{FF2B5EF4-FFF2-40B4-BE49-F238E27FC236}">
                  <a16:creationId xmlns:a16="http://schemas.microsoft.com/office/drawing/2014/main" id="{F6C853D5-5E3C-EE2F-25C0-A96B2D4B9527}"/>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Barlow"/>
                <a:ea typeface="Calibri"/>
                <a:cs typeface="Calibri"/>
                <a:sym typeface="Calibri"/>
              </a:endParaRPr>
            </a:p>
          </p:txBody>
        </p:sp>
        <p:sp>
          <p:nvSpPr>
            <p:cNvPr id="13" name="Google Shape;436;p22">
              <a:extLst>
                <a:ext uri="{FF2B5EF4-FFF2-40B4-BE49-F238E27FC236}">
                  <a16:creationId xmlns:a16="http://schemas.microsoft.com/office/drawing/2014/main" id="{82A65A39-07BC-CC25-22B5-70FEF66A50E9}"/>
                </a:ext>
              </a:extLst>
            </p:cNvPr>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Barlow"/>
                <a:ea typeface="Calibri"/>
                <a:cs typeface="Calibri"/>
                <a:sym typeface="Calibri"/>
              </a:endParaRPr>
            </a:p>
          </p:txBody>
        </p:sp>
      </p:grpSp>
      <p:grpSp>
        <p:nvGrpSpPr>
          <p:cNvPr id="14" name="Google Shape;437;p22">
            <a:extLst>
              <a:ext uri="{FF2B5EF4-FFF2-40B4-BE49-F238E27FC236}">
                <a16:creationId xmlns:a16="http://schemas.microsoft.com/office/drawing/2014/main" id="{4A021AFD-35B2-E86C-0B7D-26BB21589069}"/>
              </a:ext>
            </a:extLst>
          </p:cNvPr>
          <p:cNvGrpSpPr/>
          <p:nvPr/>
        </p:nvGrpSpPr>
        <p:grpSpPr>
          <a:xfrm>
            <a:off x="10319460" y="6885722"/>
            <a:ext cx="894267" cy="894267"/>
            <a:chOff x="0" y="0"/>
            <a:chExt cx="812800" cy="812800"/>
          </a:xfrm>
        </p:grpSpPr>
        <p:sp>
          <p:nvSpPr>
            <p:cNvPr id="15" name="Google Shape;438;p22">
              <a:extLst>
                <a:ext uri="{FF2B5EF4-FFF2-40B4-BE49-F238E27FC236}">
                  <a16:creationId xmlns:a16="http://schemas.microsoft.com/office/drawing/2014/main" id="{F1E2C39F-2A15-5D03-7FA0-6564329C4DD7}"/>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439;p22">
              <a:extLst>
                <a:ext uri="{FF2B5EF4-FFF2-40B4-BE49-F238E27FC236}">
                  <a16:creationId xmlns:a16="http://schemas.microsoft.com/office/drawing/2014/main" id="{D95CBE92-9C3F-7AA1-1F5D-22700F603D21}"/>
                </a:ext>
              </a:extLst>
            </p:cNvPr>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7" name="Google Shape;448;p22">
            <a:extLst>
              <a:ext uri="{FF2B5EF4-FFF2-40B4-BE49-F238E27FC236}">
                <a16:creationId xmlns:a16="http://schemas.microsoft.com/office/drawing/2014/main" id="{FB77D5E9-86F0-2C09-1801-CF452F4AD77E}"/>
              </a:ext>
            </a:extLst>
          </p:cNvPr>
          <p:cNvSpPr txBox="1"/>
          <p:nvPr/>
        </p:nvSpPr>
        <p:spPr>
          <a:xfrm>
            <a:off x="10582536" y="4300839"/>
            <a:ext cx="368114"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a:solidFill>
                  <a:srgbClr val="FFFFFF"/>
                </a:solidFill>
                <a:latin typeface="Six Caps"/>
                <a:sym typeface="Six Caps"/>
              </a:rPr>
              <a:t>1</a:t>
            </a:r>
            <a:endParaRPr sz="3500">
              <a:solidFill>
                <a:srgbClr val="FFFFFF"/>
              </a:solidFill>
              <a:latin typeface="Six Caps"/>
            </a:endParaRPr>
          </a:p>
        </p:txBody>
      </p:sp>
      <p:sp>
        <p:nvSpPr>
          <p:cNvPr id="18" name="Google Shape;449;p22">
            <a:extLst>
              <a:ext uri="{FF2B5EF4-FFF2-40B4-BE49-F238E27FC236}">
                <a16:creationId xmlns:a16="http://schemas.microsoft.com/office/drawing/2014/main" id="{E8EC822B-8244-1B3C-91C7-2B2234B3093B}"/>
              </a:ext>
            </a:extLst>
          </p:cNvPr>
          <p:cNvSpPr txBox="1"/>
          <p:nvPr/>
        </p:nvSpPr>
        <p:spPr>
          <a:xfrm>
            <a:off x="10582536" y="5620013"/>
            <a:ext cx="368114"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a:solidFill>
                  <a:srgbClr val="FFFFFF"/>
                </a:solidFill>
                <a:latin typeface="Six Caps"/>
                <a:ea typeface="Six Caps"/>
                <a:cs typeface="Six Caps"/>
                <a:sym typeface="Six Caps"/>
              </a:rPr>
              <a:t>2</a:t>
            </a:r>
            <a:endParaRPr/>
          </a:p>
        </p:txBody>
      </p:sp>
      <p:sp>
        <p:nvSpPr>
          <p:cNvPr id="19" name="Google Shape;450;p22">
            <a:extLst>
              <a:ext uri="{FF2B5EF4-FFF2-40B4-BE49-F238E27FC236}">
                <a16:creationId xmlns:a16="http://schemas.microsoft.com/office/drawing/2014/main" id="{87A55BF1-7D4C-26CE-22B8-F63191309C8C}"/>
              </a:ext>
            </a:extLst>
          </p:cNvPr>
          <p:cNvSpPr txBox="1"/>
          <p:nvPr/>
        </p:nvSpPr>
        <p:spPr>
          <a:xfrm>
            <a:off x="10582536" y="6974973"/>
            <a:ext cx="368114"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a:solidFill>
                  <a:srgbClr val="FFFFFF"/>
                </a:solidFill>
                <a:latin typeface="Six Caps"/>
                <a:ea typeface="Six Caps"/>
                <a:cs typeface="Six Caps"/>
                <a:sym typeface="Six Caps"/>
              </a:rPr>
              <a:t>3</a:t>
            </a:r>
            <a:endParaRPr/>
          </a:p>
        </p:txBody>
      </p:sp>
      <p:pic>
        <p:nvPicPr>
          <p:cNvPr id="24" name="Picture 23" descr="A rainbow with a red needle and a red arrow&#10;&#10;Description automatically generated">
            <a:extLst>
              <a:ext uri="{FF2B5EF4-FFF2-40B4-BE49-F238E27FC236}">
                <a16:creationId xmlns:a16="http://schemas.microsoft.com/office/drawing/2014/main" id="{9B9AEE52-17DB-B952-45DB-A053B8449750}"/>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25" name="Rectangle 24"/>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26" name="Picture 7">
            <a:extLst>
              <a:ext uri="{FF2B5EF4-FFF2-40B4-BE49-F238E27FC236}">
                <a16:creationId xmlns:a16="http://schemas.microsoft.com/office/drawing/2014/main" id="{476A7AB0-51D3-F55B-D462-6DFD2DA529C6}"/>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grpSp>
        <p:nvGrpSpPr>
          <p:cNvPr id="485" name="Google Shape;485;p24"/>
          <p:cNvGrpSpPr/>
          <p:nvPr/>
        </p:nvGrpSpPr>
        <p:grpSpPr>
          <a:xfrm>
            <a:off x="0" y="-216992"/>
            <a:ext cx="18288000" cy="1240415"/>
            <a:chOff x="0" y="-57150"/>
            <a:chExt cx="4816593" cy="326693"/>
          </a:xfrm>
        </p:grpSpPr>
        <p:sp>
          <p:nvSpPr>
            <p:cNvPr id="486" name="Google Shape;486;p24"/>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4"/>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9B9AEE52-17DB-B952-45DB-A053B8449750}"/>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10" name="Picture 7">
            <a:extLst>
              <a:ext uri="{FF2B5EF4-FFF2-40B4-BE49-F238E27FC236}">
                <a16:creationId xmlns:a16="http://schemas.microsoft.com/office/drawing/2014/main" id="{476A7AB0-51D3-F55B-D462-6DFD2DA529C6}"/>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9B594FD7-76C0-AEA7-208C-93D9F1B68E3C}"/>
              </a:ext>
            </a:extLst>
          </p:cNvPr>
          <p:cNvSpPr txBox="1"/>
          <p:nvPr/>
        </p:nvSpPr>
        <p:spPr>
          <a:xfrm>
            <a:off x="1441963" y="2434087"/>
            <a:ext cx="8867954" cy="79201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GB" sz="2800" b="1" noProof="1">
                <a:solidFill>
                  <a:srgbClr val="472AF0"/>
                </a:solidFill>
                <a:latin typeface="Barlow"/>
              </a:rPr>
              <a:t>1. Defining an Autism Friendly Work Environment</a:t>
            </a:r>
          </a:p>
          <a:p>
            <a:pPr>
              <a:lnSpc>
                <a:spcPct val="200000"/>
              </a:lnSpc>
            </a:pPr>
            <a:r>
              <a:rPr lang="en-GB" sz="2800" b="1" noProof="1">
                <a:solidFill>
                  <a:srgbClr val="472AF0"/>
                </a:solidFill>
                <a:latin typeface="Barlow"/>
              </a:rPr>
              <a:t>2. Sensory Overload </a:t>
            </a:r>
          </a:p>
          <a:p>
            <a:pPr marL="971550" lvl="1" indent="-514350">
              <a:lnSpc>
                <a:spcPct val="150000"/>
              </a:lnSpc>
              <a:buClr>
                <a:srgbClr val="472AF0"/>
              </a:buClr>
              <a:buFont typeface="Courier New"/>
              <a:buChar char="o"/>
            </a:pPr>
            <a:r>
              <a:rPr lang="en-GB" sz="2800" noProof="1">
                <a:latin typeface="Barlow"/>
              </a:rPr>
              <a:t>Tactile</a:t>
            </a:r>
          </a:p>
          <a:p>
            <a:pPr marL="971550" lvl="1" indent="-514350">
              <a:lnSpc>
                <a:spcPct val="150000"/>
              </a:lnSpc>
              <a:buClr>
                <a:srgbClr val="472AF0"/>
              </a:buClr>
              <a:buFont typeface="Courier New"/>
              <a:buChar char="o"/>
            </a:pPr>
            <a:r>
              <a:rPr lang="en-GB" sz="2800" noProof="1">
                <a:latin typeface="Barlow"/>
              </a:rPr>
              <a:t>Auditory</a:t>
            </a:r>
          </a:p>
          <a:p>
            <a:pPr marL="971550" lvl="1" indent="-514350">
              <a:lnSpc>
                <a:spcPct val="150000"/>
              </a:lnSpc>
              <a:buClr>
                <a:srgbClr val="472AF0"/>
              </a:buClr>
              <a:buFont typeface="Courier New"/>
              <a:buChar char="o"/>
            </a:pPr>
            <a:r>
              <a:rPr lang="en-GB" sz="2800" noProof="1">
                <a:latin typeface="Barlow"/>
              </a:rPr>
              <a:t>Visual</a:t>
            </a:r>
            <a:endParaRPr lang="en-GB" sz="2800" b="1" noProof="1">
              <a:solidFill>
                <a:srgbClr val="472AF0"/>
              </a:solidFill>
              <a:latin typeface="Barlow"/>
            </a:endParaRPr>
          </a:p>
          <a:p>
            <a:pPr>
              <a:lnSpc>
                <a:spcPct val="200000"/>
              </a:lnSpc>
            </a:pPr>
            <a:r>
              <a:rPr lang="en-GB" sz="2800" b="1" noProof="1">
                <a:solidFill>
                  <a:srgbClr val="472AF0"/>
                </a:solidFill>
                <a:latin typeface="Barlow"/>
              </a:rPr>
              <a:t>3. Best Practices for Sensory Accomendation</a:t>
            </a:r>
          </a:p>
          <a:p>
            <a:pPr>
              <a:lnSpc>
                <a:spcPct val="200000"/>
              </a:lnSpc>
            </a:pPr>
            <a:r>
              <a:rPr lang="en-GB" sz="2800" b="1" noProof="1">
                <a:solidFill>
                  <a:srgbClr val="472AF0"/>
                </a:solidFill>
                <a:latin typeface="Barlow"/>
              </a:rPr>
              <a:t>4. Inclusive Management Skills</a:t>
            </a:r>
          </a:p>
          <a:p>
            <a:pPr>
              <a:lnSpc>
                <a:spcPct val="200000"/>
              </a:lnSpc>
            </a:pPr>
            <a:r>
              <a:rPr lang="en-GB" sz="2800" b="1" noProof="1">
                <a:solidFill>
                  <a:srgbClr val="472AF0"/>
                </a:solidFill>
                <a:latin typeface="Barlow"/>
              </a:rPr>
              <a:t>5. Building inclusive Teams ​</a:t>
            </a:r>
          </a:p>
          <a:p>
            <a:pPr>
              <a:lnSpc>
                <a:spcPct val="200000"/>
              </a:lnSpc>
            </a:pPr>
            <a:endParaRPr lang="en-GB" sz="2800" noProof="1">
              <a:latin typeface="Barlow"/>
            </a:endParaRPr>
          </a:p>
          <a:p>
            <a:pPr>
              <a:lnSpc>
                <a:spcPct val="200000"/>
              </a:lnSpc>
            </a:pPr>
            <a:endParaRPr lang="en-GB" sz="2800" b="1" noProof="1">
              <a:solidFill>
                <a:srgbClr val="472AF0"/>
              </a:solidFill>
              <a:latin typeface="Barlow"/>
            </a:endParaRPr>
          </a:p>
        </p:txBody>
      </p:sp>
      <p:sp>
        <p:nvSpPr>
          <p:cNvPr id="4" name="Google Shape;459;p23">
            <a:extLst>
              <a:ext uri="{FF2B5EF4-FFF2-40B4-BE49-F238E27FC236}">
                <a16:creationId xmlns:a16="http://schemas.microsoft.com/office/drawing/2014/main" id="{3B94C960-BDFA-4FA1-E140-D1BDBBD7A171}"/>
              </a:ext>
            </a:extLst>
          </p:cNvPr>
          <p:cNvSpPr txBox="1"/>
          <p:nvPr/>
        </p:nvSpPr>
        <p:spPr>
          <a:xfrm>
            <a:off x="613493" y="1525913"/>
            <a:ext cx="13316416" cy="1329595"/>
          </a:xfrm>
          <a:prstGeom prst="rect">
            <a:avLst/>
          </a:prstGeom>
          <a:noFill/>
          <a:ln>
            <a:noFill/>
          </a:ln>
        </p:spPr>
        <p:txBody>
          <a:bodyPr spcFirstLastPara="1" wrap="square" lIns="0" tIns="0" rIns="0" bIns="0" anchor="t" anchorCtr="0">
            <a:spAutoFit/>
          </a:bodyPr>
          <a:lstStyle/>
          <a:p>
            <a:pPr>
              <a:lnSpc>
                <a:spcPct val="80000"/>
              </a:lnSpc>
            </a:pPr>
            <a:r>
              <a:rPr lang="en-GB" sz="4800" b="1" dirty="0">
                <a:solidFill>
                  <a:srgbClr val="462AF0"/>
                </a:solidFill>
                <a:latin typeface="Barlow"/>
                <a:ea typeface="Calibri"/>
                <a:cs typeface="Calibri"/>
                <a:sym typeface="Calibri"/>
              </a:rPr>
              <a:t>Module 3: Module content</a:t>
            </a:r>
            <a:endParaRPr lang="en-US" dirty="0"/>
          </a:p>
          <a:p>
            <a:pPr marL="0" marR="0" lvl="0" indent="0" algn="ctr" rtl="0">
              <a:lnSpc>
                <a:spcPct val="80000"/>
              </a:lnSpc>
              <a:spcBef>
                <a:spcPts val="0"/>
              </a:spcBef>
              <a:spcAft>
                <a:spcPts val="0"/>
              </a:spcAft>
              <a:buNone/>
            </a:pPr>
            <a:r>
              <a:rPr lang="en-US" sz="6000" dirty="0">
                <a:solidFill>
                  <a:schemeClr val="bg2"/>
                </a:solidFill>
                <a:latin typeface="Six Caps"/>
                <a:sym typeface="Six Caps"/>
              </a:rPr>
              <a:t> </a:t>
            </a:r>
            <a:endParaRPr sz="6000" dirty="0">
              <a:solidFill>
                <a:schemeClr val="bg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4">
          <a:extLst>
            <a:ext uri="{FF2B5EF4-FFF2-40B4-BE49-F238E27FC236}">
              <a16:creationId xmlns:a16="http://schemas.microsoft.com/office/drawing/2014/main" id="{9BAC4933-A081-2AF8-C68F-B0C22F8A064E}"/>
            </a:ext>
          </a:extLst>
        </p:cNvPr>
        <p:cNvGrpSpPr/>
        <p:nvPr/>
      </p:nvGrpSpPr>
      <p:grpSpPr>
        <a:xfrm>
          <a:off x="0" y="0"/>
          <a:ext cx="0" cy="0"/>
          <a:chOff x="0" y="0"/>
          <a:chExt cx="0" cy="0"/>
        </a:xfrm>
      </p:grpSpPr>
      <p:grpSp>
        <p:nvGrpSpPr>
          <p:cNvPr id="875" name="Google Shape;875;p34">
            <a:extLst>
              <a:ext uri="{FF2B5EF4-FFF2-40B4-BE49-F238E27FC236}">
                <a16:creationId xmlns:a16="http://schemas.microsoft.com/office/drawing/2014/main" id="{FF6BA24C-37AA-304C-A0EB-EC574E285FC7}"/>
              </a:ext>
            </a:extLst>
          </p:cNvPr>
          <p:cNvGrpSpPr/>
          <p:nvPr/>
        </p:nvGrpSpPr>
        <p:grpSpPr>
          <a:xfrm>
            <a:off x="-2083776" y="-2646137"/>
            <a:ext cx="23112044" cy="14039954"/>
            <a:chOff x="-1" y="-272823"/>
            <a:chExt cx="30816058" cy="18719937"/>
          </a:xfrm>
        </p:grpSpPr>
        <p:grpSp>
          <p:nvGrpSpPr>
            <p:cNvPr id="876" name="Google Shape;876;p34">
              <a:extLst>
                <a:ext uri="{FF2B5EF4-FFF2-40B4-BE49-F238E27FC236}">
                  <a16:creationId xmlns:a16="http://schemas.microsoft.com/office/drawing/2014/main" id="{4699B869-50AF-0712-F722-CE6D467BD43B}"/>
                </a:ext>
              </a:extLst>
            </p:cNvPr>
            <p:cNvGrpSpPr/>
            <p:nvPr/>
          </p:nvGrpSpPr>
          <p:grpSpPr>
            <a:xfrm>
              <a:off x="17042413" y="2719851"/>
              <a:ext cx="13773644" cy="5783589"/>
              <a:chOff x="0" y="-57150"/>
              <a:chExt cx="2720720" cy="1142437"/>
            </a:xfrm>
          </p:grpSpPr>
          <p:sp>
            <p:nvSpPr>
              <p:cNvPr id="877" name="Google Shape;877;p34">
                <a:extLst>
                  <a:ext uri="{FF2B5EF4-FFF2-40B4-BE49-F238E27FC236}">
                    <a16:creationId xmlns:a16="http://schemas.microsoft.com/office/drawing/2014/main" id="{6E4CB360-51AB-2BEC-2EAB-D406D720117C}"/>
                  </a:ext>
                </a:extLst>
              </p:cNvPr>
              <p:cNvSpPr/>
              <p:nvPr/>
            </p:nvSpPr>
            <p:spPr>
              <a:xfrm>
                <a:off x="0" y="0"/>
                <a:ext cx="2720720" cy="1085287"/>
              </a:xfrm>
              <a:custGeom>
                <a:avLst/>
                <a:gdLst/>
                <a:ahLst/>
                <a:cxnLst/>
                <a:rect l="l" t="t" r="r" b="b"/>
                <a:pathLst>
                  <a:path w="2720720" h="1085287" extrusionOk="0">
                    <a:moveTo>
                      <a:pt x="2517520" y="0"/>
                    </a:moveTo>
                    <a:lnTo>
                      <a:pt x="0" y="0"/>
                    </a:lnTo>
                    <a:lnTo>
                      <a:pt x="203200" y="1085287"/>
                    </a:lnTo>
                    <a:lnTo>
                      <a:pt x="2720720" y="1085287"/>
                    </a:lnTo>
                    <a:lnTo>
                      <a:pt x="251752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8" name="Google Shape;878;p34">
                <a:extLst>
                  <a:ext uri="{FF2B5EF4-FFF2-40B4-BE49-F238E27FC236}">
                    <a16:creationId xmlns:a16="http://schemas.microsoft.com/office/drawing/2014/main" id="{A1B52D07-BC1A-7E1D-6BEC-65931F17269B}"/>
                  </a:ext>
                </a:extLst>
              </p:cNvPr>
              <p:cNvSpPr txBox="1"/>
              <p:nvPr/>
            </p:nvSpPr>
            <p:spPr>
              <a:xfrm>
                <a:off x="101600" y="-57150"/>
                <a:ext cx="2517520" cy="1142437"/>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79" name="Google Shape;879;p34">
              <a:extLst>
                <a:ext uri="{FF2B5EF4-FFF2-40B4-BE49-F238E27FC236}">
                  <a16:creationId xmlns:a16="http://schemas.microsoft.com/office/drawing/2014/main" id="{06C9D9E0-1D33-20AA-D283-87A17BFF443F}"/>
                </a:ext>
              </a:extLst>
            </p:cNvPr>
            <p:cNvGrpSpPr/>
            <p:nvPr/>
          </p:nvGrpSpPr>
          <p:grpSpPr>
            <a:xfrm rot="583941">
              <a:off x="19120813" y="12038526"/>
              <a:ext cx="7989899" cy="5774814"/>
              <a:chOff x="0" y="-57150"/>
              <a:chExt cx="1578252" cy="1140704"/>
            </a:xfrm>
          </p:grpSpPr>
          <p:sp>
            <p:nvSpPr>
              <p:cNvPr id="880" name="Google Shape;880;p34">
                <a:extLst>
                  <a:ext uri="{FF2B5EF4-FFF2-40B4-BE49-F238E27FC236}">
                    <a16:creationId xmlns:a16="http://schemas.microsoft.com/office/drawing/2014/main" id="{38C940E8-EF11-D215-8BC7-C4ED40769F0F}"/>
                  </a:ext>
                </a:extLst>
              </p:cNvPr>
              <p:cNvSpPr/>
              <p:nvPr/>
            </p:nvSpPr>
            <p:spPr>
              <a:xfrm>
                <a:off x="0" y="0"/>
                <a:ext cx="1578252" cy="1083554"/>
              </a:xfrm>
              <a:custGeom>
                <a:avLst/>
                <a:gdLst/>
                <a:ahLst/>
                <a:cxnLst/>
                <a:rect l="l" t="t" r="r" b="b"/>
                <a:pathLst>
                  <a:path w="1578252" h="1083554" extrusionOk="0">
                    <a:moveTo>
                      <a:pt x="203200" y="0"/>
                    </a:moveTo>
                    <a:lnTo>
                      <a:pt x="1375052" y="0"/>
                    </a:lnTo>
                    <a:lnTo>
                      <a:pt x="1578252" y="1083554"/>
                    </a:lnTo>
                    <a:lnTo>
                      <a:pt x="0" y="1083554"/>
                    </a:lnTo>
                    <a:lnTo>
                      <a:pt x="2032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1" name="Google Shape;881;p34">
                <a:extLst>
                  <a:ext uri="{FF2B5EF4-FFF2-40B4-BE49-F238E27FC236}">
                    <a16:creationId xmlns:a16="http://schemas.microsoft.com/office/drawing/2014/main" id="{07D235F2-B789-61F3-543A-ADE740DB374A}"/>
                  </a:ext>
                </a:extLst>
              </p:cNvPr>
              <p:cNvSpPr txBox="1"/>
              <p:nvPr/>
            </p:nvSpPr>
            <p:spPr>
              <a:xfrm>
                <a:off x="127000" y="-57150"/>
                <a:ext cx="1324252" cy="11407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2" name="Google Shape;882;p34">
              <a:extLst>
                <a:ext uri="{FF2B5EF4-FFF2-40B4-BE49-F238E27FC236}">
                  <a16:creationId xmlns:a16="http://schemas.microsoft.com/office/drawing/2014/main" id="{63A41F53-6684-4EC3-FA04-2C7034D1ADD4}"/>
                </a:ext>
              </a:extLst>
            </p:cNvPr>
            <p:cNvGrpSpPr/>
            <p:nvPr/>
          </p:nvGrpSpPr>
          <p:grpSpPr>
            <a:xfrm rot="1166532">
              <a:off x="934790" y="3390463"/>
              <a:ext cx="23668083" cy="9671428"/>
              <a:chOff x="0" y="-57150"/>
              <a:chExt cx="4675177" cy="1910405"/>
            </a:xfrm>
          </p:grpSpPr>
          <p:sp>
            <p:nvSpPr>
              <p:cNvPr id="883" name="Google Shape;883;p34">
                <a:extLst>
                  <a:ext uri="{FF2B5EF4-FFF2-40B4-BE49-F238E27FC236}">
                    <a16:creationId xmlns:a16="http://schemas.microsoft.com/office/drawing/2014/main" id="{D4A45965-C4B1-7C71-9789-F0C34D50F2B5}"/>
                  </a:ext>
                </a:extLst>
              </p:cNvPr>
              <p:cNvSpPr/>
              <p:nvPr/>
            </p:nvSpPr>
            <p:spPr>
              <a:xfrm>
                <a:off x="0" y="0"/>
                <a:ext cx="4675177" cy="1853255"/>
              </a:xfrm>
              <a:custGeom>
                <a:avLst/>
                <a:gdLst/>
                <a:ahLst/>
                <a:cxnLst/>
                <a:rect l="l" t="t" r="r" b="b"/>
                <a:pathLst>
                  <a:path w="4675177" h="1853255" extrusionOk="0">
                    <a:moveTo>
                      <a:pt x="0" y="0"/>
                    </a:moveTo>
                    <a:lnTo>
                      <a:pt x="4675177" y="0"/>
                    </a:lnTo>
                    <a:lnTo>
                      <a:pt x="4675177" y="1853255"/>
                    </a:lnTo>
                    <a:lnTo>
                      <a:pt x="0" y="1853255"/>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4" name="Google Shape;884;p34">
                <a:extLst>
                  <a:ext uri="{FF2B5EF4-FFF2-40B4-BE49-F238E27FC236}">
                    <a16:creationId xmlns:a16="http://schemas.microsoft.com/office/drawing/2014/main" id="{4C320FBE-EE53-F0DA-520E-A7F4224CA221}"/>
                  </a:ext>
                </a:extLst>
              </p:cNvPr>
              <p:cNvSpPr txBox="1"/>
              <p:nvPr/>
            </p:nvSpPr>
            <p:spPr>
              <a:xfrm>
                <a:off x="0" y="-57150"/>
                <a:ext cx="4675177" cy="19104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85" name="Google Shape;885;p34">
              <a:extLst>
                <a:ext uri="{FF2B5EF4-FFF2-40B4-BE49-F238E27FC236}">
                  <a16:creationId xmlns:a16="http://schemas.microsoft.com/office/drawing/2014/main" id="{C535788D-B124-C39E-CDF3-7E2B63383B65}"/>
                </a:ext>
              </a:extLst>
            </p:cNvPr>
            <p:cNvGrpSpPr/>
            <p:nvPr/>
          </p:nvGrpSpPr>
          <p:grpSpPr>
            <a:xfrm rot="3737206">
              <a:off x="6707101" y="8987085"/>
              <a:ext cx="6177883" cy="5405648"/>
              <a:chOff x="0" y="0"/>
              <a:chExt cx="812800" cy="711200"/>
            </a:xfrm>
          </p:grpSpPr>
          <p:sp>
            <p:nvSpPr>
              <p:cNvPr id="886" name="Google Shape;886;p34">
                <a:extLst>
                  <a:ext uri="{FF2B5EF4-FFF2-40B4-BE49-F238E27FC236}">
                    <a16:creationId xmlns:a16="http://schemas.microsoft.com/office/drawing/2014/main" id="{06E682D0-3C6D-B884-4EAF-A69B4752D3CD}"/>
                  </a:ext>
                </a:extLst>
              </p:cNvPr>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7" name="Google Shape;887;p34">
                <a:extLst>
                  <a:ext uri="{FF2B5EF4-FFF2-40B4-BE49-F238E27FC236}">
                    <a16:creationId xmlns:a16="http://schemas.microsoft.com/office/drawing/2014/main" id="{79F1CF32-3445-2C73-2C91-FD4E5275B9DB}"/>
                  </a:ext>
                </a:extLst>
              </p:cNvPr>
              <p:cNvSpPr txBox="1"/>
              <p:nvPr/>
            </p:nvSpPr>
            <p:spPr>
              <a:xfrm>
                <a:off x="127000" y="2730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888" name="Google Shape;888;p34">
            <a:extLst>
              <a:ext uri="{FF2B5EF4-FFF2-40B4-BE49-F238E27FC236}">
                <a16:creationId xmlns:a16="http://schemas.microsoft.com/office/drawing/2014/main" id="{3979EF54-1287-40BD-2622-42150E9EDCCD}"/>
              </a:ext>
            </a:extLst>
          </p:cNvPr>
          <p:cNvSpPr txBox="1"/>
          <p:nvPr/>
        </p:nvSpPr>
        <p:spPr>
          <a:xfrm>
            <a:off x="2984349" y="2990319"/>
            <a:ext cx="13109798" cy="2954655"/>
          </a:xfrm>
          <a:prstGeom prst="rect">
            <a:avLst/>
          </a:prstGeom>
          <a:noFill/>
          <a:ln>
            <a:noFill/>
          </a:ln>
        </p:spPr>
        <p:txBody>
          <a:bodyPr spcFirstLastPara="1" wrap="square" lIns="0" tIns="0" rIns="0" bIns="0" anchor="t" anchorCtr="0">
            <a:spAutoFit/>
          </a:bodyPr>
          <a:lstStyle/>
          <a:p>
            <a:pPr algn="ctr"/>
            <a:r>
              <a:rPr lang="en-US" sz="9600" b="1" dirty="0">
                <a:solidFill>
                  <a:srgbClr val="FFFFFF"/>
                </a:solidFill>
                <a:latin typeface="Barlow"/>
                <a:ea typeface="Calibri"/>
                <a:cs typeface="Calibri"/>
                <a:sym typeface="Barlow"/>
              </a:rPr>
              <a:t>1. AN AUTISM FRIENDLY WORK ENVIRONMENT</a:t>
            </a:r>
            <a:endParaRPr lang="en-US" b="1" dirty="0"/>
          </a:p>
        </p:txBody>
      </p:sp>
      <p:pic>
        <p:nvPicPr>
          <p:cNvPr id="19" name="Picture 18" descr="A rainbow with a red needle and a red arrow&#10;&#10;Description automatically generated">
            <a:extLst>
              <a:ext uri="{FF2B5EF4-FFF2-40B4-BE49-F238E27FC236}">
                <a16:creationId xmlns:a16="http://schemas.microsoft.com/office/drawing/2014/main" id="{DAC67E55-1166-4EC4-5278-202DE87AD9B4}"/>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20" name="Rectangle 19">
            <a:extLst>
              <a:ext uri="{FF2B5EF4-FFF2-40B4-BE49-F238E27FC236}">
                <a16:creationId xmlns:a16="http://schemas.microsoft.com/office/drawing/2014/main" id="{A525592C-7DCF-7E62-ED24-6DFB94687317}"/>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21" name="Picture 7">
            <a:extLst>
              <a:ext uri="{FF2B5EF4-FFF2-40B4-BE49-F238E27FC236}">
                <a16:creationId xmlns:a16="http://schemas.microsoft.com/office/drawing/2014/main" id="{F954BCE7-2245-2E86-A599-A0C62EB9662C}"/>
              </a:ext>
            </a:extLst>
          </p:cNvPr>
          <p:cNvPicPr>
            <a:picLocks noChangeAspect="1"/>
          </p:cNvPicPr>
          <p:nvPr/>
        </p:nvPicPr>
        <p:blipFill>
          <a:blip r:embed="rId4">
            <a:alphaModFix amt="65999"/>
          </a:blip>
          <a:srcRect/>
          <a:stretch>
            <a:fillRect/>
          </a:stretch>
        </p:blipFill>
        <p:spPr>
          <a:xfrm>
            <a:off x="7233829" y="8785157"/>
            <a:ext cx="3231376" cy="876511"/>
          </a:xfrm>
          <a:prstGeom prst="rect">
            <a:avLst/>
          </a:prstGeom>
        </p:spPr>
      </p:pic>
    </p:spTree>
    <p:extLst>
      <p:ext uri="{BB962C8B-B14F-4D97-AF65-F5344CB8AC3E}">
        <p14:creationId xmlns:p14="http://schemas.microsoft.com/office/powerpoint/2010/main" val="1796330255"/>
      </p:ext>
    </p:extLst>
  </p:cSld>
  <p:clrMapOvr>
    <a:masterClrMapping/>
  </p:clrMapOvr>
  <p:transition>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grpSp>
        <p:nvGrpSpPr>
          <p:cNvPr id="485" name="Google Shape;485;p24"/>
          <p:cNvGrpSpPr/>
          <p:nvPr/>
        </p:nvGrpSpPr>
        <p:grpSpPr>
          <a:xfrm>
            <a:off x="0" y="-216992"/>
            <a:ext cx="18288000" cy="1240415"/>
            <a:chOff x="0" y="-57150"/>
            <a:chExt cx="4816593" cy="326693"/>
          </a:xfrm>
        </p:grpSpPr>
        <p:sp>
          <p:nvSpPr>
            <p:cNvPr id="486" name="Google Shape;486;p24"/>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4"/>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9B9AEE52-17DB-B952-45DB-A053B8449750}"/>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10" name="Picture 7">
            <a:extLst>
              <a:ext uri="{FF2B5EF4-FFF2-40B4-BE49-F238E27FC236}">
                <a16:creationId xmlns:a16="http://schemas.microsoft.com/office/drawing/2014/main" id="{476A7AB0-51D3-F55B-D462-6DFD2DA529C6}"/>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3" name="TextBox 2">
            <a:extLst>
              <a:ext uri="{FF2B5EF4-FFF2-40B4-BE49-F238E27FC236}">
                <a16:creationId xmlns:a16="http://schemas.microsoft.com/office/drawing/2014/main" id="{191AD0D1-C1C7-5332-8673-934B2734CF5D}"/>
              </a:ext>
            </a:extLst>
          </p:cNvPr>
          <p:cNvSpPr txBox="1"/>
          <p:nvPr/>
        </p:nvSpPr>
        <p:spPr>
          <a:xfrm>
            <a:off x="1065363" y="4311051"/>
            <a:ext cx="6560388" cy="1677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r>
              <a:rPr lang="en-US" sz="1200" dirty="0"/>
            </a:br>
            <a:r>
              <a:rPr lang="en-US" sz="4000" dirty="0">
                <a:solidFill>
                  <a:srgbClr val="244061"/>
                </a:solidFill>
                <a:latin typeface="Barlow"/>
                <a:ea typeface="Calibri"/>
                <a:cs typeface="Calibri"/>
              </a:rPr>
              <a:t>What is an </a:t>
            </a:r>
            <a:r>
              <a:rPr lang="en-US" sz="4000" b="1" dirty="0">
                <a:solidFill>
                  <a:srgbClr val="244061"/>
                </a:solidFill>
                <a:latin typeface="Barlow"/>
                <a:ea typeface="Calibri"/>
                <a:cs typeface="Calibri"/>
              </a:rPr>
              <a:t>autism friendly </a:t>
            </a:r>
            <a:endParaRPr lang="en-US" sz="4000" dirty="0">
              <a:latin typeface="Barlow"/>
            </a:endParaRPr>
          </a:p>
          <a:p>
            <a:pPr algn="ctr"/>
            <a:r>
              <a:rPr lang="en-US" sz="4000" dirty="0">
                <a:solidFill>
                  <a:srgbClr val="244061"/>
                </a:solidFill>
                <a:latin typeface="Barlow"/>
                <a:ea typeface="Calibri"/>
                <a:cs typeface="Calibri"/>
              </a:rPr>
              <a:t>work environment?</a:t>
            </a:r>
            <a:endParaRPr lang="en-US" sz="4000" dirty="0">
              <a:latin typeface="Barlow"/>
            </a:endParaRPr>
          </a:p>
          <a:p>
            <a:pPr algn="ctr"/>
            <a:endParaRPr lang="en-US" sz="1100"/>
          </a:p>
        </p:txBody>
      </p:sp>
      <p:pic>
        <p:nvPicPr>
          <p:cNvPr id="4" name="Picture 3" descr="A group of white stick figures&#10;&#10;AI-generated content may be incorrect.">
            <a:extLst>
              <a:ext uri="{FF2B5EF4-FFF2-40B4-BE49-F238E27FC236}">
                <a16:creationId xmlns:a16="http://schemas.microsoft.com/office/drawing/2014/main" id="{88585D95-2613-6DAD-C525-6E133D0A989B}"/>
              </a:ext>
            </a:extLst>
          </p:cNvPr>
          <p:cNvPicPr>
            <a:picLocks noChangeAspect="1"/>
          </p:cNvPicPr>
          <p:nvPr/>
        </p:nvPicPr>
        <p:blipFill>
          <a:blip r:embed="rId5"/>
          <a:stretch>
            <a:fillRect/>
          </a:stretch>
        </p:blipFill>
        <p:spPr>
          <a:xfrm>
            <a:off x="8308316" y="2135038"/>
            <a:ext cx="9197916" cy="6016925"/>
          </a:xfrm>
          <a:prstGeom prst="rect">
            <a:avLst/>
          </a:prstGeom>
        </p:spPr>
      </p:pic>
    </p:spTree>
    <p:extLst>
      <p:ext uri="{BB962C8B-B14F-4D97-AF65-F5344CB8AC3E}">
        <p14:creationId xmlns:p14="http://schemas.microsoft.com/office/powerpoint/2010/main" val="2610543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grpSp>
        <p:nvGrpSpPr>
          <p:cNvPr id="485" name="Google Shape;485;p24"/>
          <p:cNvGrpSpPr/>
          <p:nvPr/>
        </p:nvGrpSpPr>
        <p:grpSpPr>
          <a:xfrm>
            <a:off x="0" y="-216992"/>
            <a:ext cx="18288000" cy="1240415"/>
            <a:chOff x="0" y="-57150"/>
            <a:chExt cx="4816593" cy="326693"/>
          </a:xfrm>
        </p:grpSpPr>
        <p:sp>
          <p:nvSpPr>
            <p:cNvPr id="486" name="Google Shape;486;p24"/>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4"/>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9B9AEE52-17DB-B952-45DB-A053B8449750}"/>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10" name="Picture 7">
            <a:extLst>
              <a:ext uri="{FF2B5EF4-FFF2-40B4-BE49-F238E27FC236}">
                <a16:creationId xmlns:a16="http://schemas.microsoft.com/office/drawing/2014/main" id="{476A7AB0-51D3-F55B-D462-6DFD2DA529C6}"/>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CC613516-C3A4-38BB-1621-97054E4544E7}"/>
              </a:ext>
            </a:extLst>
          </p:cNvPr>
          <p:cNvSpPr txBox="1"/>
          <p:nvPr/>
        </p:nvSpPr>
        <p:spPr>
          <a:xfrm>
            <a:off x="1742958" y="3857706"/>
            <a:ext cx="6711350" cy="30085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3900" dirty="0">
                <a:solidFill>
                  <a:srgbClr val="244061"/>
                </a:solidFill>
                <a:latin typeface="Barlow"/>
                <a:ea typeface="Calibri"/>
                <a:cs typeface="Calibri"/>
              </a:rPr>
              <a:t>Physical environment</a:t>
            </a:r>
          </a:p>
          <a:p>
            <a:pPr>
              <a:lnSpc>
                <a:spcPct val="150000"/>
              </a:lnSpc>
            </a:pPr>
            <a:r>
              <a:rPr lang="en-US" sz="3900" dirty="0">
                <a:solidFill>
                  <a:srgbClr val="244061"/>
                </a:solidFill>
                <a:latin typeface="Barlow"/>
                <a:ea typeface="Calibri"/>
                <a:cs typeface="Calibri"/>
              </a:rPr>
              <a:t>Social environment</a:t>
            </a:r>
          </a:p>
          <a:p>
            <a:pPr>
              <a:lnSpc>
                <a:spcPct val="150000"/>
              </a:lnSpc>
            </a:pPr>
            <a:r>
              <a:rPr lang="en-US" sz="3900" dirty="0">
                <a:solidFill>
                  <a:srgbClr val="244061"/>
                </a:solidFill>
                <a:latin typeface="Barlow"/>
                <a:ea typeface="Calibri"/>
                <a:cs typeface="Calibri"/>
              </a:rPr>
              <a:t>Organizational culture </a:t>
            </a:r>
          </a:p>
          <a:p>
            <a:endParaRPr lang="en-US" dirty="0"/>
          </a:p>
        </p:txBody>
      </p:sp>
      <p:pic>
        <p:nvPicPr>
          <p:cNvPr id="4" name="Picture 3" descr="A group of people holding hands walking up stairs&#10;&#10;AI-generated content may be incorrect.">
            <a:extLst>
              <a:ext uri="{FF2B5EF4-FFF2-40B4-BE49-F238E27FC236}">
                <a16:creationId xmlns:a16="http://schemas.microsoft.com/office/drawing/2014/main" id="{3EC0A8EC-FD4B-16F4-E619-F7CB40D854E4}"/>
              </a:ext>
            </a:extLst>
          </p:cNvPr>
          <p:cNvPicPr>
            <a:picLocks noChangeAspect="1"/>
          </p:cNvPicPr>
          <p:nvPr/>
        </p:nvPicPr>
        <p:blipFill>
          <a:blip r:embed="rId5"/>
          <a:srcRect l="1183" r="1972" b="2394"/>
          <a:stretch/>
        </p:blipFill>
        <p:spPr>
          <a:xfrm>
            <a:off x="8859815" y="2261078"/>
            <a:ext cx="7685227" cy="5751845"/>
          </a:xfrm>
          <a:prstGeom prst="rect">
            <a:avLst/>
          </a:prstGeom>
          <a:ln>
            <a:noFill/>
          </a:ln>
        </p:spPr>
      </p:pic>
    </p:spTree>
    <p:extLst>
      <p:ext uri="{BB962C8B-B14F-4D97-AF65-F5344CB8AC3E}">
        <p14:creationId xmlns:p14="http://schemas.microsoft.com/office/powerpoint/2010/main" val="3807639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A5E4FEBD-32E7-82BC-C121-9D43E3B18DB1}"/>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A704E1B4-AED1-F809-04D7-3E3FFAD53D72}"/>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B319CF3D-CA90-7683-7F3B-F238D4D2F7EB}"/>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53A0AEE7-8CB4-F39A-E7DC-EB35EF35B5C0}"/>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626EA2C5-7758-3921-4B28-49AB277C1654}"/>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EABF6702-C389-08D8-447B-7F9105F717D3}"/>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10" name="Picture 7">
            <a:extLst>
              <a:ext uri="{FF2B5EF4-FFF2-40B4-BE49-F238E27FC236}">
                <a16:creationId xmlns:a16="http://schemas.microsoft.com/office/drawing/2014/main" id="{647E757B-3736-CE18-C685-C41B72FEB527}"/>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8062A68B-6115-45CF-AB0D-8F5A3997215A}"/>
              </a:ext>
            </a:extLst>
          </p:cNvPr>
          <p:cNvSpPr txBox="1"/>
          <p:nvPr/>
        </p:nvSpPr>
        <p:spPr>
          <a:xfrm>
            <a:off x="1896338" y="2298311"/>
            <a:ext cx="6711350" cy="57092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3900" dirty="0">
                <a:solidFill>
                  <a:srgbClr val="244061"/>
                </a:solidFill>
                <a:latin typeface="Barlow"/>
                <a:ea typeface="Calibri"/>
                <a:cs typeface="Calibri"/>
              </a:rPr>
              <a:t>Sensory accommodations</a:t>
            </a:r>
          </a:p>
          <a:p>
            <a:pPr>
              <a:lnSpc>
                <a:spcPct val="150000"/>
              </a:lnSpc>
            </a:pPr>
            <a:r>
              <a:rPr lang="en-US" sz="3900" dirty="0">
                <a:solidFill>
                  <a:srgbClr val="244061"/>
                </a:solidFill>
                <a:latin typeface="Barlow"/>
                <a:ea typeface="Calibri"/>
                <a:cs typeface="Calibri"/>
              </a:rPr>
              <a:t>Clear communication</a:t>
            </a:r>
          </a:p>
          <a:p>
            <a:pPr>
              <a:lnSpc>
                <a:spcPct val="150000"/>
              </a:lnSpc>
            </a:pPr>
            <a:r>
              <a:rPr lang="en-US" sz="3900" dirty="0">
                <a:solidFill>
                  <a:srgbClr val="244061"/>
                </a:solidFill>
                <a:latin typeface="Barlow"/>
                <a:ea typeface="Calibri"/>
                <a:cs typeface="Calibri"/>
              </a:rPr>
              <a:t>Flexibility</a:t>
            </a:r>
          </a:p>
          <a:p>
            <a:pPr>
              <a:lnSpc>
                <a:spcPct val="150000"/>
              </a:lnSpc>
            </a:pPr>
            <a:r>
              <a:rPr lang="en-US" sz="3900" dirty="0">
                <a:solidFill>
                  <a:srgbClr val="244061"/>
                </a:solidFill>
                <a:latin typeface="Barlow"/>
                <a:ea typeface="Calibri"/>
                <a:cs typeface="Calibri"/>
              </a:rPr>
              <a:t>Routine</a:t>
            </a:r>
          </a:p>
          <a:p>
            <a:pPr>
              <a:lnSpc>
                <a:spcPct val="150000"/>
              </a:lnSpc>
            </a:pPr>
            <a:r>
              <a:rPr lang="en-US" sz="3900" dirty="0">
                <a:solidFill>
                  <a:srgbClr val="244061"/>
                </a:solidFill>
                <a:latin typeface="Barlow"/>
                <a:ea typeface="Calibri"/>
                <a:cs typeface="Calibri"/>
              </a:rPr>
              <a:t>Inclusive culture</a:t>
            </a:r>
          </a:p>
          <a:p>
            <a:pPr>
              <a:lnSpc>
                <a:spcPct val="150000"/>
              </a:lnSpc>
            </a:pPr>
            <a:r>
              <a:rPr lang="en-US" sz="3900" dirty="0">
                <a:solidFill>
                  <a:srgbClr val="244061"/>
                </a:solidFill>
                <a:latin typeface="Barlow"/>
                <a:ea typeface="Calibri"/>
                <a:cs typeface="Calibri"/>
              </a:rPr>
              <a:t>Supportive management</a:t>
            </a:r>
          </a:p>
          <a:p>
            <a:endParaRPr lang="en-US" dirty="0"/>
          </a:p>
        </p:txBody>
      </p:sp>
      <p:pic>
        <p:nvPicPr>
          <p:cNvPr id="6" name="Picture 5" descr="A two people with gears&#10;&#10;AI-generated content may be incorrect.">
            <a:extLst>
              <a:ext uri="{FF2B5EF4-FFF2-40B4-BE49-F238E27FC236}">
                <a16:creationId xmlns:a16="http://schemas.microsoft.com/office/drawing/2014/main" id="{D35E73BF-9500-3365-254F-7EA093946665}"/>
              </a:ext>
            </a:extLst>
          </p:cNvPr>
          <p:cNvPicPr>
            <a:picLocks noChangeAspect="1"/>
          </p:cNvPicPr>
          <p:nvPr/>
        </p:nvPicPr>
        <p:blipFill>
          <a:blip r:embed="rId5">
            <a:alphaModFix amt="28000"/>
          </a:blip>
          <a:stretch>
            <a:fillRect/>
          </a:stretch>
        </p:blipFill>
        <p:spPr>
          <a:xfrm rot="16200000">
            <a:off x="11380085" y="1693523"/>
            <a:ext cx="6914425" cy="6914425"/>
          </a:xfrm>
          <a:prstGeom prst="rect">
            <a:avLst/>
          </a:prstGeom>
          <a:ln>
            <a:noFill/>
          </a:ln>
        </p:spPr>
      </p:pic>
    </p:spTree>
    <p:extLst>
      <p:ext uri="{BB962C8B-B14F-4D97-AF65-F5344CB8AC3E}">
        <p14:creationId xmlns:p14="http://schemas.microsoft.com/office/powerpoint/2010/main" val="1879610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3ABA7EA3-DEBD-D2D8-F0AF-5A8617524486}"/>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07767A3F-A23A-927E-A61D-28A7E21744E0}"/>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FFC438D6-5EB5-155B-D137-F25B2EA145FA}"/>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C96D0370-6F9F-7FA6-F933-0D0941C78419}"/>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FFF25230-DBBB-9390-6B0F-4797C339E2B5}"/>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A3F355A9-73FE-C88A-A49D-BE9AAA51E10C}"/>
              </a:ext>
            </a:extLst>
          </p:cNvPr>
          <p:cNvSpPr/>
          <p:nvPr/>
        </p:nvSpPr>
        <p:spPr>
          <a:xfrm>
            <a:off x="6541889" y="9700505"/>
            <a:ext cx="5152373" cy="338554"/>
          </a:xfrm>
          <a:prstGeom prst="rect">
            <a:avLst/>
          </a:prstGeom>
        </p:spPr>
        <p:txBody>
          <a:bodyPr wrap="none">
            <a:spAutoFit/>
          </a:bodyPr>
          <a:lstStyle/>
          <a:p>
            <a:r>
              <a:rPr lang="en-GB" sz="1600" b="1" dirty="0"/>
              <a:t>Project Number 2023-1-IT01-KA220-VET-000152721</a:t>
            </a:r>
          </a:p>
        </p:txBody>
      </p:sp>
      <p:pic>
        <p:nvPicPr>
          <p:cNvPr id="10" name="Picture 7">
            <a:extLst>
              <a:ext uri="{FF2B5EF4-FFF2-40B4-BE49-F238E27FC236}">
                <a16:creationId xmlns:a16="http://schemas.microsoft.com/office/drawing/2014/main" id="{F445F128-475E-BB8C-C07F-F60AB26E9D3A}"/>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3" name="TextBox 2">
            <a:extLst>
              <a:ext uri="{FF2B5EF4-FFF2-40B4-BE49-F238E27FC236}">
                <a16:creationId xmlns:a16="http://schemas.microsoft.com/office/drawing/2014/main" id="{3F13119A-3507-5B79-8A80-98062E792E7A}"/>
              </a:ext>
            </a:extLst>
          </p:cNvPr>
          <p:cNvSpPr txBox="1"/>
          <p:nvPr/>
        </p:nvSpPr>
        <p:spPr>
          <a:xfrm>
            <a:off x="1759844" y="4007215"/>
            <a:ext cx="6560388"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r>
              <a:rPr lang="en-US" sz="1200" dirty="0"/>
            </a:br>
            <a:r>
              <a:rPr lang="en-US" sz="4000" dirty="0">
                <a:solidFill>
                  <a:srgbClr val="244061"/>
                </a:solidFill>
                <a:latin typeface="Barlow"/>
                <a:ea typeface="Calibri"/>
                <a:cs typeface="Calibri"/>
              </a:rPr>
              <a:t>What can the work environment </a:t>
            </a:r>
            <a:r>
              <a:rPr lang="en-US" sz="4000" b="1" dirty="0">
                <a:solidFill>
                  <a:srgbClr val="244061"/>
                </a:solidFill>
                <a:latin typeface="Barlow"/>
                <a:ea typeface="Calibri"/>
                <a:cs typeface="Calibri"/>
              </a:rPr>
              <a:t>feel </a:t>
            </a:r>
            <a:r>
              <a:rPr lang="en-US" sz="4000" dirty="0">
                <a:solidFill>
                  <a:srgbClr val="244061"/>
                </a:solidFill>
                <a:latin typeface="Barlow"/>
                <a:ea typeface="Calibri"/>
                <a:cs typeface="Calibri"/>
              </a:rPr>
              <a:t>like for an individual with autism?</a:t>
            </a:r>
            <a:endParaRPr lang="en-US" sz="4000" dirty="0">
              <a:latin typeface="Barlow"/>
            </a:endParaRPr>
          </a:p>
          <a:p>
            <a:pPr algn="ctr"/>
            <a:endParaRPr lang="en-US" sz="1100">
              <a:ea typeface="Calibri"/>
            </a:endParaRPr>
          </a:p>
        </p:txBody>
      </p:sp>
      <p:pic>
        <p:nvPicPr>
          <p:cNvPr id="4" name="Picture 3" descr="Paper head with arrow">
            <a:extLst>
              <a:ext uri="{FF2B5EF4-FFF2-40B4-BE49-F238E27FC236}">
                <a16:creationId xmlns:a16="http://schemas.microsoft.com/office/drawing/2014/main" id="{D5E8598C-3E3E-D271-077C-70C8E2B8086E}"/>
              </a:ext>
            </a:extLst>
          </p:cNvPr>
          <p:cNvPicPr>
            <a:picLocks noChangeAspect="1"/>
          </p:cNvPicPr>
          <p:nvPr/>
        </p:nvPicPr>
        <p:blipFill>
          <a:blip r:embed="rId5"/>
          <a:srcRect l="2030" t="32426" r="-14" b="7548"/>
          <a:stretch/>
        </p:blipFill>
        <p:spPr>
          <a:xfrm>
            <a:off x="9440328" y="2182666"/>
            <a:ext cx="6549195" cy="5926663"/>
          </a:xfrm>
          <a:prstGeom prst="rect">
            <a:avLst/>
          </a:prstGeom>
          <a:ln>
            <a:noFill/>
          </a:ln>
        </p:spPr>
      </p:pic>
    </p:spTree>
    <p:extLst>
      <p:ext uri="{BB962C8B-B14F-4D97-AF65-F5344CB8AC3E}">
        <p14:creationId xmlns:p14="http://schemas.microsoft.com/office/powerpoint/2010/main" val="2312420068"/>
      </p:ext>
    </p:extLst>
  </p:cSld>
  <p:clrMapOvr>
    <a:masterClrMapping/>
  </p:clrMapOvr>
</p:sld>
</file>

<file path=ppt/theme/theme1.xml><?xml version="1.0" encoding="utf-8"?>
<a:theme xmlns:a="http://schemas.openxmlformats.org/drawingml/2006/main" name="Modern Introduction To Graphic Design Slides">
  <a:themeElements>
    <a:clrScheme name="Office">
      <a:dk1>
        <a:srgbClr val="000000"/>
      </a:dk1>
      <a:lt1>
        <a:srgbClr val="FFFFFF"/>
      </a:lt1>
      <a:dk2>
        <a:srgbClr val="462AF0"/>
      </a:dk2>
      <a:lt2>
        <a:srgbClr val="F0F0F0"/>
      </a:lt2>
      <a:accent1>
        <a:srgbClr val="FFFFFF"/>
      </a:accent1>
      <a:accent2>
        <a:srgbClr val="462AF0"/>
      </a:accent2>
      <a:accent3>
        <a:srgbClr val="0F1A38"/>
      </a:accent3>
      <a:accent4>
        <a:srgbClr val="0F1A38"/>
      </a:accent4>
      <a:accent5>
        <a:srgbClr val="0F1A38"/>
      </a:accent5>
      <a:accent6>
        <a:srgbClr val="462AF0"/>
      </a:accent6>
      <a:hlink>
        <a:srgbClr val="462AF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TotalTime>
  <Words>1161</Words>
  <Application>Microsoft Office PowerPoint</Application>
  <PresentationFormat>Niestandardowy</PresentationFormat>
  <Paragraphs>168</Paragraphs>
  <Slides>26</Slides>
  <Notes>25</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26</vt:i4>
      </vt:variant>
    </vt:vector>
  </HeadingPairs>
  <TitlesOfParts>
    <vt:vector size="33" baseType="lpstr">
      <vt:lpstr>Six Caps</vt:lpstr>
      <vt:lpstr>Barlow</vt:lpstr>
      <vt:lpstr>Calibri</vt:lpstr>
      <vt:lpstr>Arial,Sans-Serif</vt:lpstr>
      <vt:lpstr>Courier New</vt:lpstr>
      <vt:lpstr>Arial</vt:lpstr>
      <vt:lpstr>Modern Introduction To Graphic Design Slides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Dekaplus</dc:creator>
  <cp:lastModifiedBy>Małgorzata Nazimek</cp:lastModifiedBy>
  <cp:revision>597</cp:revision>
  <dcterms:modified xsi:type="dcterms:W3CDTF">2025-07-16T08:01:00Z</dcterms:modified>
</cp:coreProperties>
</file>